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21383625" cy="30275212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068840" y="1207800"/>
            <a:ext cx="19244880" cy="5055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19244880" cy="837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1068840" y="16255440"/>
            <a:ext cx="19244880" cy="837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068840" y="1207800"/>
            <a:ext cx="19244880" cy="5055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9391320" cy="837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0929960" y="7084080"/>
            <a:ext cx="9391320" cy="837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1068840" y="16255440"/>
            <a:ext cx="9391320" cy="837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10929960" y="16255440"/>
            <a:ext cx="9391320" cy="837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068840" y="1207800"/>
            <a:ext cx="19244880" cy="5055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6196680" cy="837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7575840" y="7084080"/>
            <a:ext cx="6196680" cy="837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4082480" y="7084080"/>
            <a:ext cx="6196680" cy="837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1068840" y="16255440"/>
            <a:ext cx="6196680" cy="837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body"/>
          </p:nvPr>
        </p:nvSpPr>
        <p:spPr>
          <a:xfrm>
            <a:off x="7575840" y="16255440"/>
            <a:ext cx="6196680" cy="837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7"/>
          <p:cNvSpPr>
            <a:spLocks noGrp="1"/>
          </p:cNvSpPr>
          <p:nvPr>
            <p:ph type="body"/>
          </p:nvPr>
        </p:nvSpPr>
        <p:spPr>
          <a:xfrm>
            <a:off x="14082480" y="16255440"/>
            <a:ext cx="6196680" cy="837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068840" y="1207800"/>
            <a:ext cx="19244880" cy="5055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1068840" y="7084080"/>
            <a:ext cx="19244880" cy="17559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068840" y="1207800"/>
            <a:ext cx="19244880" cy="5055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19244880" cy="1755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068840" y="1207800"/>
            <a:ext cx="19244880" cy="5055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9391320" cy="1755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10929960" y="7084080"/>
            <a:ext cx="9391320" cy="1755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068840" y="1207800"/>
            <a:ext cx="19244880" cy="5055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1068840" y="1207800"/>
            <a:ext cx="19244880" cy="234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068840" y="1207800"/>
            <a:ext cx="19244880" cy="5055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9391320" cy="837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10929960" y="7084080"/>
            <a:ext cx="9391320" cy="1755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1068840" y="16255440"/>
            <a:ext cx="9391320" cy="837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68840" y="1207800"/>
            <a:ext cx="19244880" cy="5055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9391320" cy="1755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10929960" y="7084080"/>
            <a:ext cx="9391320" cy="837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10929960" y="16255440"/>
            <a:ext cx="9391320" cy="837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068840" y="1207800"/>
            <a:ext cx="19244880" cy="5055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9391320" cy="837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10929960" y="7084080"/>
            <a:ext cx="9391320" cy="837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1068840" y="16255440"/>
            <a:ext cx="19244880" cy="837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0" y="0"/>
            <a:ext cx="21382200" cy="3706920"/>
          </a:xfrm>
          <a:prstGeom prst="rect">
            <a:avLst/>
          </a:prstGeom>
          <a:solidFill>
            <a:srgbClr val="2b365d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" name="CustomShape 2"/>
          <p:cNvSpPr/>
          <p:nvPr/>
        </p:nvSpPr>
        <p:spPr>
          <a:xfrm>
            <a:off x="0" y="27736920"/>
            <a:ext cx="21382200" cy="2538720"/>
          </a:xfrm>
          <a:prstGeom prst="rect">
            <a:avLst/>
          </a:prstGeom>
          <a:solidFill>
            <a:srgbClr val="04525d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" name="Picture 6" descr="Text&#10;&#10;Description automatically generated"/>
          <p:cNvPicPr/>
          <p:nvPr/>
        </p:nvPicPr>
        <p:blipFill>
          <a:blip r:embed="rId1"/>
          <a:stretch/>
        </p:blipFill>
        <p:spPr>
          <a:xfrm>
            <a:off x="987120" y="-798480"/>
            <a:ext cx="5245200" cy="5245200"/>
          </a:xfrm>
          <a:prstGeom prst="rect">
            <a:avLst/>
          </a:prstGeom>
          <a:ln>
            <a:noFill/>
          </a:ln>
        </p:spPr>
      </p:pic>
      <p:pic>
        <p:nvPicPr>
          <p:cNvPr id="39" name="Picture 8" descr="A picture containing company name&#10;&#10;Description automatically generated"/>
          <p:cNvPicPr/>
          <p:nvPr/>
        </p:nvPicPr>
        <p:blipFill>
          <a:blip r:embed="rId2"/>
          <a:stretch/>
        </p:blipFill>
        <p:spPr>
          <a:xfrm>
            <a:off x="934200" y="27209880"/>
            <a:ext cx="3592800" cy="3592800"/>
          </a:xfrm>
          <a:prstGeom prst="rect">
            <a:avLst/>
          </a:prstGeom>
          <a:ln>
            <a:noFill/>
          </a:ln>
        </p:spPr>
      </p:pic>
      <p:sp>
        <p:nvSpPr>
          <p:cNvPr id="40" name="Line 3"/>
          <p:cNvSpPr/>
          <p:nvPr/>
        </p:nvSpPr>
        <p:spPr>
          <a:xfrm>
            <a:off x="7197120" y="0"/>
            <a:ext cx="0" cy="3708360"/>
          </a:xfrm>
          <a:prstGeom prst="line">
            <a:avLst/>
          </a:prstGeom>
          <a:ln w="57240">
            <a:solidFill>
              <a:srgbClr val="8bb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Line 4"/>
          <p:cNvSpPr/>
          <p:nvPr/>
        </p:nvSpPr>
        <p:spPr>
          <a:xfrm>
            <a:off x="7197120" y="1824480"/>
            <a:ext cx="14186160" cy="0"/>
          </a:xfrm>
          <a:prstGeom prst="line">
            <a:avLst/>
          </a:prstGeom>
          <a:ln w="57240">
            <a:solidFill>
              <a:srgbClr val="8bb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Line 5"/>
          <p:cNvSpPr/>
          <p:nvPr/>
        </p:nvSpPr>
        <p:spPr>
          <a:xfrm>
            <a:off x="0" y="27736560"/>
            <a:ext cx="21383280" cy="15480"/>
          </a:xfrm>
          <a:prstGeom prst="line">
            <a:avLst/>
          </a:prstGeom>
          <a:ln w="57240">
            <a:solidFill>
              <a:srgbClr val="ee7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Line 6"/>
          <p:cNvSpPr/>
          <p:nvPr/>
        </p:nvSpPr>
        <p:spPr>
          <a:xfrm>
            <a:off x="18714960" y="27752040"/>
            <a:ext cx="0" cy="2562120"/>
          </a:xfrm>
          <a:prstGeom prst="line">
            <a:avLst/>
          </a:prstGeom>
          <a:ln w="57240">
            <a:solidFill>
              <a:srgbClr val="ee7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7"/>
          <p:cNvSpPr/>
          <p:nvPr/>
        </p:nvSpPr>
        <p:spPr>
          <a:xfrm>
            <a:off x="7540920" y="423720"/>
            <a:ext cx="14864760" cy="210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6600" spc="-1" strike="noStrike">
                <a:solidFill>
                  <a:srgbClr val="ffffff"/>
                </a:solidFill>
                <a:latin typeface="Halyard Display Book"/>
                <a:ea typeface="DejaVu Sans"/>
              </a:rPr>
              <a:t>The Student Journey Framework</a:t>
            </a:r>
            <a:endParaRPr b="0" lang="en-GB" sz="6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6600" spc="-1" strike="noStrike">
              <a:latin typeface="Arial"/>
            </a:endParaRPr>
          </a:p>
        </p:txBody>
      </p:sp>
      <p:sp>
        <p:nvSpPr>
          <p:cNvPr id="45" name="CustomShape 8"/>
          <p:cNvSpPr/>
          <p:nvPr/>
        </p:nvSpPr>
        <p:spPr>
          <a:xfrm>
            <a:off x="7876800" y="2163960"/>
            <a:ext cx="1486476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ffffff"/>
                </a:solidFill>
                <a:latin typeface="Halyard Display Book"/>
                <a:ea typeface="DejaVu Sans"/>
              </a:rPr>
              <a:t>Alan Cueva Mora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46" name="CustomShape 9"/>
          <p:cNvSpPr/>
          <p:nvPr/>
        </p:nvSpPr>
        <p:spPr>
          <a:xfrm>
            <a:off x="7876800" y="2783520"/>
            <a:ext cx="1486476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ffffff"/>
                </a:solidFill>
                <a:latin typeface="Halyard Display Book"/>
                <a:ea typeface="DejaVu Sans"/>
              </a:rPr>
              <a:t>L00196600@atu.ie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47" name="CustomShape 10"/>
          <p:cNvSpPr/>
          <p:nvPr/>
        </p:nvSpPr>
        <p:spPr>
          <a:xfrm>
            <a:off x="13905360" y="2163960"/>
            <a:ext cx="555192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ffffff"/>
                </a:solidFill>
                <a:latin typeface="Halyard Display Book"/>
                <a:ea typeface="DejaVu Sans"/>
              </a:rPr>
              <a:t>Adam Dunworth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48" name="CustomShape 11"/>
          <p:cNvSpPr/>
          <p:nvPr/>
        </p:nvSpPr>
        <p:spPr>
          <a:xfrm>
            <a:off x="13905360" y="2783520"/>
            <a:ext cx="417492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ffffff"/>
                </a:solidFill>
                <a:latin typeface="Halyard Display Book"/>
                <a:ea typeface="DejaVu Sans"/>
              </a:rPr>
              <a:t>L00196600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49" name="Line 12"/>
          <p:cNvSpPr/>
          <p:nvPr/>
        </p:nvSpPr>
        <p:spPr>
          <a:xfrm>
            <a:off x="7818480" y="2282040"/>
            <a:ext cx="0" cy="296280"/>
          </a:xfrm>
          <a:prstGeom prst="line">
            <a:avLst/>
          </a:prstGeom>
          <a:ln w="25560">
            <a:solidFill>
              <a:srgbClr val="ee7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Line 13"/>
          <p:cNvSpPr/>
          <p:nvPr/>
        </p:nvSpPr>
        <p:spPr>
          <a:xfrm>
            <a:off x="7818480" y="2914920"/>
            <a:ext cx="0" cy="296640"/>
          </a:xfrm>
          <a:prstGeom prst="line">
            <a:avLst/>
          </a:prstGeom>
          <a:ln w="25560">
            <a:solidFill>
              <a:srgbClr val="ee7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Line 14"/>
          <p:cNvSpPr/>
          <p:nvPr/>
        </p:nvSpPr>
        <p:spPr>
          <a:xfrm>
            <a:off x="13850640" y="2282040"/>
            <a:ext cx="0" cy="296280"/>
          </a:xfrm>
          <a:prstGeom prst="line">
            <a:avLst/>
          </a:prstGeom>
          <a:ln w="25560">
            <a:solidFill>
              <a:srgbClr val="ee7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Line 15"/>
          <p:cNvSpPr/>
          <p:nvPr/>
        </p:nvSpPr>
        <p:spPr>
          <a:xfrm>
            <a:off x="13850640" y="2914920"/>
            <a:ext cx="0" cy="296640"/>
          </a:xfrm>
          <a:prstGeom prst="line">
            <a:avLst/>
          </a:prstGeom>
          <a:ln w="25560">
            <a:solidFill>
              <a:srgbClr val="ee7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16"/>
          <p:cNvSpPr/>
          <p:nvPr/>
        </p:nvSpPr>
        <p:spPr>
          <a:xfrm>
            <a:off x="19440000" y="28745280"/>
            <a:ext cx="135720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ffffff"/>
                </a:solidFill>
                <a:latin typeface="Halyard Display Book"/>
                <a:ea typeface="DejaVu Sans"/>
              </a:rPr>
              <a:t>atu.ie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54" name="CustomShape 17"/>
          <p:cNvSpPr/>
          <p:nvPr/>
        </p:nvSpPr>
        <p:spPr>
          <a:xfrm>
            <a:off x="9360000" y="28120680"/>
            <a:ext cx="8998920" cy="179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ffffff"/>
                </a:solidFill>
                <a:latin typeface="Halyard Display Book"/>
                <a:ea typeface="DejaVu Sans"/>
              </a:rPr>
              <a:t>Faculty of Engineering &amp; Computing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ffffff"/>
                </a:solidFill>
                <a:latin typeface="Halyard Display Book"/>
                <a:ea typeface="DejaVu Sans"/>
              </a:rPr>
              <a:t>Department Electronic &amp; Mechanical Engineering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ffffff"/>
                </a:solidFill>
                <a:latin typeface="Halyard Display Book"/>
                <a:ea typeface="DejaVu Sans"/>
              </a:rPr>
              <a:t>ATU Donegal 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55" name="CustomShape 18"/>
          <p:cNvSpPr/>
          <p:nvPr/>
        </p:nvSpPr>
        <p:spPr>
          <a:xfrm>
            <a:off x="987120" y="5212080"/>
            <a:ext cx="6208560" cy="52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6" name="Group 19"/>
          <p:cNvGrpSpPr/>
          <p:nvPr/>
        </p:nvGrpSpPr>
        <p:grpSpPr>
          <a:xfrm>
            <a:off x="1225800" y="4633920"/>
            <a:ext cx="18930600" cy="11562840"/>
            <a:chOff x="1225800" y="4633920"/>
            <a:chExt cx="18930600" cy="11562840"/>
          </a:xfrm>
        </p:grpSpPr>
        <p:sp>
          <p:nvSpPr>
            <p:cNvPr id="57" name="CustomShape 20"/>
            <p:cNvSpPr/>
            <p:nvPr/>
          </p:nvSpPr>
          <p:spPr>
            <a:xfrm>
              <a:off x="1225800" y="4633920"/>
              <a:ext cx="5976720" cy="11562840"/>
            </a:xfrm>
            <a:prstGeom prst="rect">
              <a:avLst/>
            </a:prstGeom>
            <a:solidFill>
              <a:srgbClr val="f39fc5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3600" spc="-1" strike="noStrike">
                  <a:solidFill>
                    <a:srgbClr val="8bbfd1"/>
                  </a:solidFill>
                  <a:latin typeface="Halyard Display Medium"/>
                  <a:ea typeface="DejaVu Sans"/>
                </a:rPr>
                <a:t>Titles (Halyard Display Medium Size 36pt)</a:t>
              </a:r>
              <a:endParaRPr b="0" lang="en-GB" sz="3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GB" sz="3600" spc="-1" strike="noStrike">
                  <a:solidFill>
                    <a:srgbClr val="8bbfd1"/>
                  </a:solidFill>
                  <a:latin typeface="Halyard Display Medium"/>
                  <a:ea typeface="DejaVu Sans"/>
                </a:rPr>
                <a:t>Light Blue in colour</a:t>
              </a:r>
              <a:endParaRPr b="0" lang="en-GB" sz="3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GB" sz="3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GB" sz="2800" spc="-1" strike="noStrike">
                  <a:solidFill>
                    <a:srgbClr val="000000"/>
                  </a:solidFill>
                  <a:latin typeface="Halyard Display Book"/>
                  <a:ea typeface="DejaVu Sans"/>
                </a:rPr>
                <a:t>Text or Image Area</a:t>
              </a:r>
              <a:endParaRPr b="0" lang="en-GB" sz="2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br/>
              <a:endParaRPr b="0" lang="en-GB" sz="2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GB" sz="2800" spc="-1" strike="noStrike">
                  <a:solidFill>
                    <a:srgbClr val="000000"/>
                  </a:solidFill>
                  <a:latin typeface="Halyard Display Book"/>
                  <a:ea typeface="DejaVu Sans"/>
                </a:rPr>
                <a:t>Text can vary in size</a:t>
              </a:r>
              <a:endParaRPr b="0" lang="en-GB" sz="2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GB" sz="2800" spc="-1" strike="noStrike">
                  <a:solidFill>
                    <a:srgbClr val="000000"/>
                  </a:solidFill>
                  <a:latin typeface="Halyard Display Book"/>
                  <a:ea typeface="DejaVu Sans"/>
                </a:rPr>
                <a:t>depending on content</a:t>
              </a:r>
              <a:endParaRPr b="0" lang="en-GB" sz="2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GB" sz="2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GB" sz="2800" spc="-1" strike="noStrike">
                  <a:solidFill>
                    <a:srgbClr val="000000"/>
                  </a:solidFill>
                  <a:latin typeface="Halyard Display Book"/>
                  <a:ea typeface="DejaVu Sans"/>
                </a:rPr>
                <a:t>Remove pink box</a:t>
              </a:r>
              <a:endParaRPr b="0" lang="en-GB" sz="2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GB" sz="2800" spc="-1" strike="noStrike">
                <a:latin typeface="Arial"/>
              </a:endParaRPr>
            </a:p>
          </p:txBody>
        </p:sp>
        <p:sp>
          <p:nvSpPr>
            <p:cNvPr id="58" name="CustomShape 21"/>
            <p:cNvSpPr/>
            <p:nvPr/>
          </p:nvSpPr>
          <p:spPr>
            <a:xfrm>
              <a:off x="7702920" y="4633920"/>
              <a:ext cx="5976720" cy="11562840"/>
            </a:xfrm>
            <a:prstGeom prst="rect">
              <a:avLst/>
            </a:prstGeom>
            <a:solidFill>
              <a:srgbClr val="f39fc5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2800" spc="-1" strike="noStrike">
                  <a:solidFill>
                    <a:srgbClr val="000000"/>
                  </a:solidFill>
                  <a:latin typeface="Halyard Display Book"/>
                  <a:ea typeface="DejaVu Sans"/>
                </a:rPr>
                <a:t>Text or Image Area</a:t>
              </a:r>
              <a:endParaRPr b="0" lang="en-GB" sz="2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br/>
              <a:endParaRPr b="0" lang="en-GB" sz="2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GB" sz="2800" spc="-1" strike="noStrike">
                  <a:solidFill>
                    <a:srgbClr val="000000"/>
                  </a:solidFill>
                  <a:latin typeface="Halyard Display Book"/>
                  <a:ea typeface="DejaVu Sans"/>
                </a:rPr>
                <a:t>Text can vary in size</a:t>
              </a:r>
              <a:endParaRPr b="0" lang="en-GB" sz="2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GB" sz="2800" spc="-1" strike="noStrike">
                  <a:solidFill>
                    <a:srgbClr val="000000"/>
                  </a:solidFill>
                  <a:latin typeface="Halyard Display Book"/>
                  <a:ea typeface="DejaVu Sans"/>
                </a:rPr>
                <a:t>depending on content</a:t>
              </a:r>
              <a:endParaRPr b="0" lang="en-GB" sz="2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GB" sz="2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GB" sz="2800" spc="-1" strike="noStrike">
                  <a:solidFill>
                    <a:srgbClr val="000000"/>
                  </a:solidFill>
                  <a:latin typeface="Halyard Display Book"/>
                  <a:ea typeface="DejaVu Sans"/>
                </a:rPr>
                <a:t>Remove pink box</a:t>
              </a:r>
              <a:endParaRPr b="0" lang="en-GB" sz="2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GB" sz="2800" spc="-1" strike="noStrike">
                <a:latin typeface="Arial"/>
              </a:endParaRPr>
            </a:p>
          </p:txBody>
        </p:sp>
        <p:sp>
          <p:nvSpPr>
            <p:cNvPr id="59" name="CustomShape 22"/>
            <p:cNvSpPr/>
            <p:nvPr/>
          </p:nvSpPr>
          <p:spPr>
            <a:xfrm>
              <a:off x="14179680" y="4633920"/>
              <a:ext cx="5976720" cy="8493480"/>
            </a:xfrm>
            <a:prstGeom prst="rect">
              <a:avLst/>
            </a:prstGeom>
            <a:solidFill>
              <a:srgbClr val="f39fc5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2800" spc="-1" strike="noStrike">
                  <a:solidFill>
                    <a:srgbClr val="000000"/>
                  </a:solidFill>
                  <a:latin typeface="Halyard Display Book"/>
                  <a:ea typeface="DejaVu Sans"/>
                </a:rPr>
                <a:t>Text or Image Area</a:t>
              </a:r>
              <a:endParaRPr b="0" lang="en-GB" sz="2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br/>
              <a:endParaRPr b="0" lang="en-GB" sz="2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GB" sz="2800" spc="-1" strike="noStrike">
                  <a:solidFill>
                    <a:srgbClr val="000000"/>
                  </a:solidFill>
                  <a:latin typeface="Halyard Display Book"/>
                  <a:ea typeface="DejaVu Sans"/>
                </a:rPr>
                <a:t>Text can vary in size</a:t>
              </a:r>
              <a:endParaRPr b="0" lang="en-GB" sz="2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GB" sz="2800" spc="-1" strike="noStrike">
                  <a:solidFill>
                    <a:srgbClr val="000000"/>
                  </a:solidFill>
                  <a:latin typeface="Halyard Display Book"/>
                  <a:ea typeface="DejaVu Sans"/>
                </a:rPr>
                <a:t>depending on content</a:t>
              </a:r>
              <a:endParaRPr b="0" lang="en-GB" sz="2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GB" sz="2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GB" sz="2800" spc="-1" strike="noStrike">
                  <a:solidFill>
                    <a:srgbClr val="000000"/>
                  </a:solidFill>
                  <a:latin typeface="Halyard Display Book"/>
                  <a:ea typeface="DejaVu Sans"/>
                </a:rPr>
                <a:t>Remove pink box</a:t>
              </a:r>
              <a:endParaRPr b="0" lang="en-GB" sz="2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GB" sz="2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GB" sz="2800" spc="-1" strike="noStrike">
                <a:latin typeface="Arial"/>
              </a:endParaRPr>
            </a:p>
          </p:txBody>
        </p:sp>
        <p:sp>
          <p:nvSpPr>
            <p:cNvPr id="60" name="CustomShape 23"/>
            <p:cNvSpPr/>
            <p:nvPr/>
          </p:nvSpPr>
          <p:spPr>
            <a:xfrm>
              <a:off x="14179680" y="13655880"/>
              <a:ext cx="2826720" cy="2538720"/>
            </a:xfrm>
            <a:prstGeom prst="rect">
              <a:avLst/>
            </a:prstGeom>
            <a:solidFill>
              <a:srgbClr val="f39fc5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2800" spc="-1" strike="noStrike">
                  <a:solidFill>
                    <a:srgbClr val="000000"/>
                  </a:solidFill>
                  <a:latin typeface="Halyard Display Book"/>
                  <a:ea typeface="DejaVu Sans"/>
                </a:rPr>
                <a:t>Associated</a:t>
              </a:r>
              <a:endParaRPr b="0" lang="en-GB" sz="2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GB" sz="2800" spc="-1" strike="noStrike">
                  <a:solidFill>
                    <a:srgbClr val="000000"/>
                  </a:solidFill>
                  <a:latin typeface="Halyard Display Book"/>
                  <a:ea typeface="DejaVu Sans"/>
                </a:rPr>
                <a:t>Logos</a:t>
              </a:r>
              <a:endParaRPr b="0" lang="en-GB" sz="2800" spc="-1" strike="noStrike">
                <a:latin typeface="Arial"/>
              </a:endParaRPr>
            </a:p>
          </p:txBody>
        </p:sp>
        <p:sp>
          <p:nvSpPr>
            <p:cNvPr id="61" name="CustomShape 24"/>
            <p:cNvSpPr/>
            <p:nvPr/>
          </p:nvSpPr>
          <p:spPr>
            <a:xfrm>
              <a:off x="17329680" y="13655880"/>
              <a:ext cx="2826720" cy="2538720"/>
            </a:xfrm>
            <a:prstGeom prst="rect">
              <a:avLst/>
            </a:prstGeom>
            <a:solidFill>
              <a:srgbClr val="f39fc5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2800" spc="-1" strike="noStrike">
                  <a:solidFill>
                    <a:srgbClr val="000000"/>
                  </a:solidFill>
                  <a:latin typeface="Halyard Display Book"/>
                  <a:ea typeface="DejaVu Sans"/>
                </a:rPr>
                <a:t>Associated</a:t>
              </a:r>
              <a:endParaRPr b="0" lang="en-GB" sz="2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GB" sz="2800" spc="-1" strike="noStrike">
                  <a:solidFill>
                    <a:srgbClr val="000000"/>
                  </a:solidFill>
                  <a:latin typeface="Halyard Display Book"/>
                  <a:ea typeface="DejaVu Sans"/>
                </a:rPr>
                <a:t>Logos</a:t>
              </a:r>
              <a:endParaRPr b="0" lang="en-GB" sz="2800" spc="-1" strike="noStrike">
                <a:latin typeface="Arial"/>
              </a:endParaRPr>
            </a:p>
          </p:txBody>
        </p:sp>
      </p:grpSp>
      <p:sp>
        <p:nvSpPr>
          <p:cNvPr id="62" name="CustomShape 25"/>
          <p:cNvSpPr/>
          <p:nvPr/>
        </p:nvSpPr>
        <p:spPr>
          <a:xfrm>
            <a:off x="1225800" y="17355960"/>
            <a:ext cx="18930600" cy="9450720"/>
          </a:xfrm>
          <a:prstGeom prst="rect">
            <a:avLst/>
          </a:prstGeom>
          <a:solidFill>
            <a:srgbClr val="f39fc5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Halyard Display Book"/>
                <a:ea typeface="DejaVu Sans"/>
              </a:rPr>
              <a:t>Image Area or Text</a:t>
            </a:r>
            <a:endParaRPr b="0" lang="en-GB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Halyard Display Book"/>
                <a:ea typeface="DejaVu Sans"/>
              </a:rPr>
              <a:t>All images and Logos should be supplied as High Resolution 300dpi CMYK JPEGs</a:t>
            </a:r>
            <a:endParaRPr b="0" lang="en-GB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88741C3D37364995C1E9815666092A" ma:contentTypeVersion="7" ma:contentTypeDescription="Create a new document." ma:contentTypeScope="" ma:versionID="f65a6b34294c37fd52dc2fc5749d741e">
  <xsd:schema xmlns:xsd="http://www.w3.org/2001/XMLSchema" xmlns:xs="http://www.w3.org/2001/XMLSchema" xmlns:p="http://schemas.microsoft.com/office/2006/metadata/properties" xmlns:ns2="edac461a-88c6-4304-8d69-1516850431d4" targetNamespace="http://schemas.microsoft.com/office/2006/metadata/properties" ma:root="true" ma:fieldsID="85b479b66ab05fb3726891e11aa2c0b0" ns2:_="">
    <xsd:import namespace="edac461a-88c6-4304-8d69-1516850431d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ac461a-88c6-4304-8d69-1516850431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3FAD92-8B68-40CA-AA9C-64B06AA584E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13ECE28-6927-4153-BC97-6096F913176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F95D49-B51A-42EB-B432-9D6BDF75AA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ac461a-88c6-4304-8d69-1516850431d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Application>LibreOffice/6.4.7.2$Linux_X86_64 LibreOffice_project/40$Build-2</Application>
  <Words>105</Words>
  <Paragraphs>37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2022-06-30T13:16:05Z</dcterms:created>
  <dc:creator>Alanna McQuaid</dc:creator>
  <dc:description/>
  <dc:language>en-GB</dc:language>
  <cp:lastModifiedBy/>
  <dcterms:modified xsi:type="dcterms:W3CDTF">2025-10-06T20:46:24Z</dcterms:modified>
  <cp:revision>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0x0101003C88741C3D37364995C1E9815666092A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Custom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</Properties>
</file>