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21382200" cy="3706920"/>
          </a:xfrm>
          <a:prstGeom prst="rect">
            <a:avLst/>
          </a:prstGeom>
          <a:solidFill>
            <a:srgbClr val="2B365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" name="CustomShape 2"/>
          <p:cNvSpPr/>
          <p:nvPr/>
        </p:nvSpPr>
        <p:spPr>
          <a:xfrm>
            <a:off x="0" y="27736920"/>
            <a:ext cx="21382200" cy="2538720"/>
          </a:xfrm>
          <a:prstGeom prst="rect">
            <a:avLst/>
          </a:prstGeom>
          <a:solidFill>
            <a:srgbClr val="04525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" name="Picture 6" descr="Text&#10;&#10;Description automatically generated"/>
          <p:cNvPicPr/>
          <p:nvPr/>
        </p:nvPicPr>
        <p:blipFill>
          <a:blip r:embed="rId2"/>
          <a:srcRect r="82094"/>
          <a:stretch>
            <a:fillRect/>
          </a:stretch>
        </p:blipFill>
        <p:spPr>
          <a:xfrm>
            <a:off x="987120" y="-798480"/>
            <a:ext cx="939224" cy="5245200"/>
          </a:xfrm>
          <a:prstGeom prst="rect">
            <a:avLst/>
          </a:prstGeom>
          <a:ln>
            <a:noFill/>
          </a:ln>
        </p:spPr>
      </p:pic>
      <p:pic>
        <p:nvPicPr>
          <p:cNvPr id="39" name="Picture 8" descr="A picture containing company name&#10;&#10;Description automatically generated"/>
          <p:cNvPicPr/>
          <p:nvPr/>
        </p:nvPicPr>
        <p:blipFill>
          <a:blip r:embed="rId3"/>
          <a:stretch/>
        </p:blipFill>
        <p:spPr>
          <a:xfrm>
            <a:off x="934200" y="27209880"/>
            <a:ext cx="3592800" cy="3592800"/>
          </a:xfrm>
          <a:prstGeom prst="rect">
            <a:avLst/>
          </a:prstGeom>
          <a:ln>
            <a:noFill/>
          </a:ln>
        </p:spPr>
      </p:pic>
      <p:sp>
        <p:nvSpPr>
          <p:cNvPr id="40" name="Line 3"/>
          <p:cNvSpPr/>
          <p:nvPr/>
        </p:nvSpPr>
        <p:spPr>
          <a:xfrm>
            <a:off x="7197120" y="0"/>
            <a:ext cx="0" cy="3708360"/>
          </a:xfrm>
          <a:prstGeom prst="line">
            <a:avLst/>
          </a:prstGeom>
          <a:ln w="57240">
            <a:solidFill>
              <a:srgbClr val="8BB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Line 4"/>
          <p:cNvSpPr/>
          <p:nvPr/>
        </p:nvSpPr>
        <p:spPr>
          <a:xfrm>
            <a:off x="7197120" y="1824480"/>
            <a:ext cx="14186160" cy="0"/>
          </a:xfrm>
          <a:prstGeom prst="line">
            <a:avLst/>
          </a:prstGeom>
          <a:ln w="57240">
            <a:solidFill>
              <a:srgbClr val="8BB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Line 5"/>
          <p:cNvSpPr/>
          <p:nvPr/>
        </p:nvSpPr>
        <p:spPr>
          <a:xfrm>
            <a:off x="0" y="27736560"/>
            <a:ext cx="21383280" cy="15480"/>
          </a:xfrm>
          <a:prstGeom prst="line">
            <a:avLst/>
          </a:prstGeom>
          <a:ln w="5724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" name="Line 6"/>
          <p:cNvSpPr/>
          <p:nvPr/>
        </p:nvSpPr>
        <p:spPr>
          <a:xfrm>
            <a:off x="18714960" y="27752040"/>
            <a:ext cx="0" cy="2562120"/>
          </a:xfrm>
          <a:prstGeom prst="line">
            <a:avLst/>
          </a:prstGeom>
          <a:ln w="5724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7"/>
          <p:cNvSpPr/>
          <p:nvPr/>
        </p:nvSpPr>
        <p:spPr>
          <a:xfrm>
            <a:off x="7540920" y="423720"/>
            <a:ext cx="14864760" cy="21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6600" b="0" strike="noStrike" spc="-1">
                <a:solidFill>
                  <a:srgbClr val="FFFFFF"/>
                </a:solidFill>
                <a:latin typeface="Halyard Display Book"/>
                <a:ea typeface="DejaVu Sans"/>
              </a:rPr>
              <a:t>The Student Journey Framework</a:t>
            </a:r>
            <a:endParaRPr lang="en-GB" sz="6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66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876800" y="2163960"/>
            <a:ext cx="1486476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FFFFFF"/>
                </a:solidFill>
                <a:latin typeface="Halyard Display Book"/>
                <a:ea typeface="DejaVu Sans"/>
              </a:rPr>
              <a:t>Alan Cueva Mora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7876800" y="2783520"/>
            <a:ext cx="1486476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FFFFFF"/>
                </a:solidFill>
                <a:latin typeface="Halyard Display Book"/>
                <a:ea typeface="DejaVu Sans"/>
              </a:rPr>
              <a:t>L00196600@atu.ie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3905360" y="2163960"/>
            <a:ext cx="55519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FFFFFF"/>
                </a:solidFill>
                <a:latin typeface="Halyard Display Book"/>
                <a:ea typeface="DejaVu Sans"/>
              </a:rPr>
              <a:t>Supervisor: Adam Dunworth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3905360" y="2783520"/>
            <a:ext cx="4174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FFFFFF"/>
                </a:solidFill>
                <a:latin typeface="Halyard Display Book"/>
                <a:ea typeface="DejaVu Sans"/>
              </a:rPr>
              <a:t>L00196600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7818480" y="2282040"/>
            <a:ext cx="0" cy="29628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Line 13"/>
          <p:cNvSpPr/>
          <p:nvPr/>
        </p:nvSpPr>
        <p:spPr>
          <a:xfrm>
            <a:off x="7818480" y="2914920"/>
            <a:ext cx="0" cy="29664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Line 14"/>
          <p:cNvSpPr/>
          <p:nvPr/>
        </p:nvSpPr>
        <p:spPr>
          <a:xfrm>
            <a:off x="13850640" y="2282040"/>
            <a:ext cx="0" cy="29628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Line 15"/>
          <p:cNvSpPr/>
          <p:nvPr/>
        </p:nvSpPr>
        <p:spPr>
          <a:xfrm>
            <a:off x="13850640" y="2914920"/>
            <a:ext cx="0" cy="296640"/>
          </a:xfrm>
          <a:prstGeom prst="line">
            <a:avLst/>
          </a:prstGeom>
          <a:ln w="25560">
            <a:solidFill>
              <a:srgbClr val="EE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CustomShape 16"/>
          <p:cNvSpPr/>
          <p:nvPr/>
        </p:nvSpPr>
        <p:spPr>
          <a:xfrm>
            <a:off x="19440000" y="28745280"/>
            <a:ext cx="13572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800" b="0" strike="noStrike" spc="-1">
                <a:solidFill>
                  <a:srgbClr val="FFFFFF"/>
                </a:solidFill>
                <a:latin typeface="Halyard Display Book"/>
                <a:ea typeface="DejaVu Sans"/>
              </a:rPr>
              <a:t>atu.ie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9360000" y="28120680"/>
            <a:ext cx="899892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FFFFFF"/>
                </a:solidFill>
                <a:latin typeface="Halyard Display Book"/>
                <a:ea typeface="DejaVu Sans"/>
              </a:rPr>
              <a:t>Faculty of Engineering &amp; Computing</a:t>
            </a:r>
            <a:endParaRPr lang="en-GB" sz="32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FFFFFF"/>
                </a:solidFill>
                <a:latin typeface="Halyard Display Book"/>
                <a:ea typeface="DejaVu Sans"/>
              </a:rPr>
              <a:t>Department Electronic &amp; Mechanical Engineering</a:t>
            </a:r>
            <a:endParaRPr lang="en-GB" sz="32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GB" sz="3200" b="1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FFFFFF"/>
                </a:solidFill>
                <a:latin typeface="Halyard Display Book"/>
                <a:ea typeface="DejaVu Sans"/>
              </a:rPr>
              <a:t>ATU Donegal </a:t>
            </a:r>
            <a:endParaRPr lang="en-GB" sz="3200" b="1" strike="noStrike" spc="-1" dirty="0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987120" y="5212080"/>
            <a:ext cx="620856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6" name="Group 19"/>
          <p:cNvGrpSpPr/>
          <p:nvPr/>
        </p:nvGrpSpPr>
        <p:grpSpPr>
          <a:xfrm>
            <a:off x="1225800" y="4633920"/>
            <a:ext cx="18930600" cy="11562840"/>
            <a:chOff x="1225800" y="4633920"/>
            <a:chExt cx="18930600" cy="11562840"/>
          </a:xfrm>
        </p:grpSpPr>
        <p:sp>
          <p:nvSpPr>
            <p:cNvPr id="57" name="CustomShape 20"/>
            <p:cNvSpPr/>
            <p:nvPr/>
          </p:nvSpPr>
          <p:spPr>
            <a:xfrm>
              <a:off x="1225800" y="4633920"/>
              <a:ext cx="5976720" cy="1156284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3600" b="0" strike="noStrike" spc="-1">
                  <a:solidFill>
                    <a:srgbClr val="8BBFD1"/>
                  </a:solidFill>
                  <a:latin typeface="Halyard Display Medium"/>
                  <a:ea typeface="DejaVu Sans"/>
                </a:rPr>
                <a:t>Titles (Halyard Display Medium Size 36pt)</a:t>
              </a:r>
              <a:endParaRPr lang="en-GB" sz="3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3600" b="0" strike="noStrike" spc="-1">
                  <a:solidFill>
                    <a:srgbClr val="8BBFD1"/>
                  </a:solidFill>
                  <a:latin typeface="Halyard Display Medium"/>
                  <a:ea typeface="DejaVu Sans"/>
                </a:rPr>
                <a:t>Light Blue in colour</a:t>
              </a:r>
              <a:endParaRPr lang="en-GB" sz="3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3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/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>
                <a:latin typeface="Arial"/>
              </a:endParaRPr>
            </a:p>
          </p:txBody>
        </p:sp>
        <p:sp>
          <p:nvSpPr>
            <p:cNvPr id="58" name="CustomShape 21"/>
            <p:cNvSpPr/>
            <p:nvPr/>
          </p:nvSpPr>
          <p:spPr>
            <a:xfrm>
              <a:off x="7702920" y="4633920"/>
              <a:ext cx="5976720" cy="1156284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/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>
                <a:latin typeface="Arial"/>
              </a:endParaRPr>
            </a:p>
          </p:txBody>
        </p:sp>
        <p:sp>
          <p:nvSpPr>
            <p:cNvPr id="59" name="CustomShape 22"/>
            <p:cNvSpPr/>
            <p:nvPr/>
          </p:nvSpPr>
          <p:spPr>
            <a:xfrm>
              <a:off x="14179680" y="4633920"/>
              <a:ext cx="5976720" cy="849348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800" b="0" strike="noStrike" spc="-1" dirty="0">
                  <a:solidFill>
                    <a:srgbClr val="000000"/>
                  </a:solidFill>
                  <a:latin typeface="Halyard Display Book"/>
                  <a:ea typeface="DejaVu Sans"/>
                </a:rPr>
                <a:t>Text or Image Area</a:t>
              </a: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br>
                <a:rPr dirty="0"/>
              </a:b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 dirty="0">
                  <a:solidFill>
                    <a:srgbClr val="000000"/>
                  </a:solidFill>
                  <a:latin typeface="Halyard Display Book"/>
                  <a:ea typeface="DejaVu Sans"/>
                </a:rPr>
                <a:t>Text can vary in size</a:t>
              </a: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 dirty="0">
                  <a:solidFill>
                    <a:srgbClr val="000000"/>
                  </a:solidFill>
                  <a:latin typeface="Halyard Display Book"/>
                  <a:ea typeface="DejaVu Sans"/>
                </a:rPr>
                <a:t>depending on content</a:t>
              </a: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 dirty="0">
                  <a:solidFill>
                    <a:srgbClr val="000000"/>
                  </a:solidFill>
                  <a:latin typeface="Halyard Display Book"/>
                  <a:ea typeface="DejaVu Sans"/>
                </a:rPr>
                <a:t>Remove pink box</a:t>
              </a: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2800" b="0" strike="noStrike" spc="-1" dirty="0">
                <a:latin typeface="Arial"/>
              </a:endParaRPr>
            </a:p>
          </p:txBody>
        </p:sp>
        <p:sp>
          <p:nvSpPr>
            <p:cNvPr id="60" name="CustomShape 23"/>
            <p:cNvSpPr/>
            <p:nvPr/>
          </p:nvSpPr>
          <p:spPr>
            <a:xfrm>
              <a:off x="14179680" y="13655880"/>
              <a:ext cx="2826720" cy="253872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Associated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Logos</a:t>
              </a:r>
              <a:endParaRPr lang="en-GB" sz="2800" b="0" strike="noStrike" spc="-1">
                <a:latin typeface="Arial"/>
              </a:endParaRPr>
            </a:p>
          </p:txBody>
        </p:sp>
        <p:sp>
          <p:nvSpPr>
            <p:cNvPr id="61" name="CustomShape 24"/>
            <p:cNvSpPr/>
            <p:nvPr/>
          </p:nvSpPr>
          <p:spPr>
            <a:xfrm>
              <a:off x="17329680" y="13655880"/>
              <a:ext cx="2826720" cy="2538720"/>
            </a:xfrm>
            <a:prstGeom prst="rect">
              <a:avLst/>
            </a:prstGeom>
            <a:solidFill>
              <a:srgbClr val="F39FC5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Associated</a:t>
              </a:r>
              <a:endParaRPr lang="en-GB" sz="2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800" b="0" strike="noStrike" spc="-1">
                  <a:solidFill>
                    <a:srgbClr val="000000"/>
                  </a:solidFill>
                  <a:latin typeface="Halyard Display Book"/>
                  <a:ea typeface="DejaVu Sans"/>
                </a:rPr>
                <a:t>Logos</a:t>
              </a:r>
              <a:endParaRPr lang="en-GB" sz="2800" b="0" strike="noStrike" spc="-1">
                <a:latin typeface="Arial"/>
              </a:endParaRPr>
            </a:p>
          </p:txBody>
        </p:sp>
      </p:grpSp>
      <p:sp>
        <p:nvSpPr>
          <p:cNvPr id="62" name="CustomShape 25"/>
          <p:cNvSpPr/>
          <p:nvPr/>
        </p:nvSpPr>
        <p:spPr>
          <a:xfrm>
            <a:off x="1225800" y="17355960"/>
            <a:ext cx="18930600" cy="9450720"/>
          </a:xfrm>
          <a:prstGeom prst="rect">
            <a:avLst/>
          </a:prstGeom>
          <a:solidFill>
            <a:srgbClr val="F39FC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Halyard Display Book"/>
                <a:ea typeface="DejaVu Sans"/>
              </a:rPr>
              <a:t>Image Area or Text</a:t>
            </a:r>
            <a:endParaRPr lang="en-GB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Halyard Display Book"/>
                <a:ea typeface="DejaVu Sans"/>
              </a:rPr>
              <a:t>All images and Logos should be supplied as High Resolution 300dpi CMYK JPEGs</a:t>
            </a:r>
            <a:endParaRPr lang="en-GB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E8013-C5AF-F56A-4F3D-A95BE427EFFE}"/>
              </a:ext>
            </a:extLst>
          </p:cNvPr>
          <p:cNvSpPr txBox="1"/>
          <p:nvPr/>
        </p:nvSpPr>
        <p:spPr>
          <a:xfrm>
            <a:off x="1926344" y="1070068"/>
            <a:ext cx="49348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Department of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Electronic &amp; Mechanical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119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Halyard Display Book</vt:lpstr>
      <vt:lpstr>Halyard Display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Alanna McQuaid</dc:creator>
  <dc:description/>
  <cp:lastModifiedBy>Cueva, Alan</cp:lastModifiedBy>
  <cp:revision>11</cp:revision>
  <dcterms:created xsi:type="dcterms:W3CDTF">2022-06-30T13:16:05Z</dcterms:created>
  <dcterms:modified xsi:type="dcterms:W3CDTF">2025-10-07T14:59:52Z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0x0101003C88741C3D37364995C1E9815666092A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MSIP_Label_dad3be33-4108-4738-9e07-d8656a181486_Enabled">
    <vt:lpwstr>true</vt:lpwstr>
  </property>
  <property fmtid="{D5CDD505-2E9C-101B-9397-08002B2CF9AE}" pid="14" name="MSIP_Label_dad3be33-4108-4738-9e07-d8656a181486_SetDate">
    <vt:lpwstr>2025-10-07T09:50:20Z</vt:lpwstr>
  </property>
  <property fmtid="{D5CDD505-2E9C-101B-9397-08002B2CF9AE}" pid="15" name="MSIP_Label_dad3be33-4108-4738-9e07-d8656a181486_Method">
    <vt:lpwstr>Privileged</vt:lpwstr>
  </property>
  <property fmtid="{D5CDD505-2E9C-101B-9397-08002B2CF9AE}" pid="16" name="MSIP_Label_dad3be33-4108-4738-9e07-d8656a181486_Name">
    <vt:lpwstr>Public No Visual Label</vt:lpwstr>
  </property>
  <property fmtid="{D5CDD505-2E9C-101B-9397-08002B2CF9AE}" pid="17" name="MSIP_Label_dad3be33-4108-4738-9e07-d8656a181486_SiteId">
    <vt:lpwstr>945c199a-83a2-4e80-9f8c-5a91be5752dd</vt:lpwstr>
  </property>
  <property fmtid="{D5CDD505-2E9C-101B-9397-08002B2CF9AE}" pid="18" name="MSIP_Label_dad3be33-4108-4738-9e07-d8656a181486_ActionId">
    <vt:lpwstr>d001b3e5-6be1-45de-b4c6-655958235d9b</vt:lpwstr>
  </property>
  <property fmtid="{D5CDD505-2E9C-101B-9397-08002B2CF9AE}" pid="19" name="MSIP_Label_dad3be33-4108-4738-9e07-d8656a181486_ContentBits">
    <vt:lpwstr>0</vt:lpwstr>
  </property>
  <property fmtid="{D5CDD505-2E9C-101B-9397-08002B2CF9AE}" pid="20" name="MSIP_Label_dad3be33-4108-4738-9e07-d8656a181486_Tag">
    <vt:lpwstr>10, 0, 1, 1</vt:lpwstr>
  </property>
</Properties>
</file>