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5" r:id="rId7"/>
    <p:sldId id="264" r:id="rId8"/>
    <p:sldId id="266" r:id="rId9"/>
    <p:sldId id="267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7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8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2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6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45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7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3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9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9721-4E64-47DA-8E61-9740E160A56C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B1C0-B44D-4431-B08D-81DA2BC0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4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15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Blood Today</a:t>
            </a:r>
            <a:endParaRPr lang="en-IN" sz="115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tyle Script" panose="030804020302050B04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5"/>
                </a:solidFill>
                <a:effectLst>
                  <a:reflection blurRad="6350" stA="53000" endA="300" endPos="35500" dir="5400000" sy="-90000" algn="bl" rotWithShape="0"/>
                </a:effectLst>
              </a:rPr>
              <a:t>A Blood Bank Management System</a:t>
            </a:r>
            <a:endParaRPr lang="en-IN" dirty="0">
              <a:ln w="0"/>
              <a:solidFill>
                <a:schemeClr val="accent5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333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1" y="1515292"/>
            <a:ext cx="8016620" cy="4301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991" y="695459"/>
            <a:ext cx="801662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i="1" u="sng" dirty="0" smtClean="0">
                <a:ln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Login:</a:t>
            </a:r>
            <a:endParaRPr lang="en-US" sz="2800" b="1" i="1" u="sng" dirty="0">
              <a:ln/>
              <a:solidFill>
                <a:srgbClr val="FF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47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990" y="334850"/>
            <a:ext cx="801662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i="1" u="sng" dirty="0" smtClean="0">
                <a:ln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Registration:</a:t>
            </a:r>
            <a:endParaRPr lang="en-US" sz="2800" b="1" i="1" u="sng" dirty="0">
              <a:ln/>
              <a:solidFill>
                <a:srgbClr val="FF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28" y="1056066"/>
            <a:ext cx="5750945" cy="3031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28" y="4087311"/>
            <a:ext cx="5750945" cy="24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991" y="695459"/>
            <a:ext cx="801662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i="1" u="sng" dirty="0" smtClean="0">
                <a:ln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Registration:</a:t>
            </a:r>
            <a:endParaRPr lang="en-US" sz="2800" b="1" i="1" u="sng" dirty="0">
              <a:ln/>
              <a:solidFill>
                <a:srgbClr val="FF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4" y="1700010"/>
            <a:ext cx="7606233" cy="40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5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991" y="695459"/>
            <a:ext cx="801662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i="1" u="sng" dirty="0" smtClean="0">
                <a:ln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Registration:</a:t>
            </a:r>
            <a:endParaRPr lang="en-US" sz="2800" b="1" i="1" u="sng" dirty="0">
              <a:ln/>
              <a:solidFill>
                <a:srgbClr val="FF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82" y="1809504"/>
            <a:ext cx="7353837" cy="39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991" y="695459"/>
            <a:ext cx="801662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i="1" u="sng" dirty="0" smtClean="0">
                <a:ln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Request Appointment:</a:t>
            </a:r>
            <a:endParaRPr lang="en-US" sz="2800" b="1" i="1" u="sng" dirty="0">
              <a:ln/>
              <a:solidFill>
                <a:srgbClr val="FF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9" y="1770086"/>
            <a:ext cx="7495504" cy="402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5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991" y="695459"/>
            <a:ext cx="801662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i="1" u="sng" dirty="0" smtClean="0">
                <a:ln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Uploading file:</a:t>
            </a:r>
            <a:endParaRPr lang="en-US" sz="2800" b="1" i="1" u="sng" dirty="0">
              <a:ln/>
              <a:solidFill>
                <a:srgbClr val="FF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7" y="1803041"/>
            <a:ext cx="7498108" cy="40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5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991" y="695459"/>
            <a:ext cx="801662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i="1" u="sng" dirty="0" smtClean="0">
                <a:ln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View profile</a:t>
            </a:r>
            <a:r>
              <a:rPr lang="en-US" sz="2800" b="1" i="1" u="sng" dirty="0">
                <a:ln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en-US" sz="2800" b="1" i="1" u="sng" dirty="0">
              <a:ln/>
              <a:solidFill>
                <a:srgbClr val="FF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43" y="1699573"/>
            <a:ext cx="7366715" cy="394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9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991" y="695459"/>
            <a:ext cx="801662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i="1" u="sng" dirty="0" smtClean="0">
                <a:ln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View profile</a:t>
            </a:r>
            <a:r>
              <a:rPr lang="en-US" sz="2800" b="1" i="1" u="sng" dirty="0">
                <a:ln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en-US" sz="2800" b="1" i="1" u="sng" dirty="0">
              <a:ln/>
              <a:solidFill>
                <a:srgbClr val="FF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01" y="1788733"/>
            <a:ext cx="7315200" cy="38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2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Abstract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Blood Bank Management System is a Web based application that is designed to store, </a:t>
            </a:r>
            <a:r>
              <a:rPr lang="en-US" dirty="0" smtClean="0"/>
              <a:t>process, retrieve, deliver and </a:t>
            </a:r>
            <a:r>
              <a:rPr lang="en-US" dirty="0"/>
              <a:t>analyze information concerned </a:t>
            </a:r>
            <a:r>
              <a:rPr lang="en-US" dirty="0" smtClean="0"/>
              <a:t>within </a:t>
            </a:r>
            <a:r>
              <a:rPr lang="en-US" dirty="0"/>
              <a:t>a blood bank.</a:t>
            </a:r>
          </a:p>
          <a:p>
            <a:pPr algn="just"/>
            <a:r>
              <a:rPr lang="en-US" dirty="0"/>
              <a:t>This project aims at maintaining all the information pertaining to blood donors, different </a:t>
            </a:r>
            <a:r>
              <a:rPr lang="en-US" dirty="0" smtClean="0"/>
              <a:t>blood groups </a:t>
            </a:r>
            <a:r>
              <a:rPr lang="en-US" dirty="0"/>
              <a:t>available in each blood bank and help them manage in a better way. </a:t>
            </a:r>
            <a:endParaRPr lang="en-US" dirty="0" smtClean="0"/>
          </a:p>
          <a:p>
            <a:pPr algn="just"/>
            <a:r>
              <a:rPr lang="en-US" dirty="0" smtClean="0"/>
              <a:t>Project </a:t>
            </a:r>
            <a:r>
              <a:rPr lang="en-US" dirty="0"/>
              <a:t>Aim is </a:t>
            </a:r>
            <a:r>
              <a:rPr lang="en-US" dirty="0" smtClean="0"/>
              <a:t>to provide </a:t>
            </a:r>
            <a:r>
              <a:rPr lang="en-US" dirty="0"/>
              <a:t>transparency in this field, make the process of obtaining blood from a blood bank </a:t>
            </a:r>
            <a:r>
              <a:rPr lang="en-US" dirty="0" smtClean="0"/>
              <a:t>hassle free </a:t>
            </a:r>
            <a:r>
              <a:rPr lang="en-US" dirty="0"/>
              <a:t>and corruption free and make the system of blood bank management effective.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79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Users</a:t>
            </a:r>
            <a:endParaRPr lang="en-IN" b="1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154743" cy="45272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Admin	</a:t>
            </a:r>
            <a:r>
              <a:rPr lang="en-US" dirty="0" smtClean="0"/>
              <a:t>	: </a:t>
            </a:r>
            <a:r>
              <a:rPr lang="en-US" dirty="0" smtClean="0"/>
              <a:t>All privileges and </a:t>
            </a:r>
            <a:r>
              <a:rPr lang="en-US" dirty="0" smtClean="0"/>
              <a:t>accessibility. 				  </a:t>
            </a:r>
            <a:r>
              <a:rPr lang="en-US" dirty="0" smtClean="0"/>
              <a:t>Adding new blood Banks and Hospital</a:t>
            </a:r>
            <a:endParaRPr lang="en-IN" dirty="0" smtClean="0"/>
          </a:p>
          <a:p>
            <a:r>
              <a:rPr lang="en-US" dirty="0" smtClean="0"/>
              <a:t>Blood Bank		: </a:t>
            </a:r>
            <a:r>
              <a:rPr lang="en-US" dirty="0" smtClean="0"/>
              <a:t>Accept Blood </a:t>
            </a:r>
            <a:r>
              <a:rPr lang="en-US" dirty="0" smtClean="0"/>
              <a:t>request and Donors 			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appointments. Deliver </a:t>
            </a:r>
            <a:r>
              <a:rPr lang="en-US" dirty="0" smtClean="0"/>
              <a:t>blood and 			  conduct blood donation camps.</a:t>
            </a:r>
            <a:endParaRPr lang="en-US" dirty="0" smtClean="0"/>
          </a:p>
          <a:p>
            <a:r>
              <a:rPr lang="en-US" dirty="0" smtClean="0"/>
              <a:t>Hospital		: Request necessary blood for 				  patients.</a:t>
            </a:r>
          </a:p>
          <a:p>
            <a:r>
              <a:rPr lang="en-US" dirty="0" smtClean="0"/>
              <a:t>Donor		: Request appointment and donate 			  blood.</a:t>
            </a:r>
          </a:p>
          <a:p>
            <a:r>
              <a:rPr lang="en-US" dirty="0" smtClean="0"/>
              <a:t>Free user		: Free to visit website and view 				  donors list ,blood stock and new 			 </a:t>
            </a:r>
            <a:r>
              <a:rPr lang="en-US" dirty="0" smtClean="0"/>
              <a:t>	  </a:t>
            </a:r>
            <a:r>
              <a:rPr lang="en-US" dirty="0" smtClean="0"/>
              <a:t>blood requests</a:t>
            </a:r>
          </a:p>
        </p:txBody>
      </p:sp>
    </p:spTree>
    <p:extLst>
      <p:ext uri="{BB962C8B-B14F-4D97-AF65-F5344CB8AC3E}">
        <p14:creationId xmlns:p14="http://schemas.microsoft.com/office/powerpoint/2010/main" val="38428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1659261"/>
            <a:ext cx="3455897" cy="4023283"/>
          </a:xfrm>
        </p:spPr>
      </p:pic>
      <p:sp>
        <p:nvSpPr>
          <p:cNvPr id="6" name="TextBox 5"/>
          <p:cNvSpPr txBox="1"/>
          <p:nvPr/>
        </p:nvSpPr>
        <p:spPr>
          <a:xfrm>
            <a:off x="1249251" y="746975"/>
            <a:ext cx="6645498" cy="52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</a:t>
            </a:r>
            <a:endParaRPr lang="en-US" sz="2800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79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1" y="746975"/>
            <a:ext cx="6645498" cy="52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sz="2800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01294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1" y="746975"/>
            <a:ext cx="6645498" cy="52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Hospital</a:t>
            </a:r>
            <a:endParaRPr lang="en-US" sz="2800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04253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1" y="746975"/>
            <a:ext cx="6645498" cy="52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Blood Bank</a:t>
            </a:r>
            <a:endParaRPr lang="en-US" sz="2800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02694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1" y="746975"/>
            <a:ext cx="6645498" cy="52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Donor</a:t>
            </a:r>
            <a:endParaRPr lang="en-US" sz="2800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32221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1" y="746975"/>
            <a:ext cx="6645498" cy="52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 User</a:t>
            </a:r>
            <a:endParaRPr lang="en-US" sz="2800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88928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133</Words>
  <Application>Microsoft Office PowerPoint</Application>
  <PresentationFormat>On-screen Show (4:3)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Freestyle Script</vt:lpstr>
      <vt:lpstr>Office Theme</vt:lpstr>
      <vt:lpstr>Blood Today</vt:lpstr>
      <vt:lpstr>Abstract</vt:lpstr>
      <vt:lpstr>Users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Today</dc:title>
  <dc:creator>Bestin P Mathew</dc:creator>
  <cp:lastModifiedBy>Alan Joseph</cp:lastModifiedBy>
  <cp:revision>9</cp:revision>
  <dcterms:created xsi:type="dcterms:W3CDTF">2019-11-17T21:29:10Z</dcterms:created>
  <dcterms:modified xsi:type="dcterms:W3CDTF">2019-11-24T18:06:59Z</dcterms:modified>
</cp:coreProperties>
</file>