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730" r:id="rId3"/>
    <p:sldId id="731" r:id="rId4"/>
    <p:sldId id="732" r:id="rId5"/>
    <p:sldId id="733" r:id="rId6"/>
    <p:sldId id="734" r:id="rId7"/>
    <p:sldId id="735" r:id="rId8"/>
    <p:sldId id="736" r:id="rId9"/>
    <p:sldId id="737" r:id="rId10"/>
    <p:sldId id="747" r:id="rId11"/>
    <p:sldId id="739" r:id="rId12"/>
    <p:sldId id="740" r:id="rId13"/>
    <p:sldId id="741" r:id="rId14"/>
    <p:sldId id="743" r:id="rId15"/>
    <p:sldId id="742" r:id="rId16"/>
    <p:sldId id="744" r:id="rId17"/>
    <p:sldId id="74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희숙" userId="4c56a72c-85d5-45bf-9fb4-f115437a1a30" providerId="ADAL" clId="{C2FB0207-7244-4C47-9DC3-CEFF2755ECA7}"/>
    <pc:docChg chg="modSld">
      <pc:chgData name="고희숙" userId="4c56a72c-85d5-45bf-9fb4-f115437a1a30" providerId="ADAL" clId="{C2FB0207-7244-4C47-9DC3-CEFF2755ECA7}" dt="2024-04-16T05:00:36.054" v="5" actId="20577"/>
      <pc:docMkLst>
        <pc:docMk/>
      </pc:docMkLst>
      <pc:sldChg chg="modSp mod">
        <pc:chgData name="고희숙" userId="4c56a72c-85d5-45bf-9fb4-f115437a1a30" providerId="ADAL" clId="{C2FB0207-7244-4C47-9DC3-CEFF2755ECA7}" dt="2024-04-16T05:00:36.054" v="5" actId="20577"/>
        <pc:sldMkLst>
          <pc:docMk/>
          <pc:sldMk cId="2905011953" sldId="744"/>
        </pc:sldMkLst>
        <pc:spChg chg="mod">
          <ac:chgData name="고희숙" userId="4c56a72c-85d5-45bf-9fb4-f115437a1a30" providerId="ADAL" clId="{C2FB0207-7244-4C47-9DC3-CEFF2755ECA7}" dt="2024-04-16T05:00:36.054" v="5" actId="20577"/>
          <ac:spMkLst>
            <pc:docMk/>
            <pc:sldMk cId="2905011953" sldId="744"/>
            <ac:spMk id="2" creationId="{4CBA36E2-4277-5F22-DCA4-09528505125E}"/>
          </ac:spMkLst>
        </pc:spChg>
      </pc:sldChg>
    </pc:docChg>
  </pc:docChgLst>
  <pc:docChgLst>
    <pc:chgData name="고희숙" userId="4c56a72c-85d5-45bf-9fb4-f115437a1a30" providerId="ADAL" clId="{C104951C-BAC8-4813-9DF3-155E385C40A1}"/>
    <pc:docChg chg="undo redo custSel addSld modSld modMainMaster">
      <pc:chgData name="고희숙" userId="4c56a72c-85d5-45bf-9fb4-f115437a1a30" providerId="ADAL" clId="{C104951C-BAC8-4813-9DF3-155E385C40A1}" dt="2024-04-14T02:05:34.575" v="1793" actId="20577"/>
      <pc:docMkLst>
        <pc:docMk/>
      </pc:docMkLst>
      <pc:sldChg chg="addSp delSp modSp mod modClrScheme chgLayout">
        <pc:chgData name="고희숙" userId="4c56a72c-85d5-45bf-9fb4-f115437a1a30" providerId="ADAL" clId="{C104951C-BAC8-4813-9DF3-155E385C40A1}" dt="2024-04-13T23:21:29.275" v="247" actId="6264"/>
        <pc:sldMkLst>
          <pc:docMk/>
          <pc:sldMk cId="1226953426" sldId="730"/>
        </pc:sldMkLst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2" creationId="{AC89B372-2CF1-6EF4-6660-61AF097C380A}"/>
          </ac:spMkLst>
        </pc:spChg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3" creationId="{F2440820-ED8E-C174-78CC-2FFF85F5CB64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5" creationId="{3C3C6311-3B36-9ABE-8CD8-081157D0833D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6" creationId="{A234F5A0-7272-0C64-A8ED-976AD88182C9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7" creationId="{0B70C5CB-87F5-7415-D138-3D5936439336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8" creationId="{11E71A46-5E76-2FA7-AC3C-6F1F69C50619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9" creationId="{8B26A3F2-F80C-C3C1-EF03-99A5493F3DED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0" creationId="{00000000-0000-0000-0000-000000000000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1" creationId="{17BECF31-4804-CB8C-91D2-979903CDB873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12" creationId="{4F9F155C-1AE2-D04A-0CE4-9E934E08737A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3" creationId="{846FD3BF-96E8-AE04-7F19-E4E4AD28DAE9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4" creationId="{B7A3D8B7-6E98-6699-BC66-F301915790B4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5" creationId="{3EA009BD-AB99-1E4D-B77F-E15E1A5DE0D1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29" creationId="{367568EC-1F92-49C9-841E-AE80E25B604C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0" creationId="{6448F81D-0AAE-4B54-9BBB-2BF4C59261C2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2" creationId="{00723947-4AC6-485D-99F5-2BD1E00A0010}"/>
          </ac:spMkLst>
        </pc:spChg>
        <pc:picChg chg="del">
          <ac:chgData name="고희숙" userId="4c56a72c-85d5-45bf-9fb4-f115437a1a30" providerId="ADAL" clId="{C104951C-BAC8-4813-9DF3-155E385C40A1}" dt="2024-04-13T23:14:27.273" v="0" actId="478"/>
          <ac:picMkLst>
            <pc:docMk/>
            <pc:sldMk cId="1226953426" sldId="730"/>
            <ac:picMk id="4" creationId="{A5CC1E3E-7CD4-87B4-EF30-1755CDB68CBD}"/>
          </ac:picMkLst>
        </pc:picChg>
      </pc:sldChg>
      <pc:sldChg chg="addSp delSp modSp new mod chgLayout">
        <pc:chgData name="고희숙" userId="4c56a72c-85d5-45bf-9fb4-f115437a1a30" providerId="ADAL" clId="{C104951C-BAC8-4813-9DF3-155E385C40A1}" dt="2024-04-14T00:30:27.341" v="1186" actId="6549"/>
        <pc:sldMkLst>
          <pc:docMk/>
          <pc:sldMk cId="3514829607" sldId="731"/>
        </pc:sldMkLst>
        <pc:spChg chg="mod ord">
          <ac:chgData name="고희숙" userId="4c56a72c-85d5-45bf-9fb4-f115437a1a30" providerId="ADAL" clId="{C104951C-BAC8-4813-9DF3-155E385C40A1}" dt="2024-04-13T23:28:57.934" v="490" actId="700"/>
          <ac:spMkLst>
            <pc:docMk/>
            <pc:sldMk cId="3514829607" sldId="731"/>
            <ac:spMk id="2" creationId="{63E3B395-BA5C-D7DE-4C44-7064EFA58ACB}"/>
          </ac:spMkLst>
        </pc:spChg>
        <pc:spChg chg="mod ord">
          <ac:chgData name="고희숙" userId="4c56a72c-85d5-45bf-9fb4-f115437a1a30" providerId="ADAL" clId="{C104951C-BAC8-4813-9DF3-155E385C40A1}" dt="2024-04-14T00:30:27.341" v="1186" actId="6549"/>
          <ac:spMkLst>
            <pc:docMk/>
            <pc:sldMk cId="3514829607" sldId="731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4" creationId="{74B3E691-4010-A5F7-3611-4D848B47B56C}"/>
          </ac:spMkLst>
        </pc:spChg>
        <pc:spChg chg="add del mod">
          <ac:chgData name="고희숙" userId="4c56a72c-85d5-45bf-9fb4-f115437a1a30" providerId="ADAL" clId="{C104951C-BAC8-4813-9DF3-155E385C40A1}" dt="2024-04-13T23:28:00.073" v="479" actId="478"/>
          <ac:spMkLst>
            <pc:docMk/>
            <pc:sldMk cId="3514829607" sldId="731"/>
            <ac:spMk id="5" creationId="{09F87B5B-CB0C-7F86-021D-B4BC95D244D5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6" creationId="{DE8F1B83-644A-C632-7512-C415FF51A77B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7" creationId="{94D8EBB0-A0FF-50FB-93B3-5238CD3BB5DC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8" creationId="{80874C99-7A5D-BBD4-DDB2-B8D1A4C2FF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9" creationId="{B60FE709-7D0D-0D1B-EDCE-4D362885CD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10" creationId="{617F9304-442F-AFC0-F8A4-6F11F58941F1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2" creationId="{CB2AB741-2F45-5082-F8AE-8616CBB0A606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3" creationId="{92A34EE5-DCCD-91BC-06CE-DF9EC72BFA9C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4" creationId="{9144F3D7-FDAD-A211-7C16-F378E214ABC0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5" creationId="{AB06626E-9031-61D1-474D-9E425D5E8BAD}"/>
          </ac:spMkLst>
        </pc:spChg>
        <pc:spChg chg="add del mod">
          <ac:chgData name="고희숙" userId="4c56a72c-85d5-45bf-9fb4-f115437a1a30" providerId="ADAL" clId="{C104951C-BAC8-4813-9DF3-155E385C40A1}" dt="2024-04-13T23:30:28.772" v="513" actId="478"/>
          <ac:spMkLst>
            <pc:docMk/>
            <pc:sldMk cId="3514829607" sldId="731"/>
            <ac:spMk id="16" creationId="{394B2E1C-AC09-E038-D4F4-EF879399EDA1}"/>
          </ac:spMkLst>
        </pc:spChg>
        <pc:spChg chg="add mod">
          <ac:chgData name="고희숙" userId="4c56a72c-85d5-45bf-9fb4-f115437a1a30" providerId="ADAL" clId="{C104951C-BAC8-4813-9DF3-155E385C40A1}" dt="2024-04-14T00:29:35.184" v="1130" actId="20577"/>
          <ac:spMkLst>
            <pc:docMk/>
            <pc:sldMk cId="3514829607" sldId="731"/>
            <ac:spMk id="21" creationId="{0B8D2C78-71D7-166A-2A2B-5E343688B086}"/>
          </ac:spMkLst>
        </pc:spChg>
        <pc:spChg chg="add mod ord">
          <ac:chgData name="고희숙" userId="4c56a72c-85d5-45bf-9fb4-f115437a1a30" providerId="ADAL" clId="{C104951C-BAC8-4813-9DF3-155E385C40A1}" dt="2024-04-14T00:28:26.472" v="1105" actId="166"/>
          <ac:spMkLst>
            <pc:docMk/>
            <pc:sldMk cId="3514829607" sldId="731"/>
            <ac:spMk id="22" creationId="{4D27ADCF-7CA9-3EA3-853A-CF9CD5C85402}"/>
          </ac:spMkLst>
        </pc:spChg>
        <pc:spChg chg="add mod">
          <ac:chgData name="고희숙" userId="4c56a72c-85d5-45bf-9fb4-f115437a1a30" providerId="ADAL" clId="{C104951C-BAC8-4813-9DF3-155E385C40A1}" dt="2024-04-14T00:29:17.411" v="1109" actId="20577"/>
          <ac:spMkLst>
            <pc:docMk/>
            <pc:sldMk cId="3514829607" sldId="731"/>
            <ac:spMk id="23" creationId="{0CFE1965-9F39-8417-38B3-60C41FC1C547}"/>
          </ac:spMkLst>
        </pc:spChg>
        <pc:spChg chg="add mod">
          <ac:chgData name="고희숙" userId="4c56a72c-85d5-45bf-9fb4-f115437a1a30" providerId="ADAL" clId="{C104951C-BAC8-4813-9DF3-155E385C40A1}" dt="2024-04-14T00:29:32.010" v="1128" actId="20577"/>
          <ac:spMkLst>
            <pc:docMk/>
            <pc:sldMk cId="3514829607" sldId="731"/>
            <ac:spMk id="24" creationId="{CE2E969C-045E-2B23-739C-C51E363BF134}"/>
          </ac:spMkLst>
        </pc:spChg>
        <pc:spChg chg="add mod">
          <ac:chgData name="고희숙" userId="4c56a72c-85d5-45bf-9fb4-f115437a1a30" providerId="ADAL" clId="{C104951C-BAC8-4813-9DF3-155E385C40A1}" dt="2024-04-14T00:27:33.201" v="1090" actId="121"/>
          <ac:spMkLst>
            <pc:docMk/>
            <pc:sldMk cId="3514829607" sldId="731"/>
            <ac:spMk id="25" creationId="{4306671E-A770-6F7B-8D17-420F85DA9540}"/>
          </ac:spMkLst>
        </pc:spChg>
        <pc:spChg chg="add mod ord">
          <ac:chgData name="고희숙" userId="4c56a72c-85d5-45bf-9fb4-f115437a1a30" providerId="ADAL" clId="{C104951C-BAC8-4813-9DF3-155E385C40A1}" dt="2024-04-14T00:23:03.459" v="970" actId="166"/>
          <ac:spMkLst>
            <pc:docMk/>
            <pc:sldMk cId="3514829607" sldId="731"/>
            <ac:spMk id="26" creationId="{0601CA27-647C-E8FE-CDD6-79E42DFD206B}"/>
          </ac:spMkLst>
        </pc:spChg>
        <pc:spChg chg="add mod">
          <ac:chgData name="고희숙" userId="4c56a72c-85d5-45bf-9fb4-f115437a1a30" providerId="ADAL" clId="{C104951C-BAC8-4813-9DF3-155E385C40A1}" dt="2024-04-14T00:29:48.685" v="1141" actId="20577"/>
          <ac:spMkLst>
            <pc:docMk/>
            <pc:sldMk cId="3514829607" sldId="731"/>
            <ac:spMk id="27" creationId="{969965D1-DB4F-EC51-7516-25FF17FFEC96}"/>
          </ac:spMkLst>
        </pc:spChg>
        <pc:spChg chg="add mod">
          <ac:chgData name="고희숙" userId="4c56a72c-85d5-45bf-9fb4-f115437a1a30" providerId="ADAL" clId="{C104951C-BAC8-4813-9DF3-155E385C40A1}" dt="2024-04-14T00:23:42.933" v="1029" actId="121"/>
          <ac:spMkLst>
            <pc:docMk/>
            <pc:sldMk cId="3514829607" sldId="731"/>
            <ac:spMk id="28" creationId="{04BBA3A5-902D-495E-8EC0-8F01B735F803}"/>
          </ac:spMkLst>
        </pc:spChg>
        <pc:spChg chg="add mod">
          <ac:chgData name="고희숙" userId="4c56a72c-85d5-45bf-9fb4-f115437a1a30" providerId="ADAL" clId="{C104951C-BAC8-4813-9DF3-155E385C40A1}" dt="2024-04-14T00:26:20.920" v="1070" actId="121"/>
          <ac:spMkLst>
            <pc:docMk/>
            <pc:sldMk cId="3514829607" sldId="731"/>
            <ac:spMk id="29" creationId="{40846F6E-8256-38D5-F0F1-52B89616D214}"/>
          </ac:spMkLst>
        </pc:spChg>
        <pc:spChg chg="add mod">
          <ac:chgData name="고희숙" userId="4c56a72c-85d5-45bf-9fb4-f115437a1a30" providerId="ADAL" clId="{C104951C-BAC8-4813-9DF3-155E385C40A1}" dt="2024-04-14T00:25:10.469" v="1049" actId="1076"/>
          <ac:spMkLst>
            <pc:docMk/>
            <pc:sldMk cId="3514829607" sldId="731"/>
            <ac:spMk id="30" creationId="{03179D16-FF72-9BF5-C217-3ACF3B43A439}"/>
          </ac:spMkLst>
        </pc:spChg>
        <pc:spChg chg="add mod">
          <ac:chgData name="고희숙" userId="4c56a72c-85d5-45bf-9fb4-f115437a1a30" providerId="ADAL" clId="{C104951C-BAC8-4813-9DF3-155E385C40A1}" dt="2024-04-14T00:09:27.343" v="950" actId="20577"/>
          <ac:spMkLst>
            <pc:docMk/>
            <pc:sldMk cId="3514829607" sldId="731"/>
            <ac:spMk id="31" creationId="{FA707AA9-F496-0EBD-9A49-A4E8E813EABD}"/>
          </ac:spMkLst>
        </pc:spChg>
        <pc:spChg chg="add mod">
          <ac:chgData name="고희숙" userId="4c56a72c-85d5-45bf-9fb4-f115437a1a30" providerId="ADAL" clId="{C104951C-BAC8-4813-9DF3-155E385C40A1}" dt="2024-04-14T00:29:55.636" v="1145" actId="20577"/>
          <ac:spMkLst>
            <pc:docMk/>
            <pc:sldMk cId="3514829607" sldId="731"/>
            <ac:spMk id="32" creationId="{217CF8F9-6650-441D-509A-59472BB8F5BD}"/>
          </ac:spMkLst>
        </pc:spChg>
        <pc:grpChg chg="add mod">
          <ac:chgData name="고희숙" userId="4c56a72c-85d5-45bf-9fb4-f115437a1a30" providerId="ADAL" clId="{C104951C-BAC8-4813-9DF3-155E385C40A1}" dt="2024-04-13T23:55:05.644" v="623" actId="1076"/>
          <ac:grpSpMkLst>
            <pc:docMk/>
            <pc:sldMk cId="3514829607" sldId="731"/>
            <ac:grpSpMk id="11" creationId="{DE4C5D63-3031-D2C1-F049-0E8854475361}"/>
          </ac:grpSpMkLst>
        </pc:grpChg>
        <pc:graphicFrameChg chg="add del mod modGraphic">
          <ac:chgData name="고희숙" userId="4c56a72c-85d5-45bf-9fb4-f115437a1a30" providerId="ADAL" clId="{C104951C-BAC8-4813-9DF3-155E385C40A1}" dt="2024-04-14T00:30:07.879" v="1146" actId="478"/>
          <ac:graphicFrameMkLst>
            <pc:docMk/>
            <pc:sldMk cId="3514829607" sldId="731"/>
            <ac:graphicFrameMk id="19" creationId="{4FA384E8-FEAA-EE1B-77BD-4815A28BCD9B}"/>
          </ac:graphicFrameMkLst>
        </pc:graphicFrameChg>
        <pc:picChg chg="add mod">
          <ac:chgData name="고희숙" userId="4c56a72c-85d5-45bf-9fb4-f115437a1a30" providerId="ADAL" clId="{C104951C-BAC8-4813-9DF3-155E385C40A1}" dt="2024-04-14T00:28:48.650" v="1107" actId="14100"/>
          <ac:picMkLst>
            <pc:docMk/>
            <pc:sldMk cId="3514829607" sldId="731"/>
            <ac:picMk id="18" creationId="{D4C793E6-1D6A-3EE8-C69F-D386FBA02A67}"/>
          </ac:picMkLst>
        </pc:picChg>
        <pc:picChg chg="add mod modCrop">
          <ac:chgData name="고희숙" userId="4c56a72c-85d5-45bf-9fb4-f115437a1a30" providerId="ADAL" clId="{C104951C-BAC8-4813-9DF3-155E385C40A1}" dt="2024-04-14T00:26:30.434" v="1074" actId="14100"/>
          <ac:picMkLst>
            <pc:docMk/>
            <pc:sldMk cId="3514829607" sldId="731"/>
            <ac:picMk id="34" creationId="{DDEE258E-DF02-5529-220C-4E634ED64F68}"/>
          </ac:picMkLst>
        </pc:picChg>
        <pc:picChg chg="add mod modCrop">
          <ac:chgData name="고희숙" userId="4c56a72c-85d5-45bf-9fb4-f115437a1a30" providerId="ADAL" clId="{C104951C-BAC8-4813-9DF3-155E385C40A1}" dt="2024-04-14T00:26:34.267" v="1075" actId="14100"/>
          <ac:picMkLst>
            <pc:docMk/>
            <pc:sldMk cId="3514829607" sldId="731"/>
            <ac:picMk id="36" creationId="{0C9D0118-BDD5-5476-D1AA-FE41F2603895}"/>
          </ac:picMkLst>
        </pc:picChg>
        <pc:picChg chg="add mod modCrop">
          <ac:chgData name="고희숙" userId="4c56a72c-85d5-45bf-9fb4-f115437a1a30" providerId="ADAL" clId="{C104951C-BAC8-4813-9DF3-155E385C40A1}" dt="2024-04-14T00:26:27.216" v="1073" actId="14100"/>
          <ac:picMkLst>
            <pc:docMk/>
            <pc:sldMk cId="3514829607" sldId="731"/>
            <ac:picMk id="38" creationId="{94E27C30-CD58-AA4A-0AD6-58C4ECFBD42D}"/>
          </ac:picMkLst>
        </pc:picChg>
        <pc:picChg chg="add mod modCrop">
          <ac:chgData name="고희숙" userId="4c56a72c-85d5-45bf-9fb4-f115437a1a30" providerId="ADAL" clId="{C104951C-BAC8-4813-9DF3-155E385C40A1}" dt="2024-04-14T00:27:39.260" v="1093" actId="14100"/>
          <ac:picMkLst>
            <pc:docMk/>
            <pc:sldMk cId="3514829607" sldId="731"/>
            <ac:picMk id="40" creationId="{D79EC0B9-843F-2CF8-FE9E-92B774FD7E19}"/>
          </ac:picMkLst>
        </pc:picChg>
        <pc:picChg chg="add mod modCrop">
          <ac:chgData name="고희숙" userId="4c56a72c-85d5-45bf-9fb4-f115437a1a30" providerId="ADAL" clId="{C104951C-BAC8-4813-9DF3-155E385C40A1}" dt="2024-04-14T00:28:16.491" v="1102" actId="14100"/>
          <ac:picMkLst>
            <pc:docMk/>
            <pc:sldMk cId="3514829607" sldId="731"/>
            <ac:picMk id="42" creationId="{995B5337-550A-4402-D570-43744BF6EA71}"/>
          </ac:picMkLst>
        </pc:picChg>
      </pc:sldChg>
      <pc:sldChg chg="addSp delSp modSp add mod modClrScheme chgLayout">
        <pc:chgData name="고희숙" userId="4c56a72c-85d5-45bf-9fb4-f115437a1a30" providerId="ADAL" clId="{C104951C-BAC8-4813-9DF3-155E385C40A1}" dt="2024-04-14T01:45:01.013" v="1620" actId="20577"/>
        <pc:sldMkLst>
          <pc:docMk/>
          <pc:sldMk cId="825889612" sldId="732"/>
        </pc:sldMkLst>
        <pc:spChg chg="mod ord">
          <ac:chgData name="고희숙" userId="4c56a72c-85d5-45bf-9fb4-f115437a1a30" providerId="ADAL" clId="{C104951C-BAC8-4813-9DF3-155E385C40A1}" dt="2024-04-14T00:56:55.692" v="1539" actId="700"/>
          <ac:spMkLst>
            <pc:docMk/>
            <pc:sldMk cId="825889612" sldId="732"/>
            <ac:spMk id="2" creationId="{63E3B395-BA5C-D7DE-4C44-7064EFA58ACB}"/>
          </ac:spMkLst>
        </pc:spChg>
        <pc:spChg chg="del mod">
          <ac:chgData name="고희숙" userId="4c56a72c-85d5-45bf-9fb4-f115437a1a30" providerId="ADAL" clId="{C104951C-BAC8-4813-9DF3-155E385C40A1}" dt="2024-04-14T00:42:35.651" v="1305" actId="478"/>
          <ac:spMkLst>
            <pc:docMk/>
            <pc:sldMk cId="825889612" sldId="732"/>
            <ac:spMk id="3" creationId="{7E6134CB-F7F7-F2D9-9D70-56F5552D84F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4" creationId="{53DCEC0D-D329-A881-4568-9A2BA8691E7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5" creationId="{12534833-6BE5-F574-352C-11E92F6CA9B2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6" creationId="{BB01530B-4C55-5C53-C32A-B9830E8AFFD6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7" creationId="{77A94F19-3726-2359-BCE9-A3DD6C665245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9" creationId="{DF511575-9DA5-7120-D3D9-F0F08C418E6A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11" creationId="{E04D2200-8E7D-7A21-8809-7A7367575D86}"/>
          </ac:spMkLst>
        </pc:spChg>
        <pc:spChg chg="add del mod">
          <ac:chgData name="고희숙" userId="4c56a72c-85d5-45bf-9fb4-f115437a1a30" providerId="ADAL" clId="{C104951C-BAC8-4813-9DF3-155E385C40A1}" dt="2024-04-14T00:42:38.447" v="1306" actId="700"/>
          <ac:spMkLst>
            <pc:docMk/>
            <pc:sldMk cId="825889612" sldId="732"/>
            <ac:spMk id="13" creationId="{1E4DE7AF-E662-28E7-3710-96141B395E91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14" creationId="{E9D3DDF8-8467-EF6E-EFFD-407D43B7595F}"/>
          </ac:spMkLst>
        </pc:spChg>
        <pc:spChg chg="add del">
          <ac:chgData name="고희숙" userId="4c56a72c-85d5-45bf-9fb4-f115437a1a30" providerId="ADAL" clId="{C104951C-BAC8-4813-9DF3-155E385C40A1}" dt="2024-04-14T00:45:28.244" v="1332" actId="22"/>
          <ac:spMkLst>
            <pc:docMk/>
            <pc:sldMk cId="825889612" sldId="732"/>
            <ac:spMk id="16" creationId="{1B7884A4-41B9-54B0-C00A-2FBFE19875DD}"/>
          </ac:spMkLst>
        </pc:spChg>
        <pc:spChg chg="add mod">
          <ac:chgData name="고희숙" userId="4c56a72c-85d5-45bf-9fb4-f115437a1a30" providerId="ADAL" clId="{C104951C-BAC8-4813-9DF3-155E385C40A1}" dt="2024-04-14T01:45:01.013" v="1620" actId="20577"/>
          <ac:spMkLst>
            <pc:docMk/>
            <pc:sldMk cId="825889612" sldId="732"/>
            <ac:spMk id="18" creationId="{FEA5D491-842C-53F6-DB21-896B52273DB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19" creationId="{A81D6881-BBC7-AEE7-97F0-06710E9B1332}"/>
          </ac:spMkLst>
        </pc:spChg>
        <pc:spChg chg="add mod">
          <ac:chgData name="고희숙" userId="4c56a72c-85d5-45bf-9fb4-f115437a1a30" providerId="ADAL" clId="{C104951C-BAC8-4813-9DF3-155E385C40A1}" dt="2024-04-14T00:57:30.831" v="1578" actId="20577"/>
          <ac:spMkLst>
            <pc:docMk/>
            <pc:sldMk cId="825889612" sldId="732"/>
            <ac:spMk id="20" creationId="{0761EFF7-298D-79D6-432C-5403EB1056E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1" creationId="{45481B88-CD25-B220-C4B6-AE5D70F80B4C}"/>
          </ac:spMkLst>
        </pc:spChg>
        <pc:spChg chg="add mod">
          <ac:chgData name="고희숙" userId="4c56a72c-85d5-45bf-9fb4-f115437a1a30" providerId="ADAL" clId="{C104951C-BAC8-4813-9DF3-155E385C40A1}" dt="2024-04-14T00:56:38.076" v="1532" actId="1076"/>
          <ac:spMkLst>
            <pc:docMk/>
            <pc:sldMk cId="825889612" sldId="732"/>
            <ac:spMk id="22" creationId="{E6E9420D-248E-9709-0D86-278F25108519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3" creationId="{82E69F5A-189B-5917-32C7-EE3FD77B3AF5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4" creationId="{96AA05DD-31CC-004F-E532-522ED8E40E4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5" creationId="{47B316B0-4317-7F1E-57C8-4C0835175BC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6" creationId="{3CF6423A-921A-3AEC-9211-E0DCB6141840}"/>
          </ac:spMkLst>
        </pc:spChg>
        <pc:spChg chg="add mod or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7" creationId="{5D022D6C-AF4D-BE8A-8EB6-D0897C5E6145}"/>
          </ac:spMkLst>
        </pc:spChg>
        <pc:spChg chg="add mod">
          <ac:chgData name="고희숙" userId="4c56a72c-85d5-45bf-9fb4-f115437a1a30" providerId="ADAL" clId="{C104951C-BAC8-4813-9DF3-155E385C40A1}" dt="2024-04-14T00:58:28.832" v="1599" actId="1076"/>
          <ac:spMkLst>
            <pc:docMk/>
            <pc:sldMk cId="825889612" sldId="732"/>
            <ac:spMk id="29" creationId="{D8C63607-F662-087D-2948-FCD5D2AE420E}"/>
          </ac:spMkLst>
        </pc:spChg>
        <pc:spChg chg="add del mod">
          <ac:chgData name="고희숙" userId="4c56a72c-85d5-45bf-9fb4-f115437a1a30" providerId="ADAL" clId="{C104951C-BAC8-4813-9DF3-155E385C40A1}" dt="2024-04-14T00:56:33.339" v="1531" actId="6264"/>
          <ac:spMkLst>
            <pc:docMk/>
            <pc:sldMk cId="825889612" sldId="732"/>
            <ac:spMk id="30" creationId="{67ED6F49-BCE9-ABD8-3158-F36934A31A34}"/>
          </ac:spMkLst>
        </pc:spChg>
        <pc:spChg chg="add del mod">
          <ac:chgData name="고희숙" userId="4c56a72c-85d5-45bf-9fb4-f115437a1a30" providerId="ADAL" clId="{C104951C-BAC8-4813-9DF3-155E385C40A1}" dt="2024-04-14T00:56:53.051" v="1538" actId="478"/>
          <ac:spMkLst>
            <pc:docMk/>
            <pc:sldMk cId="825889612" sldId="732"/>
            <ac:spMk id="31" creationId="{7FFCC052-7015-2136-E55B-752CBEB3DB07}"/>
          </ac:spMkLst>
        </pc:spChg>
        <pc:spChg chg="add del mod">
          <ac:chgData name="고희숙" userId="4c56a72c-85d5-45bf-9fb4-f115437a1a30" providerId="ADAL" clId="{C104951C-BAC8-4813-9DF3-155E385C40A1}" dt="2024-04-14T00:56:51.446" v="1537" actId="6264"/>
          <ac:spMkLst>
            <pc:docMk/>
            <pc:sldMk cId="825889612" sldId="732"/>
            <ac:spMk id="32" creationId="{51EC0453-53C5-2537-AA04-7CD174394867}"/>
          </ac:spMkLst>
        </pc:spChg>
        <pc:spChg chg="add mod ord">
          <ac:chgData name="고희숙" userId="4c56a72c-85d5-45bf-9fb4-f115437a1a30" providerId="ADAL" clId="{C104951C-BAC8-4813-9DF3-155E385C40A1}" dt="2024-04-14T00:57:03.393" v="1574" actId="20577"/>
          <ac:spMkLst>
            <pc:docMk/>
            <pc:sldMk cId="825889612" sldId="732"/>
            <ac:spMk id="33" creationId="{92435B20-B259-14F4-A02A-7308D9EBC65D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2:05:34.575" v="1793" actId="20577"/>
        <pc:sldMkLst>
          <pc:docMk/>
          <pc:sldMk cId="2650431766" sldId="733"/>
        </pc:sldMkLst>
        <pc:spChg chg="mod">
          <ac:chgData name="고희숙" userId="4c56a72c-85d5-45bf-9fb4-f115437a1a30" providerId="ADAL" clId="{C104951C-BAC8-4813-9DF3-155E385C40A1}" dt="2024-04-13T23:22:03.402" v="253"/>
          <ac:spMkLst>
            <pc:docMk/>
            <pc:sldMk cId="2650431766" sldId="733"/>
            <ac:spMk id="2" creationId="{63E3B395-BA5C-D7DE-4C44-7064EFA58ACB}"/>
          </ac:spMkLst>
        </pc:spChg>
        <pc:spChg chg="mod">
          <ac:chgData name="고희숙" userId="4c56a72c-85d5-45bf-9fb4-f115437a1a30" providerId="ADAL" clId="{C104951C-BAC8-4813-9DF3-155E385C40A1}" dt="2024-04-14T02:05:34.575" v="1793" actId="20577"/>
          <ac:spMkLst>
            <pc:docMk/>
            <pc:sldMk cId="2650431766" sldId="733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4" creationId="{41722135-3DB4-7AAB-F77B-94DB5FB1B046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5" creationId="{7036C480-4FFC-9B94-7185-074B53B699E3}"/>
          </ac:spMkLst>
        </pc:spChg>
        <pc:picChg chg="add del">
          <ac:chgData name="고희숙" userId="4c56a72c-85d5-45bf-9fb4-f115437a1a30" providerId="ADAL" clId="{C104951C-BAC8-4813-9DF3-155E385C40A1}" dt="2024-04-14T01:14:26.902" v="1616" actId="478"/>
          <ac:picMkLst>
            <pc:docMk/>
            <pc:sldMk cId="2650431766" sldId="733"/>
            <ac:picMk id="2050" creationId="{A48335D2-7F8A-541F-819C-37CCFA9133DB}"/>
          </ac:picMkLst>
        </pc:picChg>
      </pc:sldChg>
      <pc:sldChg chg="addSp modSp add mod">
        <pc:chgData name="고희숙" userId="4c56a72c-85d5-45bf-9fb4-f115437a1a30" providerId="ADAL" clId="{C104951C-BAC8-4813-9DF3-155E385C40A1}" dt="2024-04-13T23:29:32.427" v="496"/>
        <pc:sldMkLst>
          <pc:docMk/>
          <pc:sldMk cId="1065887130" sldId="734"/>
        </pc:sldMkLst>
        <pc:spChg chg="mod">
          <ac:chgData name="고희숙" userId="4c56a72c-85d5-45bf-9fb4-f115437a1a30" providerId="ADAL" clId="{C104951C-BAC8-4813-9DF3-155E385C40A1}" dt="2024-04-13T23:22:11.536" v="255"/>
          <ac:spMkLst>
            <pc:docMk/>
            <pc:sldMk cId="1065887130" sldId="734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4" creationId="{BF4D7891-4796-B200-2691-B6ED8BAF19BD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5" creationId="{A9DC7544-92F2-D9FE-A3DA-FBCA1A8E856C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010" v="497"/>
        <pc:sldMkLst>
          <pc:docMk/>
          <pc:sldMk cId="1358169398" sldId="735"/>
        </pc:sldMkLst>
        <pc:spChg chg="mod">
          <ac:chgData name="고희숙" userId="4c56a72c-85d5-45bf-9fb4-f115437a1a30" providerId="ADAL" clId="{C104951C-BAC8-4813-9DF3-155E385C40A1}" dt="2024-04-13T23:22:20.363" v="257"/>
          <ac:spMkLst>
            <pc:docMk/>
            <pc:sldMk cId="1358169398" sldId="735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4" creationId="{E2D8CAC2-D10F-74EE-2EEA-DE410179ED26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5" creationId="{0FAAD0EB-CC23-DEB8-EE17-EC69BC889362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694" v="498"/>
        <pc:sldMkLst>
          <pc:docMk/>
          <pc:sldMk cId="1434507594" sldId="736"/>
        </pc:sldMkLst>
        <pc:spChg chg="mod">
          <ac:chgData name="고희숙" userId="4c56a72c-85d5-45bf-9fb4-f115437a1a30" providerId="ADAL" clId="{C104951C-BAC8-4813-9DF3-155E385C40A1}" dt="2024-04-13T23:22:31.592" v="259"/>
          <ac:spMkLst>
            <pc:docMk/>
            <pc:sldMk cId="1434507594" sldId="736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4" creationId="{E05AD078-DB28-8A24-662C-716A19AED42E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5" creationId="{D264C4FB-CE4E-B5B7-8AF2-F046C4A0340A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014" v="499"/>
        <pc:sldMkLst>
          <pc:docMk/>
          <pc:sldMk cId="3362673595" sldId="737"/>
        </pc:sldMkLst>
        <pc:spChg chg="mod">
          <ac:chgData name="고희숙" userId="4c56a72c-85d5-45bf-9fb4-f115437a1a30" providerId="ADAL" clId="{C104951C-BAC8-4813-9DF3-155E385C40A1}" dt="2024-04-13T23:22:44.014" v="261"/>
          <ac:spMkLst>
            <pc:docMk/>
            <pc:sldMk cId="3362673595" sldId="737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4" creationId="{0F383854-684E-666E-36B9-A335B2A9AD86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5" creationId="{2E86D85D-BEA9-9A90-0FE6-3C04C725B1F8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718" v="500"/>
        <pc:sldMkLst>
          <pc:docMk/>
          <pc:sldMk cId="2976140593" sldId="738"/>
        </pc:sldMkLst>
        <pc:spChg chg="mod">
          <ac:chgData name="고희숙" userId="4c56a72c-85d5-45bf-9fb4-f115437a1a30" providerId="ADAL" clId="{C104951C-BAC8-4813-9DF3-155E385C40A1}" dt="2024-04-13T23:22:56.555" v="263"/>
          <ac:spMkLst>
            <pc:docMk/>
            <pc:sldMk cId="2976140593" sldId="738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4" creationId="{71ACB8E4-B5C5-4BFF-A6C9-C638329CE739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5" creationId="{FCFDC53B-BAAE-DF46-F2A4-559DC16085D9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8.469" v="502"/>
        <pc:sldMkLst>
          <pc:docMk/>
          <pc:sldMk cId="1487894071" sldId="739"/>
        </pc:sldMkLst>
        <pc:spChg chg="mod">
          <ac:chgData name="고희숙" userId="4c56a72c-85d5-45bf-9fb4-f115437a1a30" providerId="ADAL" clId="{C104951C-BAC8-4813-9DF3-155E385C40A1}" dt="2024-04-13T23:23:05.451" v="265"/>
          <ac:spMkLst>
            <pc:docMk/>
            <pc:sldMk cId="1487894071" sldId="739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4" creationId="{25DC8137-9C99-E452-2510-26E88DA5FEA9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5" creationId="{025C5F50-6DC5-9632-F5BD-3E905468A47F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7.085" v="501"/>
        <pc:sldMkLst>
          <pc:docMk/>
          <pc:sldMk cId="653249123" sldId="740"/>
        </pc:sldMkLst>
        <pc:spChg chg="mod">
          <ac:chgData name="고희숙" userId="4c56a72c-85d5-45bf-9fb4-f115437a1a30" providerId="ADAL" clId="{C104951C-BAC8-4813-9DF3-155E385C40A1}" dt="2024-04-13T23:23:15.691" v="267"/>
          <ac:spMkLst>
            <pc:docMk/>
            <pc:sldMk cId="653249123" sldId="740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4" creationId="{51A067DA-9620-358C-270F-4F42F2CD32B9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5" creationId="{4438DF89-4320-23C7-D085-419D6384E091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3.157" v="503"/>
        <pc:sldMkLst>
          <pc:docMk/>
          <pc:sldMk cId="2229629267" sldId="741"/>
        </pc:sldMkLst>
        <pc:spChg chg="mod">
          <ac:chgData name="고희숙" userId="4c56a72c-85d5-45bf-9fb4-f115437a1a30" providerId="ADAL" clId="{C104951C-BAC8-4813-9DF3-155E385C40A1}" dt="2024-04-13T23:23:24.145" v="269"/>
          <ac:spMkLst>
            <pc:docMk/>
            <pc:sldMk cId="2229629267" sldId="741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4" creationId="{8074D106-52A5-778C-5C52-12D2477C8BA4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5" creationId="{9F14B839-A3E5-5348-82B4-E498715CA705}"/>
          </ac:spMkLst>
        </pc:spChg>
      </pc:sldChg>
      <pc:sldChg chg="addSp delSp modSp add mod modClrScheme chgLayout">
        <pc:chgData name="고희숙" userId="4c56a72c-85d5-45bf-9fb4-f115437a1a30" providerId="ADAL" clId="{C104951C-BAC8-4813-9DF3-155E385C40A1}" dt="2024-04-13T23:30:14.704" v="511" actId="14100"/>
        <pc:sldMkLst>
          <pc:docMk/>
          <pc:sldMk cId="2342178743" sldId="742"/>
        </pc:sldMkLst>
        <pc:spChg chg="mod or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2" creationId="{63E3B395-BA5C-D7DE-4C44-7064EFA58ACB}"/>
          </ac:spMkLst>
        </pc:spChg>
        <pc:spChg chg="del">
          <ac:chgData name="고희숙" userId="4c56a72c-85d5-45bf-9fb4-f115437a1a30" providerId="ADAL" clId="{C104951C-BAC8-4813-9DF3-155E385C40A1}" dt="2024-04-13T23:24:48.061" v="304" actId="700"/>
          <ac:spMkLst>
            <pc:docMk/>
            <pc:sldMk cId="2342178743" sldId="742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30:05.982" v="509" actId="14100"/>
          <ac:spMkLst>
            <pc:docMk/>
            <pc:sldMk cId="2342178743" sldId="742"/>
            <ac:spMk id="4" creationId="{FF74FF9E-1F82-4349-B622-E7186C24E186}"/>
          </ac:spMkLst>
        </pc:spChg>
        <pc:spChg chg="add mod">
          <ac:chgData name="고희숙" userId="4c56a72c-85d5-45bf-9fb4-f115437a1a30" providerId="ADAL" clId="{C104951C-BAC8-4813-9DF3-155E385C40A1}" dt="2024-04-13T23:30:10.737" v="510" actId="14100"/>
          <ac:spMkLst>
            <pc:docMk/>
            <pc:sldMk cId="2342178743" sldId="742"/>
            <ac:spMk id="5" creationId="{FF29D0B3-49E3-53FA-AED5-113C5EFA3504}"/>
          </ac:spMkLst>
        </pc:spChg>
        <pc:spChg chg="add mod">
          <ac:chgData name="고희숙" userId="4c56a72c-85d5-45bf-9fb4-f115437a1a30" providerId="ADAL" clId="{C104951C-BAC8-4813-9DF3-155E385C40A1}" dt="2024-04-13T23:30:14.704" v="511" actId="14100"/>
          <ac:spMkLst>
            <pc:docMk/>
            <pc:sldMk cId="2342178743" sldId="742"/>
            <ac:spMk id="6" creationId="{A7714B21-2AA1-0E5D-C73C-C7C768EC57DD}"/>
          </ac:spMkLst>
        </pc:spChg>
        <pc:spChg chg="add mod">
          <ac:chgData name="고희숙" userId="4c56a72c-85d5-45bf-9fb4-f115437a1a30" providerId="ADAL" clId="{C104951C-BAC8-4813-9DF3-155E385C40A1}" dt="2024-04-13T23:29:54.994" v="506" actId="14100"/>
          <ac:spMkLst>
            <pc:docMk/>
            <pc:sldMk cId="2342178743" sldId="742"/>
            <ac:spMk id="7" creationId="{ECB168E1-4259-D189-C692-C60BD03C1082}"/>
          </ac:spMkLst>
        </pc:spChg>
        <pc:spChg chg="add mod">
          <ac:chgData name="고희숙" userId="4c56a72c-85d5-45bf-9fb4-f115437a1a30" providerId="ADAL" clId="{C104951C-BAC8-4813-9DF3-155E385C40A1}" dt="2024-04-13T23:29:57.768" v="507" actId="14100"/>
          <ac:spMkLst>
            <pc:docMk/>
            <pc:sldMk cId="2342178743" sldId="742"/>
            <ac:spMk id="8" creationId="{2ABE5483-368E-5F0B-9D51-A1AA880662E8}"/>
          </ac:spMkLst>
        </pc:spChg>
        <pc:spChg chg="add mod">
          <ac:chgData name="고희숙" userId="4c56a72c-85d5-45bf-9fb4-f115437a1a30" providerId="ADAL" clId="{C104951C-BAC8-4813-9DF3-155E385C40A1}" dt="2024-04-13T23:30:01.001" v="508" actId="14100"/>
          <ac:spMkLst>
            <pc:docMk/>
            <pc:sldMk cId="2342178743" sldId="742"/>
            <ac:spMk id="9" creationId="{CD1C6FC1-62D8-691F-2C0A-6870FAD84B8F}"/>
          </ac:spMkLst>
        </pc:spChg>
        <pc:spChg chg="add del mo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10" creationId="{25FD5DD7-A8F2-1E39-9C26-BC1F10BFE456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1" creationId="{B24B9A27-8BC7-00A9-EF0E-847B66717FD2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2" creationId="{52831099-1572-B8E0-9147-C09537513E74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5.317" v="504"/>
        <pc:sldMkLst>
          <pc:docMk/>
          <pc:sldMk cId="3571480665" sldId="743"/>
        </pc:sldMkLst>
        <pc:spChg chg="mod">
          <ac:chgData name="고희숙" userId="4c56a72c-85d5-45bf-9fb4-f115437a1a30" providerId="ADAL" clId="{C104951C-BAC8-4813-9DF3-155E385C40A1}" dt="2024-04-13T23:23:56.537" v="303" actId="20577"/>
          <ac:spMkLst>
            <pc:docMk/>
            <pc:sldMk cId="3571480665" sldId="743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4" creationId="{A1594DA9-F0AC-47D1-3811-3968357EBB77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5" creationId="{AC3DB085-8D36-C2FE-A476-B4340B13C8C5}"/>
          </ac:spMkLst>
        </pc:spChg>
      </pc:sldChg>
      <pc:sldChg chg="addSp modSp new mod">
        <pc:chgData name="고희숙" userId="4c56a72c-85d5-45bf-9fb4-f115437a1a30" providerId="ADAL" clId="{C104951C-BAC8-4813-9DF3-155E385C40A1}" dt="2024-04-14T01:00:28.086" v="1610" actId="1076"/>
        <pc:sldMkLst>
          <pc:docMk/>
          <pc:sldMk cId="2905011953" sldId="744"/>
        </pc:sldMkLst>
        <pc:spChg chg="add mod">
          <ac:chgData name="고희숙" userId="4c56a72c-85d5-45bf-9fb4-f115437a1a30" providerId="ADAL" clId="{C104951C-BAC8-4813-9DF3-155E385C40A1}" dt="2024-04-14T01:00:28.086" v="1610" actId="1076"/>
          <ac:spMkLst>
            <pc:docMk/>
            <pc:sldMk cId="2905011953" sldId="744"/>
            <ac:spMk id="3" creationId="{1E745DF7-E148-359D-0BA4-E9AF473D98F7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1:00:38.828" v="1614" actId="1076"/>
        <pc:sldMkLst>
          <pc:docMk/>
          <pc:sldMk cId="1774825370" sldId="745"/>
        </pc:sldMkLst>
        <pc:spChg chg="del">
          <ac:chgData name="고희숙" userId="4c56a72c-85d5-45bf-9fb4-f115437a1a30" providerId="ADAL" clId="{C104951C-BAC8-4813-9DF3-155E385C40A1}" dt="2024-04-14T01:00:36.186" v="1612" actId="478"/>
          <ac:spMkLst>
            <pc:docMk/>
            <pc:sldMk cId="1774825370" sldId="745"/>
            <ac:spMk id="3" creationId="{1E745DF7-E148-359D-0BA4-E9AF473D98F7}"/>
          </ac:spMkLst>
        </pc:spChg>
        <pc:spChg chg="add mod">
          <ac:chgData name="고희숙" userId="4c56a72c-85d5-45bf-9fb4-f115437a1a30" providerId="ADAL" clId="{C104951C-BAC8-4813-9DF3-155E385C40A1}" dt="2024-04-14T01:00:38.828" v="1614" actId="1076"/>
          <ac:spMkLst>
            <pc:docMk/>
            <pc:sldMk cId="1774825370" sldId="745"/>
            <ac:spMk id="4" creationId="{50807744-678E-EAAA-7D08-E10E44C2023D}"/>
          </ac:spMkLst>
        </pc:spChg>
      </pc:sldChg>
      <pc:sldMasterChg chg="delSldLayout modSldLayout">
        <pc:chgData name="고희숙" userId="4c56a72c-85d5-45bf-9fb4-f115437a1a30" providerId="ADAL" clId="{C104951C-BAC8-4813-9DF3-155E385C40A1}" dt="2024-04-13T23:19:16.463" v="80" actId="478"/>
        <pc:sldMasterMkLst>
          <pc:docMk/>
          <pc:sldMasterMk cId="560710564" sldId="2147483648"/>
        </pc:sldMasterMkLst>
        <pc:sldLayoutChg chg="delSp mod">
          <pc:chgData name="고희숙" userId="4c56a72c-85d5-45bf-9fb4-f115437a1a30" providerId="ADAL" clId="{C104951C-BAC8-4813-9DF3-155E385C40A1}" dt="2024-04-13T23:19:11.783" v="78" actId="478"/>
          <pc:sldLayoutMkLst>
            <pc:docMk/>
            <pc:sldMasterMk cId="560710564" sldId="2147483648"/>
            <pc:sldLayoutMk cId="1940822334" sldId="2147483650"/>
          </pc:sldLayoutMkLst>
          <pc:spChg chg="del">
            <ac:chgData name="고희숙" userId="4c56a72c-85d5-45bf-9fb4-f115437a1a30" providerId="ADAL" clId="{C104951C-BAC8-4813-9DF3-155E385C40A1}" dt="2024-04-13T23:19:11.783" v="78" actId="478"/>
            <ac:spMkLst>
              <pc:docMk/>
              <pc:sldMasterMk cId="560710564" sldId="2147483648"/>
              <pc:sldLayoutMk cId="1940822334" sldId="2147483650"/>
              <ac:spMk id="5" creationId="{5EE1977E-10C6-4431-84CF-E1CF7D3A1029}"/>
            </ac:spMkLst>
          </pc:spChg>
        </pc:sldLayoutChg>
        <pc:sldLayoutChg chg="delSp mod">
          <pc:chgData name="고희숙" userId="4c56a72c-85d5-45bf-9fb4-f115437a1a30" providerId="ADAL" clId="{C104951C-BAC8-4813-9DF3-155E385C40A1}" dt="2024-04-13T23:19:16.463" v="80" actId="478"/>
          <pc:sldLayoutMkLst>
            <pc:docMk/>
            <pc:sldMasterMk cId="560710564" sldId="2147483648"/>
            <pc:sldLayoutMk cId="1884652236" sldId="2147483654"/>
          </pc:sldLayoutMkLst>
          <pc:spChg chg="del">
            <ac:chgData name="고희숙" userId="4c56a72c-85d5-45bf-9fb4-f115437a1a30" providerId="ADAL" clId="{C104951C-BAC8-4813-9DF3-155E385C40A1}" dt="2024-04-13T23:19:16.463" v="80" actId="478"/>
            <ac:spMkLst>
              <pc:docMk/>
              <pc:sldMasterMk cId="560710564" sldId="2147483648"/>
              <pc:sldLayoutMk cId="1884652236" sldId="2147483654"/>
              <ac:spMk id="4" creationId="{EB8782CC-9D93-465F-B9EB-07FE8A9E6016}"/>
            </ac:spMkLst>
          </pc:spChg>
        </pc:sldLayoutChg>
        <pc:sldLayoutChg chg="del">
          <pc:chgData name="고희숙" userId="4c56a72c-85d5-45bf-9fb4-f115437a1a30" providerId="ADAL" clId="{C104951C-BAC8-4813-9DF3-155E385C40A1}" dt="2024-04-13T23:18:58.334" v="77" actId="2696"/>
          <pc:sldLayoutMkLst>
            <pc:docMk/>
            <pc:sldMasterMk cId="560710564" sldId="2147483648"/>
            <pc:sldLayoutMk cId="3160517248" sldId="2147483660"/>
          </pc:sldLayoutMkLst>
        </pc:sldLayoutChg>
        <pc:sldLayoutChg chg="delSp modSp mod">
          <pc:chgData name="고희숙" userId="4c56a72c-85d5-45bf-9fb4-f115437a1a30" providerId="ADAL" clId="{C104951C-BAC8-4813-9DF3-155E385C40A1}" dt="2024-04-13T23:19:14.140" v="79" actId="478"/>
          <pc:sldLayoutMkLst>
            <pc:docMk/>
            <pc:sldMasterMk cId="560710564" sldId="2147483648"/>
            <pc:sldLayoutMk cId="2186156838" sldId="2147483663"/>
          </pc:sldLayoutMkLst>
          <pc:spChg chg="mod">
            <ac:chgData name="고희숙" userId="4c56a72c-85d5-45bf-9fb4-f115437a1a30" providerId="ADAL" clId="{C104951C-BAC8-4813-9DF3-155E385C40A1}" dt="2024-04-13T23:18:39.174" v="73" actId="6549"/>
            <ac:spMkLst>
              <pc:docMk/>
              <pc:sldMasterMk cId="560710564" sldId="2147483648"/>
              <pc:sldLayoutMk cId="2186156838" sldId="2147483663"/>
              <ac:spMk id="3" creationId="{6B1284FB-BFC0-48D3-9CE1-52FDF407AEBA}"/>
            </ac:spMkLst>
          </pc:spChg>
          <pc:spChg chg="del">
            <ac:chgData name="고희숙" userId="4c56a72c-85d5-45bf-9fb4-f115437a1a30" providerId="ADAL" clId="{C104951C-BAC8-4813-9DF3-155E385C40A1}" dt="2024-04-13T23:19:14.140" v="79" actId="478"/>
            <ac:spMkLst>
              <pc:docMk/>
              <pc:sldMasterMk cId="560710564" sldId="2147483648"/>
              <pc:sldLayoutMk cId="2186156838" sldId="2147483663"/>
              <ac:spMk id="5" creationId="{5EE1977E-10C6-4431-84CF-E1CF7D3A1029}"/>
            </ac:spMkLst>
          </pc:spChg>
        </pc:sldLayoutChg>
      </pc:sldMasterChg>
      <pc:sldMasterChg chg="addSldLayout modSldLayout sldLayoutOrd">
        <pc:chgData name="고희숙" userId="4c56a72c-85d5-45bf-9fb4-f115437a1a30" providerId="ADAL" clId="{C104951C-BAC8-4813-9DF3-155E385C40A1}" dt="2024-04-13T23:21:22.181" v="246" actId="12"/>
        <pc:sldMasterMkLst>
          <pc:docMk/>
          <pc:sldMasterMk cId="1700044407" sldId="2147483661"/>
        </pc:sldMasterMkLst>
        <pc:sldLayoutChg chg="addSp delSp modSp mod ord">
          <pc:chgData name="고희숙" userId="4c56a72c-85d5-45bf-9fb4-f115437a1a30" providerId="ADAL" clId="{C104951C-BAC8-4813-9DF3-155E385C40A1}" dt="2024-04-13T23:21:22.181" v="246" actId="12"/>
          <pc:sldLayoutMkLst>
            <pc:docMk/>
            <pc:sldMasterMk cId="1700044407" sldId="2147483661"/>
            <pc:sldLayoutMk cId="1119778132" sldId="2147483662"/>
          </pc:sldLayoutMkLst>
          <pc:spChg chg="add del mod">
            <ac:chgData name="고희숙" userId="4c56a72c-85d5-45bf-9fb4-f115437a1a30" providerId="ADAL" clId="{C104951C-BAC8-4813-9DF3-155E385C40A1}" dt="2024-04-13T23:16:12.498" v="13" actId="478"/>
            <ac:spMkLst>
              <pc:docMk/>
              <pc:sldMasterMk cId="1700044407" sldId="2147483661"/>
              <pc:sldLayoutMk cId="1119778132" sldId="2147483662"/>
              <ac:spMk id="8" creationId="{AB65EB83-076C-045F-F08B-B412BDB5612A}"/>
            </ac:spMkLst>
          </pc:spChg>
          <pc:spChg chg="add mod">
            <ac:chgData name="고희숙" userId="4c56a72c-85d5-45bf-9fb4-f115437a1a30" providerId="ADAL" clId="{C104951C-BAC8-4813-9DF3-155E385C40A1}" dt="2024-04-13T23:20:53.205" v="241" actId="122"/>
            <ac:spMkLst>
              <pc:docMk/>
              <pc:sldMasterMk cId="1700044407" sldId="2147483661"/>
              <pc:sldLayoutMk cId="1119778132" sldId="2147483662"/>
              <ac:spMk id="9" creationId="{D64E1B08-1805-5370-559A-89812F2E74E1}"/>
            </ac:spMkLst>
          </pc:spChg>
          <pc:spChg chg="add del">
            <ac:chgData name="고희숙" userId="4c56a72c-85d5-45bf-9fb4-f115437a1a30" providerId="ADAL" clId="{C104951C-BAC8-4813-9DF3-155E385C40A1}" dt="2024-04-13T23:15:53.636" v="9" actId="11529"/>
            <ac:spMkLst>
              <pc:docMk/>
              <pc:sldMasterMk cId="1700044407" sldId="2147483661"/>
              <pc:sldLayoutMk cId="1119778132" sldId="2147483662"/>
              <ac:spMk id="10" creationId="{E668318C-5E24-EA0D-C0C4-0A8458715516}"/>
            </ac:spMkLst>
          </pc:spChg>
          <pc:spChg chg="add mod">
            <ac:chgData name="고희숙" userId="4c56a72c-85d5-45bf-9fb4-f115437a1a30" providerId="ADAL" clId="{C104951C-BAC8-4813-9DF3-155E385C40A1}" dt="2024-04-13T23:21:22.181" v="246" actId="12"/>
            <ac:spMkLst>
              <pc:docMk/>
              <pc:sldMasterMk cId="1700044407" sldId="2147483661"/>
              <pc:sldLayoutMk cId="1119778132" sldId="2147483662"/>
              <ac:spMk id="11" creationId="{4426AB39-7C15-8893-11D6-04155863838E}"/>
            </ac:spMkLst>
          </pc:spChg>
          <pc:picChg chg="add mod">
            <ac:chgData name="고희숙" userId="4c56a72c-85d5-45bf-9fb4-f115437a1a30" providerId="ADAL" clId="{C104951C-BAC8-4813-9DF3-155E385C40A1}" dt="2024-04-13T23:15:10.784" v="2"/>
            <ac:picMkLst>
              <pc:docMk/>
              <pc:sldMasterMk cId="1700044407" sldId="2147483661"/>
              <pc:sldLayoutMk cId="1119778132" sldId="2147483662"/>
              <ac:picMk id="7" creationId="{E87A5195-103D-3595-7EC3-034698E3D32E}"/>
            </ac:picMkLst>
          </pc:picChg>
        </pc:sldLayoutChg>
        <pc:sldLayoutChg chg="delSp new mod replId">
          <pc:chgData name="고희숙" userId="4c56a72c-85d5-45bf-9fb4-f115437a1a30" providerId="ADAL" clId="{C104951C-BAC8-4813-9DF3-155E385C40A1}" dt="2024-04-13T23:18:53.715" v="75" actId="478"/>
          <pc:sldLayoutMkLst>
            <pc:docMk/>
            <pc:sldMasterMk cId="1700044407" sldId="2147483661"/>
            <pc:sldLayoutMk cId="3923614481" sldId="2147483664"/>
          </pc:sldLayoutMkLst>
          <pc:spChg chg="del">
            <ac:chgData name="고희숙" userId="4c56a72c-85d5-45bf-9fb4-f115437a1a30" providerId="ADAL" clId="{C104951C-BAC8-4813-9DF3-155E385C40A1}" dt="2024-04-13T23:18:53.715" v="75" actId="478"/>
            <ac:spMkLst>
              <pc:docMk/>
              <pc:sldMasterMk cId="1700044407" sldId="2147483661"/>
              <pc:sldLayoutMk cId="3923614481" sldId="2147483664"/>
              <ac:spMk id="2" creationId="{1D0EFA36-F3DB-018A-F33B-19B0827914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76BB9-83C5-4AE2-B69F-56DF07BFA15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252C0-FA8B-4890-8140-127CDFCE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4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21921" y="10248674"/>
            <a:ext cx="2923840" cy="539503"/>
          </a:xfrm>
          <a:prstGeom prst="rect">
            <a:avLst/>
          </a:prstGeom>
        </p:spPr>
        <p:txBody>
          <a:bodyPr/>
          <a:lstStyle/>
          <a:p>
            <a:fld id="{96188ACF-FB21-4870-9A37-E58C25E3BF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BBFB-6ED9-467F-9827-17A43EA2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9C4B5-D46C-4741-9131-DBEFDC9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D84A7-9D67-4F56-AF7D-91C86857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3;p1">
            <a:extLst>
              <a:ext uri="{FF2B5EF4-FFF2-40B4-BE49-F238E27FC236}">
                <a16:creationId xmlns:a16="http://schemas.microsoft.com/office/drawing/2014/main" id="{E87A5195-103D-3595-7EC3-034698E3D32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64E1B08-1805-5370-559A-89812F2E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>
              <a:defRPr lang="ko-KR" altLang="en-US" sz="3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426AB39-7C15-8893-11D6-041558638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indent="0" algn="ctr">
              <a:buNone/>
              <a:defRPr lang="ko-KR" altLang="en-US" sz="20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286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97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B9F9D-3911-413C-8DE0-13184EE9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05D2-12F3-402B-8D9A-835B3845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89" y="890337"/>
            <a:ext cx="11275426" cy="5595120"/>
          </a:xfrm>
          <a:prstGeom prst="rect">
            <a:avLst/>
          </a:prstGeom>
        </p:spPr>
        <p:txBody>
          <a:bodyPr vert="horz" lIns="72000" tIns="72000" rIns="72000" bIns="7200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68C9A-7CD2-4D81-A6EC-C9CA86BB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1377E-716E-4DAC-9B94-6D1ED00B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554DF88-6E2D-4169-B0C6-3F98BCA9EC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5230D-4E13-50E5-6CAC-DEE223DB4A72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BE2BA-3718-A700-35B3-7A86159DBD3E}"/>
              </a:ext>
            </a:extLst>
          </p:cNvPr>
          <p:cNvSpPr/>
          <p:nvPr userDrawn="1"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162DE-BB04-8160-9B24-C24A5F4A480E}"/>
              </a:ext>
            </a:extLst>
          </p:cNvPr>
          <p:cNvSpPr/>
          <p:nvPr userDrawn="1"/>
        </p:nvSpPr>
        <p:spPr>
          <a:xfrm>
            <a:off x="391885" y="0"/>
            <a:ext cx="45719" cy="914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265113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097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79388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83FAE8-34CD-4FC8-A99C-94FD5AFA68C9}"/>
              </a:ext>
            </a:extLst>
          </p:cNvPr>
          <p:cNvSpPr/>
          <p:nvPr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C3C6311-3B36-9ABE-8CD8-081157D0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</p:spPr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을 활용하여 주가를 예측할 수 있을까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34F5A0-7272-0C64-A8ED-976AD8818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</p:spPr>
        <p:txBody>
          <a:bodyPr/>
          <a:lstStyle/>
          <a:p>
            <a:r>
              <a:rPr lang="en-US" altLang="ko-KR"/>
              <a:t>KAIST</a:t>
            </a:r>
            <a:r>
              <a:rPr lang="ko-KR" altLang="en-US"/>
              <a:t> </a:t>
            </a:r>
            <a:r>
              <a:rPr lang="en-US" altLang="ko-KR"/>
              <a:t>CAIO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기 </a:t>
            </a:r>
            <a:r>
              <a:rPr lang="en-US" altLang="ko-KR"/>
              <a:t>11</a:t>
            </a:r>
            <a:r>
              <a:rPr lang="ko-KR" altLang="en-US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22695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부서별 역할 및 KPI 및 업무 협업 프로세스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C8137-9C99-E452-2510-26E88DA5FEA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25C5F50-6DC5-9632-F5BD-3E905468A47F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AI 도입 성과 평가를 어떻게 측정할 것인가?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067DA-9620-358C-270F-4F42F2CD32B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438DF89-4320-23C7-D085-419D6384E091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4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향후 전사 확대방안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4D106-52A5-778C-5C52-12D2477C8BA4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14B839-A3E5-5348-82B4-E498715CA70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2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94DA9-F0AC-47D1-3811-3968357EBB77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C3DB085-8D36-C2FE-A476-B4340B13C8C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8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</p:spPr>
        <p:txBody>
          <a:bodyPr/>
          <a:lstStyle/>
          <a:p>
            <a:r>
              <a:rPr lang="ko-KR" altLang="ko-KR"/>
              <a:t>과제를 한 소감</a:t>
            </a:r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F74FF9E-1F82-4349-B622-E7186C24E186}"/>
              </a:ext>
            </a:extLst>
          </p:cNvPr>
          <p:cNvSpPr/>
          <p:nvPr/>
        </p:nvSpPr>
        <p:spPr>
          <a:xfrm>
            <a:off x="524690" y="1042567"/>
            <a:ext cx="3626206" cy="2302211"/>
          </a:xfrm>
          <a:prstGeom prst="wedgeRoundRectCallout">
            <a:avLst>
              <a:gd name="adj1" fmla="val 37879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FF29D0B3-49E3-53FA-AED5-113C5EFA3504}"/>
              </a:ext>
            </a:extLst>
          </p:cNvPr>
          <p:cNvSpPr/>
          <p:nvPr/>
        </p:nvSpPr>
        <p:spPr>
          <a:xfrm>
            <a:off x="4349299" y="1042567"/>
            <a:ext cx="3626206" cy="2302211"/>
          </a:xfrm>
          <a:prstGeom prst="wedgeRoundRectCallout">
            <a:avLst>
              <a:gd name="adj1" fmla="val 35153"/>
              <a:gd name="adj2" fmla="val 65013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7714B21-2AA1-0E5D-C73C-C7C768EC57DD}"/>
              </a:ext>
            </a:extLst>
          </p:cNvPr>
          <p:cNvSpPr/>
          <p:nvPr/>
        </p:nvSpPr>
        <p:spPr>
          <a:xfrm>
            <a:off x="8173909" y="1042567"/>
            <a:ext cx="3626206" cy="2302211"/>
          </a:xfrm>
          <a:prstGeom prst="wedgeRoundRectCallout">
            <a:avLst>
              <a:gd name="adj1" fmla="val 39583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CB168E1-4259-D189-C692-C60BD03C1082}"/>
              </a:ext>
            </a:extLst>
          </p:cNvPr>
          <p:cNvSpPr/>
          <p:nvPr/>
        </p:nvSpPr>
        <p:spPr>
          <a:xfrm>
            <a:off x="524690" y="3890038"/>
            <a:ext cx="3626206" cy="2302211"/>
          </a:xfrm>
          <a:prstGeom prst="wedgeRoundRectCallout">
            <a:avLst>
              <a:gd name="adj1" fmla="val 39243"/>
              <a:gd name="adj2" fmla="val 6071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ABE5483-368E-5F0B-9D51-A1AA880662E8}"/>
              </a:ext>
            </a:extLst>
          </p:cNvPr>
          <p:cNvSpPr/>
          <p:nvPr/>
        </p:nvSpPr>
        <p:spPr>
          <a:xfrm>
            <a:off x="4349299" y="3890038"/>
            <a:ext cx="3626206" cy="2302211"/>
          </a:xfrm>
          <a:prstGeom prst="wedgeRoundRectCallout">
            <a:avLst>
              <a:gd name="adj1" fmla="val 46399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D1C6FC1-62D8-691F-2C0A-6870FAD84B8F}"/>
              </a:ext>
            </a:extLst>
          </p:cNvPr>
          <p:cNvSpPr/>
          <p:nvPr/>
        </p:nvSpPr>
        <p:spPr>
          <a:xfrm>
            <a:off x="8173909" y="3890038"/>
            <a:ext cx="3626206" cy="2302211"/>
          </a:xfrm>
          <a:prstGeom prst="wedgeRoundRectCallout">
            <a:avLst>
              <a:gd name="adj1" fmla="val 41287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24B9A27-8BC7-00A9-EF0E-847B66717FD2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2831099-1572-B8E0-9147-C09537513E74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7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Google Shape;203;p28">
            <a:extLst>
              <a:ext uri="{FF2B5EF4-FFF2-40B4-BE49-F238E27FC236}">
                <a16:creationId xmlns:a16="http://schemas.microsoft.com/office/drawing/2014/main" id="{1E745DF7-E148-359D-0BA4-E9AF473D98F7}"/>
              </a:ext>
            </a:extLst>
          </p:cNvPr>
          <p:cNvSpPr txBox="1"/>
          <p:nvPr/>
        </p:nvSpPr>
        <p:spPr>
          <a:xfrm>
            <a:off x="660089" y="991369"/>
            <a:ext cx="90375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지금부터 너는 “우리 기업의 최고 AI 전문가이자 컨설턴트”이야.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나는 네가 상세한 AI기획서를 만들어주는데, 목차 다음과 같이 해줘. 그리고 한글로 답해줘.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[목차]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어떤 분야에 도입하려고 하는가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현재 어떤 문제가 있는지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사용자는 누구인가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문제 해결을 위한 AI 기능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데이터 정의 및 확보방안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AI모델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구현방안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부서별 역할 및 KPI, 업무협업 프로세스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AI 도입 성과 평가를 어떻게 측정할 것인가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향후 전사 확대방안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참고자료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각 사람의 역할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[요구사항]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6장의 AI모델설계는 실제로 AI모델을 만들어주고, 해당 참고자료를 11장에서 제시해줘.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우리조는 4명인데 12장에서 각사람의 역할은 니가 알아서 결정해줘.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계획대로 AI를 도입했을 때, 가장 경제적으로 효과가 있어야 하며,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구현가능하고, 세상에 없는 참신한 아이디어야 해.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중간에 너는 나에게 질문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할 수 있으니 언제든지 질문해줘.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[현재까지 만든 자료]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01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Google Shape;209;p29">
            <a:extLst>
              <a:ext uri="{FF2B5EF4-FFF2-40B4-BE49-F238E27FC236}">
                <a16:creationId xmlns:a16="http://schemas.microsoft.com/office/drawing/2014/main" id="{50807744-678E-EAAA-7D08-E10E44C2023D}"/>
              </a:ext>
            </a:extLst>
          </p:cNvPr>
          <p:cNvSpPr txBox="1"/>
          <p:nvPr/>
        </p:nvSpPr>
        <p:spPr>
          <a:xfrm>
            <a:off x="1200177" y="1180271"/>
            <a:ext cx="609460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AI도입목적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금리, 한도 결정. 대출금리%, 대출금액 한도의 AI 결정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대출 승인여부 판단. 입력된 데이터 기반의 AI 모델 승인 여부 판단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도입이유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 소요. 평균 주 6건, 건당 2시간, 4주의 심사 및 승인 기간 소요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 1건당 평균 6명의 인원 참여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리스크 관리 효율성. 정량적 데이터 기반 대출심사 리스크 관리 부재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기대효과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심사기간/인원 ↓. 누적 학습 데이터 활용 심사기간 및 투입인력 리소스 감소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빠른 대출 승인. 평균 4주 심사 승인 수 일내 단축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채권관리 효율성. 심사에 대한 상세 분석 가능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차주- 직업, 나이, 거주지, 대출신청금액, 소득수준, 신용등급, 신용점수, 대출이력, 연대보증인, 종업원수, 직급,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담보 - 유형, 감정가, 소재지, 면적, 소유자, 담보규모, LTV, 대출가능액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승인결과 - 승인결과, 대출금액, 약정금리,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AI구현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로 승인결과를 판단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tensorflow로 승인결과, 대출금액, 약정금리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8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조원 및 회사소개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조는 산업영역이나 관심사에 공통점이 없는 </a:t>
            </a:r>
            <a:r>
              <a:rPr lang="en-US" altLang="ko-KR"/>
              <a:t>6</a:t>
            </a:r>
            <a:r>
              <a:rPr lang="ko-KR" altLang="en-US"/>
              <a:t>명이 모여 있습니다</a:t>
            </a:r>
            <a:r>
              <a:rPr lang="en-US" altLang="ko-KR"/>
              <a:t>. 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4C5D63-3031-D2C1-F049-0E8854475361}"/>
              </a:ext>
            </a:extLst>
          </p:cNvPr>
          <p:cNvGrpSpPr/>
          <p:nvPr/>
        </p:nvGrpSpPr>
        <p:grpSpPr>
          <a:xfrm>
            <a:off x="524689" y="1534026"/>
            <a:ext cx="11275425" cy="4800769"/>
            <a:chOff x="-39294" y="1534026"/>
            <a:chExt cx="12256885" cy="48007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3E691-4010-A5F7-3611-4D848B47B56C}"/>
                </a:ext>
              </a:extLst>
            </p:cNvPr>
            <p:cNvSpPr/>
            <p:nvPr/>
          </p:nvSpPr>
          <p:spPr>
            <a:xfrm>
              <a:off x="-39294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E8F1B83-644A-C632-7512-C415FF51A77B}"/>
                </a:ext>
              </a:extLst>
            </p:cNvPr>
            <p:cNvSpPr/>
            <p:nvPr/>
          </p:nvSpPr>
          <p:spPr>
            <a:xfrm>
              <a:off x="4066656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D8EBB0-A0FF-50FB-93B3-5238CD3BB5DC}"/>
                </a:ext>
              </a:extLst>
            </p:cNvPr>
            <p:cNvSpPr/>
            <p:nvPr/>
          </p:nvSpPr>
          <p:spPr>
            <a:xfrm>
              <a:off x="8214382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0874C99-7A5D-BBD4-DDB2-B8D1A4C2FFBF}"/>
                </a:ext>
              </a:extLst>
            </p:cNvPr>
            <p:cNvSpPr/>
            <p:nvPr/>
          </p:nvSpPr>
          <p:spPr>
            <a:xfrm>
              <a:off x="-39294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60FE709-7D0D-0D1B-EDCE-4D362885CDBF}"/>
                </a:ext>
              </a:extLst>
            </p:cNvPr>
            <p:cNvSpPr/>
            <p:nvPr/>
          </p:nvSpPr>
          <p:spPr>
            <a:xfrm>
              <a:off x="4066656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17F9304-442F-AFC0-F8A4-6F11F58941F1}"/>
                </a:ext>
              </a:extLst>
            </p:cNvPr>
            <p:cNvSpPr/>
            <p:nvPr/>
          </p:nvSpPr>
          <p:spPr>
            <a:xfrm>
              <a:off x="8214382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9144F3D7-FDAD-A211-7C16-F378E214ABC0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AB06626E-9031-61D1-474D-9E425D5E8BAD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8" name="그림 17" descr="스케치, 안경, 인간의 얼굴, 인물사진이(가) 표시된 사진&#10;&#10;자동 생성된 설명">
            <a:extLst>
              <a:ext uri="{FF2B5EF4-FFF2-40B4-BE49-F238E27FC236}">
                <a16:creationId xmlns:a16="http://schemas.microsoft.com/office/drawing/2014/main" id="{D4C793E6-1D6A-3EE8-C69F-D386FBA0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5" y="4125234"/>
            <a:ext cx="1644821" cy="2185963"/>
          </a:xfrm>
          <a:prstGeom prst="round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D2C78-71D7-166A-2A2B-5E343688B086}"/>
              </a:ext>
            </a:extLst>
          </p:cNvPr>
          <p:cNvSpPr txBox="1"/>
          <p:nvPr/>
        </p:nvSpPr>
        <p:spPr>
          <a:xfrm>
            <a:off x="9958785" y="2019128"/>
            <a:ext cx="175374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 창 원 상무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교육 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E1965-9F39-8417-38B3-60C41FC1C547}"/>
              </a:ext>
            </a:extLst>
          </p:cNvPr>
          <p:cNvSpPr txBox="1"/>
          <p:nvPr/>
        </p:nvSpPr>
        <p:spPr>
          <a:xfrm>
            <a:off x="2460529" y="1899547"/>
            <a:ext cx="1753746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삼성물산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리조트부문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곽동훈 그룹장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[LLM]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2E969C-045E-2B23-739C-C51E363BF134}"/>
              </a:ext>
            </a:extLst>
          </p:cNvPr>
          <p:cNvSpPr txBox="1"/>
          <p:nvPr/>
        </p:nvSpPr>
        <p:spPr>
          <a:xfrm>
            <a:off x="6055601" y="2001084"/>
            <a:ext cx="1937224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김영민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fr-FR" altLang="ko-KR" b="1" spc="-100">
                <a:solidFill>
                  <a:srgbClr val="000000"/>
                </a:solidFill>
                <a:effectLst/>
                <a:latin typeface="+mn-ea"/>
              </a:rPr>
              <a:t>sw</a:t>
            </a: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6671E-A770-6F7B-8D17-420F85DA9540}"/>
              </a:ext>
            </a:extLst>
          </p:cNvPr>
          <p:cNvSpPr txBox="1"/>
          <p:nvPr/>
        </p:nvSpPr>
        <p:spPr>
          <a:xfrm>
            <a:off x="1982319" y="3496808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kwak802@gmail.com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965D1-DB4F-EC51-7516-25FF17FFEC96}"/>
              </a:ext>
            </a:extLst>
          </p:cNvPr>
          <p:cNvSpPr txBox="1"/>
          <p:nvPr/>
        </p:nvSpPr>
        <p:spPr>
          <a:xfrm>
            <a:off x="5978924" y="4388167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위릿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장영민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맞춤형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건강솔루션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 AI]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BA3A5-902D-495E-8EC0-8F01B735F803}"/>
              </a:ext>
            </a:extLst>
          </p:cNvPr>
          <p:cNvSpPr txBox="1"/>
          <p:nvPr/>
        </p:nvSpPr>
        <p:spPr>
          <a:xfrm>
            <a:off x="2308841" y="5967663"/>
            <a:ext cx="186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mariakoh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@</a:t>
            </a: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46F6E-8256-38D5-F0F1-52B89616D214}"/>
              </a:ext>
            </a:extLst>
          </p:cNvPr>
          <p:cNvSpPr txBox="1"/>
          <p:nvPr/>
        </p:nvSpPr>
        <p:spPr>
          <a:xfrm>
            <a:off x="5857430" y="5980813"/>
            <a:ext cx="2072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jym@wiilit.kr 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79D16-FF72-9BF5-C217-3ACF3B43A439}"/>
              </a:ext>
            </a:extLst>
          </p:cNvPr>
          <p:cNvSpPr txBox="1"/>
          <p:nvPr/>
        </p:nvSpPr>
        <p:spPr>
          <a:xfrm>
            <a:off x="9867045" y="5967662"/>
            <a:ext cx="1845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hkson@mico.kr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707AA9-F496-0EBD-9A49-A4E8E813EABD}"/>
              </a:ext>
            </a:extLst>
          </p:cNvPr>
          <p:cNvSpPr txBox="1"/>
          <p:nvPr/>
        </p:nvSpPr>
        <p:spPr>
          <a:xfrm>
            <a:off x="2143306" y="4388166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투이컨설팅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고희숙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팀장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관심사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금융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서비스발굴</a:t>
            </a:r>
            <a:endParaRPr lang="en-US" altLang="ko-KR" b="1" spc="-10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CF8F9-6650-441D-509A-59472BB8F5BD}"/>
              </a:ext>
            </a:extLst>
          </p:cNvPr>
          <p:cNvSpPr txBox="1"/>
          <p:nvPr/>
        </p:nvSpPr>
        <p:spPr>
          <a:xfrm>
            <a:off x="9867046" y="4344218"/>
            <a:ext cx="1845485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미코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손한기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신소재개발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</a:p>
        </p:txBody>
      </p:sp>
      <p:pic>
        <p:nvPicPr>
          <p:cNvPr id="34" name="그림 33" descr="인간의 얼굴, 인물사진, 스케치, 사람이(가) 표시된 사진&#10;&#10;자동 생성된 설명">
            <a:extLst>
              <a:ext uri="{FF2B5EF4-FFF2-40B4-BE49-F238E27FC236}">
                <a16:creationId xmlns:a16="http://schemas.microsoft.com/office/drawing/2014/main" id="{DDEE258E-DF02-5529-220C-4E634ED6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t="6707" r="19380" b="5880"/>
          <a:stretch/>
        </p:blipFill>
        <p:spPr>
          <a:xfrm>
            <a:off x="4375702" y="1599843"/>
            <a:ext cx="1767482" cy="2204743"/>
          </a:xfrm>
          <a:prstGeom prst="roundRect">
            <a:avLst>
              <a:gd name="adj" fmla="val 25055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01CA27-647C-E8FE-CDD6-79E42DFD206B}"/>
              </a:ext>
            </a:extLst>
          </p:cNvPr>
          <p:cNvSpPr txBox="1"/>
          <p:nvPr/>
        </p:nvSpPr>
        <p:spPr>
          <a:xfrm>
            <a:off x="5797920" y="3461430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dragonfly2@gmail.com</a:t>
            </a:r>
            <a:endParaRPr lang="ko-KR" altLang="en-US" sz="1400" spc="-100">
              <a:latin typeface="+mn-ea"/>
            </a:endParaRPr>
          </a:p>
        </p:txBody>
      </p:sp>
      <p:pic>
        <p:nvPicPr>
          <p:cNvPr id="36" name="그림 35" descr="인간의 얼굴, 안경, 인물사진, 사람이(가) 표시된 사진&#10;&#10;자동 생성된 설명">
            <a:extLst>
              <a:ext uri="{FF2B5EF4-FFF2-40B4-BE49-F238E27FC236}">
                <a16:creationId xmlns:a16="http://schemas.microsoft.com/office/drawing/2014/main" id="{0C9D0118-BDD5-5476-D1AA-FE41F2603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11143" r="14447" b="8306"/>
          <a:stretch/>
        </p:blipFill>
        <p:spPr>
          <a:xfrm>
            <a:off x="8225278" y="4082094"/>
            <a:ext cx="1733508" cy="2193345"/>
          </a:xfrm>
          <a:prstGeom prst="roundRect">
            <a:avLst/>
          </a:prstGeom>
        </p:spPr>
      </p:pic>
      <p:pic>
        <p:nvPicPr>
          <p:cNvPr id="38" name="그림 37" descr="스케치, 인간의 얼굴, 인물사진, 사람이(가) 표시된 사진&#10;&#10;자동 생성된 설명">
            <a:extLst>
              <a:ext uri="{FF2B5EF4-FFF2-40B4-BE49-F238E27FC236}">
                <a16:creationId xmlns:a16="http://schemas.microsoft.com/office/drawing/2014/main" id="{94E27C30-CD58-AA4A-0AD6-58C4ECFBD4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3937" r="13700" b="9468"/>
          <a:stretch/>
        </p:blipFill>
        <p:spPr>
          <a:xfrm>
            <a:off x="4368971" y="4141097"/>
            <a:ext cx="1727030" cy="2134342"/>
          </a:xfrm>
          <a:prstGeom prst="roundRect">
            <a:avLst/>
          </a:prstGeom>
        </p:spPr>
      </p:pic>
      <p:pic>
        <p:nvPicPr>
          <p:cNvPr id="40" name="그림 39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D79EC0B9-843F-2CF8-FE9E-92B774FD7E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1439" r="17068" b="10876"/>
          <a:stretch/>
        </p:blipFill>
        <p:spPr>
          <a:xfrm>
            <a:off x="577352" y="1586048"/>
            <a:ext cx="1750231" cy="2153767"/>
          </a:xfrm>
          <a:prstGeom prst="roundRect">
            <a:avLst/>
          </a:prstGeom>
        </p:spPr>
      </p:pic>
      <p:pic>
        <p:nvPicPr>
          <p:cNvPr id="42" name="그림 41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995B5337-550A-4402-D570-43744BF6EA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12493" r="15625" b="7319"/>
          <a:stretch/>
        </p:blipFill>
        <p:spPr>
          <a:xfrm>
            <a:off x="8197311" y="1599843"/>
            <a:ext cx="1783874" cy="2204609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27ADCF-7CA9-3EA3-853A-CF9CD5C85402}"/>
              </a:ext>
            </a:extLst>
          </p:cNvPr>
          <p:cNvSpPr txBox="1"/>
          <p:nvPr/>
        </p:nvSpPr>
        <p:spPr>
          <a:xfrm>
            <a:off x="9613521" y="3461429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cwlee8474@kakao.com</a:t>
            </a:r>
            <a:endParaRPr lang="ko-KR" altLang="en-US" sz="1400" spc="-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82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오각형 26">
            <a:extLst>
              <a:ext uri="{FF2B5EF4-FFF2-40B4-BE49-F238E27FC236}">
                <a16:creationId xmlns:a16="http://schemas.microsoft.com/office/drawing/2014/main" id="{5D022D6C-AF4D-BE8A-8EB6-D0897C5E6145}"/>
              </a:ext>
            </a:extLst>
          </p:cNvPr>
          <p:cNvSpPr/>
          <p:nvPr/>
        </p:nvSpPr>
        <p:spPr>
          <a:xfrm rot="10800000">
            <a:off x="3790123" y="2165647"/>
            <a:ext cx="4619949" cy="3652420"/>
          </a:xfrm>
          <a:prstGeom prst="pentagon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적용분야</a:t>
            </a:r>
            <a:r>
              <a:rPr lang="en-US" altLang="ko-KR"/>
              <a:t>] </a:t>
            </a:r>
            <a:r>
              <a:rPr lang="ko-KR" altLang="en-US"/>
              <a:t>주가 예측에 </a:t>
            </a:r>
            <a:r>
              <a:rPr lang="en-US" altLang="ko-KR"/>
              <a:t>AI</a:t>
            </a:r>
            <a:r>
              <a:rPr lang="ko-KR" altLang="en-US"/>
              <a:t>를 활용할 수 있다면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33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주가 결정을 위한 요소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B01530B-4C55-5C53-C32A-B9830E8AFFD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7A94F19-3726-2359-BCE9-A3DD6C66524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D3DDF8-8467-EF6E-EFFD-407D43B7595F}"/>
              </a:ext>
            </a:extLst>
          </p:cNvPr>
          <p:cNvSpPr/>
          <p:nvPr/>
        </p:nvSpPr>
        <p:spPr>
          <a:xfrm>
            <a:off x="3893866" y="1395433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기업 실적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400" b="0" i="0" spc="-100">
                <a:solidFill>
                  <a:srgbClr val="0D0D0D"/>
                </a:solidFill>
                <a:effectLst/>
                <a:latin typeface="Söhne"/>
              </a:rPr>
              <a:t>(EPS - Earnings Per Share)</a:t>
            </a:r>
            <a:endParaRPr lang="ko-KR" altLang="en-US" sz="14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5D491-842C-53F6-DB21-896B52273DB0}"/>
              </a:ext>
            </a:extLst>
          </p:cNvPr>
          <p:cNvSpPr txBox="1"/>
          <p:nvPr/>
        </p:nvSpPr>
        <p:spPr>
          <a:xfrm>
            <a:off x="1908080" y="2340800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주요 금융 정보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Google Finance)</a:t>
            </a:r>
            <a:r>
              <a:rPr lang="ko-KR" altLang="en-US" sz="1400" spc="-100">
                <a:latin typeface="+mn-ea"/>
              </a:rPr>
              <a:t>에서 기업의 실적 보고서를 조회</a:t>
            </a:r>
            <a:endParaRPr lang="en-US" altLang="ko-KR" sz="1400" spc="-100">
              <a:latin typeface="+mn-ea"/>
            </a:endParaRPr>
          </a:p>
          <a:p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주가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거래량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시가총액</a:t>
            </a:r>
            <a:r>
              <a:rPr lang="ko-KR" altLang="en-US" sz="1400" spc="-100">
                <a:latin typeface="+mn-ea"/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1D6881-BBC7-AEE7-97F0-06710E9B1332}"/>
              </a:ext>
            </a:extLst>
          </p:cNvPr>
          <p:cNvSpPr/>
          <p:nvPr/>
        </p:nvSpPr>
        <p:spPr>
          <a:xfrm>
            <a:off x="2854389" y="361845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경제 지표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GDP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성장률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금리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환율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유가 등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1EFF7-298D-79D6-432C-5403EB1056E0}"/>
              </a:ext>
            </a:extLst>
          </p:cNvPr>
          <p:cNvSpPr txBox="1"/>
          <p:nvPr/>
        </p:nvSpPr>
        <p:spPr>
          <a:xfrm>
            <a:off x="939277" y="4360739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국가 통계청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중앙은행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금융뉴스 사이트에서</a:t>
            </a:r>
            <a:r>
              <a:rPr lang="en-US" altLang="ko-KR" sz="1400" spc="-100">
                <a:latin typeface="+mn-ea"/>
              </a:rPr>
              <a:t/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 </a:t>
            </a:r>
            <a:r>
              <a:rPr lang="en-US" altLang="ko-KR" sz="1400" spc="-100">
                <a:latin typeface="+mn-ea"/>
              </a:rPr>
              <a:t>GDP</a:t>
            </a:r>
            <a:r>
              <a:rPr lang="ko-KR" altLang="en-US" sz="1400" spc="-100">
                <a:latin typeface="+mn-ea"/>
              </a:rPr>
              <a:t>성장률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기준금리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환율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국제유가 등을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481B88-CD25-B220-C4B6-AE5D70F80B4C}"/>
              </a:ext>
            </a:extLst>
          </p:cNvPr>
          <p:cNvSpPr/>
          <p:nvPr/>
        </p:nvSpPr>
        <p:spPr>
          <a:xfrm>
            <a:off x="5149716" y="5078359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시장 동향과 인덱스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나스닥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100, S&amp;P500,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인덱스의 </a:t>
            </a:r>
            <a:r>
              <a:rPr lang="en-US" altLang="ko-KR" sz="1200" spc="-10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퍼포먼스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9420D-248E-9709-0D86-278F25108519}"/>
              </a:ext>
            </a:extLst>
          </p:cNvPr>
          <p:cNvSpPr txBox="1"/>
          <p:nvPr/>
        </p:nvSpPr>
        <p:spPr>
          <a:xfrm>
            <a:off x="7113602" y="5777223"/>
            <a:ext cx="21620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주식 시장 웹사이트나 금융 뉴스 채널에서 실시간으로 시장 인덱스를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E69F5A-189B-5917-32C7-EE3FD77B3AF5}"/>
              </a:ext>
            </a:extLst>
          </p:cNvPr>
          <p:cNvSpPr/>
          <p:nvPr/>
        </p:nvSpPr>
        <p:spPr>
          <a:xfrm>
            <a:off x="6436768" y="1371570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기술적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주가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차트 및 기술적 지표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A05DD-31CC-004F-E532-522ED8E40E40}"/>
              </a:ext>
            </a:extLst>
          </p:cNvPr>
          <p:cNvSpPr txBox="1"/>
          <p:nvPr/>
        </p:nvSpPr>
        <p:spPr>
          <a:xfrm>
            <a:off x="8329336" y="2118231"/>
            <a:ext cx="24063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차트분석 도구와 소프트웨어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TradingView, MetaTrader)</a:t>
            </a:r>
            <a:r>
              <a:rPr lang="ko-KR" altLang="en-US" sz="1400" spc="-100">
                <a:latin typeface="+mn-ea"/>
              </a:rPr>
              <a:t>를 사용하여 기술적 지표와 차트 패턴을 분석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B316B0-4317-7F1E-57C8-4C0835175BC0}"/>
              </a:ext>
            </a:extLst>
          </p:cNvPr>
          <p:cNvSpPr/>
          <p:nvPr/>
        </p:nvSpPr>
        <p:spPr>
          <a:xfrm>
            <a:off x="7383052" y="355710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실물경제 변화와 </a:t>
            </a:r>
            <a: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리스크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유가와 같은 원자재 가격 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6423A-921A-3AEC-9211-E0DCB6141840}"/>
              </a:ext>
            </a:extLst>
          </p:cNvPr>
          <p:cNvSpPr txBox="1"/>
          <p:nvPr/>
        </p:nvSpPr>
        <p:spPr>
          <a:xfrm>
            <a:off x="9095872" y="4460667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경제 연구 기관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원자재 가격을 제공하는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Bloomberg, Reuters)</a:t>
            </a:r>
            <a:r>
              <a:rPr lang="ko-KR" altLang="en-US" sz="1400" spc="-100">
                <a:latin typeface="+mn-ea"/>
              </a:rPr>
              <a:t>에서 데이터를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63607-F662-087D-2948-FCD5D2AE420E}"/>
              </a:ext>
            </a:extLst>
          </p:cNvPr>
          <p:cNvSpPr txBox="1"/>
          <p:nvPr/>
        </p:nvSpPr>
        <p:spPr>
          <a:xfrm>
            <a:off x="5289786" y="3429000"/>
            <a:ext cx="1550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00">
                <a:latin typeface="+mn-ea"/>
              </a:rPr>
              <a:t>주가 결정을 위한 요소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8258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현재 어떤 문제가 있는지?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목표 시장 및 주식 종목 혹은 펀드등의 종목을 선택해야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2135-3DB4-7AAB-F77B-94DB5FB1B04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036C480-4FFC-9B94-7185-074B53B699E3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사용자는 누구인가?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D7891-4796-B200-2691-B6ED8BAF19BD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9DC7544-92F2-D9FE-A3DA-FBCA1A8E856C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문제 해결을 위한 AI 기능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데이터 정의 및 확보방안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275426" cy="41113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주가에 영향을 미치는 요인은 다양하나 미국 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 시세를 기준으로 판단</a:t>
            </a:r>
            <a:endParaRPr lang="en-US" altLang="ko-KR" dirty="0" smtClean="0"/>
          </a:p>
          <a:p>
            <a:r>
              <a:rPr lang="en-US" altLang="ko-KR" dirty="0" err="1" smtClean="0"/>
              <a:t>Yfinance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이용하여 데이터 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미국 주가지수는 </a:t>
            </a:r>
            <a:r>
              <a:rPr lang="en-US" altLang="ko-KR" dirty="0" smtClean="0"/>
              <a:t>S&amp;P500</a:t>
            </a:r>
            <a:r>
              <a:rPr lang="ko-KR" altLang="en-US" dirty="0" smtClean="0"/>
              <a:t>으로 검토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다우지수는 대형주 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나스닥은 </a:t>
            </a:r>
            <a:r>
              <a:rPr lang="ko-KR" altLang="en-US" dirty="0" err="1" smtClean="0"/>
              <a:t>기술주</a:t>
            </a:r>
            <a:r>
              <a:rPr lang="ko-KR" altLang="en-US" dirty="0" smtClean="0"/>
              <a:t> 위주로 </a:t>
            </a:r>
            <a:r>
              <a:rPr lang="en-US" altLang="ko-KR" dirty="0" smtClean="0"/>
              <a:t>bias </a:t>
            </a:r>
            <a:r>
              <a:rPr lang="ko-KR" altLang="en-US" dirty="0" smtClean="0"/>
              <a:t>가능성 있음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환율 데이터가 데이터 시작 시점이 가장 최근으로 환율 시작 </a:t>
            </a:r>
            <a:r>
              <a:rPr lang="ko-KR" altLang="en-US" dirty="0" err="1" smtClean="0"/>
              <a:t>날자부터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[</a:t>
            </a:r>
            <a:r>
              <a:rPr lang="ko-KR" altLang="en-US" dirty="0"/>
              <a:t>환율</a:t>
            </a:r>
            <a:r>
              <a:rPr lang="en-US" altLang="ko-KR" dirty="0"/>
              <a:t>: '2003-12-01', </a:t>
            </a:r>
            <a:r>
              <a:rPr lang="ko-KR" altLang="en-US" dirty="0" err="1"/>
              <a:t>금시세</a:t>
            </a:r>
            <a:r>
              <a:rPr lang="en-US" altLang="ko-KR" dirty="0"/>
              <a:t>: '2000-08-30', KOSPI: '1996-12-11', S&amp;P500: '1927-12-30']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결측 데이터는 </a:t>
            </a:r>
            <a:r>
              <a:rPr lang="en-US" altLang="ko-KR" dirty="0" smtClean="0"/>
              <a:t>pandas </a:t>
            </a:r>
            <a:r>
              <a:rPr lang="en-US" altLang="ko-KR" dirty="0" err="1" smtClean="0"/>
              <a:t>ffill</a:t>
            </a:r>
            <a:r>
              <a:rPr lang="ko-KR" altLang="en-US" dirty="0" smtClean="0"/>
              <a:t>로 이전날 데이터로 반영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MinMax</a:t>
            </a:r>
            <a:r>
              <a:rPr lang="en-US" altLang="ko-KR" dirty="0" smtClean="0"/>
              <a:t> scaling </a:t>
            </a:r>
            <a:r>
              <a:rPr lang="ko-KR" altLang="en-US" dirty="0" smtClean="0"/>
              <a:t>후 학습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AD078-DB28-8A24-662C-716A19AED42E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264C4FB-CE4E-B5B7-8AF2-F046C4A0340A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6" y="3878744"/>
            <a:ext cx="1669839" cy="1772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5" y="3878743"/>
            <a:ext cx="4113599" cy="27423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53" y="3746644"/>
            <a:ext cx="3553847" cy="29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ML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186241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ML</a:t>
            </a:r>
            <a:r>
              <a:rPr lang="ko-KR" altLang="en-US" dirty="0" smtClean="0"/>
              <a:t>모델과 </a:t>
            </a:r>
            <a:r>
              <a:rPr lang="en-US" altLang="ko-KR" dirty="0" smtClean="0"/>
              <a:t>DL </a:t>
            </a:r>
            <a:r>
              <a:rPr lang="ko-KR" altLang="en-US" dirty="0" smtClean="0"/>
              <a:t>모델을 구성하고 이 중 가장 성능이 좋은 모델로 구성</a:t>
            </a:r>
            <a:endParaRPr lang="en-US" altLang="ko-KR" dirty="0" smtClean="0"/>
          </a:p>
          <a:p>
            <a:r>
              <a:rPr lang="en-US" altLang="ko-KR" dirty="0" smtClean="0"/>
              <a:t>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성능 좋은 결과를 가지고 </a:t>
            </a:r>
            <a:r>
              <a:rPr lang="en-US" altLang="ko-KR" dirty="0" smtClean="0"/>
              <a:t>ML </a:t>
            </a:r>
            <a:r>
              <a:rPr lang="ko-KR" altLang="en-US" dirty="0" smtClean="0"/>
              <a:t>모델 구축</a:t>
            </a:r>
            <a:endParaRPr lang="en-US" altLang="ko-KR" dirty="0" smtClean="0"/>
          </a:p>
          <a:p>
            <a:r>
              <a:rPr lang="en-US" altLang="ko-KR" dirty="0" err="1" smtClean="0"/>
              <a:t>GridSearchCV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결과는 아래와 같음</a:t>
            </a:r>
            <a:endParaRPr lang="en-US" altLang="ko-KR" dirty="0" smtClean="0"/>
          </a:p>
          <a:p>
            <a:r>
              <a:rPr lang="en-US" altLang="ko-KR" sz="1600" dirty="0" err="1" smtClean="0"/>
              <a:t>Xgboost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min_child_weight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MSE: -576.7177116005897</a:t>
            </a:r>
          </a:p>
          <a:p>
            <a:r>
              <a:rPr lang="en-US" altLang="ko-KR" sz="1600" dirty="0" err="1" smtClean="0"/>
              <a:t>Lightgbm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': 0.01, 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50,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500, '</a:t>
            </a:r>
            <a:r>
              <a:rPr lang="en-US" altLang="ko-KR" sz="1600" dirty="0" err="1"/>
              <a:t>num_leaves</a:t>
            </a:r>
            <a:r>
              <a:rPr lang="en-US" altLang="ko-KR" sz="1600" dirty="0"/>
              <a:t>': 300} </a:t>
            </a:r>
            <a:r>
              <a:rPr lang="en-US" altLang="ko-KR" sz="1600" dirty="0" smtClean="0"/>
              <a:t>MSE: -542.1806998675918</a:t>
            </a:r>
          </a:p>
          <a:p>
            <a:r>
              <a:rPr lang="en-US" altLang="ko-KR" sz="1600" dirty="0" smtClean="0"/>
              <a:t>RF: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12, '</a:t>
            </a:r>
            <a:r>
              <a:rPr lang="en-US" altLang="ko-KR" sz="1600" dirty="0" err="1"/>
              <a:t>min_samples_leaf</a:t>
            </a:r>
            <a:r>
              <a:rPr lang="en-US" altLang="ko-KR" sz="1600" dirty="0"/>
              <a:t>': 8, '</a:t>
            </a:r>
            <a:r>
              <a:rPr lang="en-US" altLang="ko-KR" sz="1600" dirty="0" err="1"/>
              <a:t>min_samples_split</a:t>
            </a:r>
            <a:r>
              <a:rPr lang="en-US" altLang="ko-KR" sz="1600" dirty="0"/>
              <a:t>': 16,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MSE: -524.8935880120674</a:t>
            </a:r>
          </a:p>
          <a:p>
            <a:r>
              <a:rPr lang="en-US" altLang="ko-KR" dirty="0" smtClean="0"/>
              <a:t>Random Forest </a:t>
            </a:r>
            <a:r>
              <a:rPr lang="ko-KR" altLang="en-US" dirty="0" smtClean="0"/>
              <a:t>결과가 가장 좋아 해당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분석 수행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 결과와 비교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비슷한 결과를 보이는 것 처럼 보이나 이는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최소화 하기 위해 전일 데이터를 따라가는 형태로 나와 실제 예측이 잘 되었다고 보기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33" y="4132407"/>
            <a:ext cx="9165559" cy="2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DL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Picture 2" descr="Transformer를 이용한 대표적인 NLP 모델의 종류 정리 | by daewoo kim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0" r="51327"/>
          <a:stretch/>
        </p:blipFill>
        <p:spPr bwMode="auto">
          <a:xfrm>
            <a:off x="9258142" y="2456761"/>
            <a:ext cx="1761709" cy="33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9769250" y="1888857"/>
            <a:ext cx="1275243" cy="297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Feed Forward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0406871" y="1618408"/>
            <a:ext cx="1" cy="2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0434" y="1299991"/>
            <a:ext cx="672029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output</a:t>
            </a:r>
            <a:endParaRPr lang="ko-KR" altLang="en-US" sz="12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8288805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모델을 이용한 </a:t>
            </a:r>
            <a:r>
              <a:rPr lang="ko-KR" altLang="en-US" dirty="0" err="1" smtClean="0"/>
              <a:t>단기예측</a:t>
            </a:r>
            <a:r>
              <a:rPr lang="ko-KR" altLang="en-US" dirty="0" smtClean="0"/>
              <a:t> 모델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다음날 주가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기간 예측은 예측 정확도가 떨어져서 추후 과제로 구현</a:t>
            </a:r>
            <a:r>
              <a:rPr lang="en-US" altLang="ko-KR" dirty="0" smtClean="0"/>
              <a:t>(encoder</a:t>
            </a:r>
            <a:r>
              <a:rPr lang="ko-KR" altLang="en-US" dirty="0" smtClean="0"/>
              <a:t>만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d_model</a:t>
            </a:r>
            <a:r>
              <a:rPr lang="en-US" altLang="ko-KR" dirty="0" smtClean="0"/>
              <a:t> = 64, </a:t>
            </a:r>
            <a:r>
              <a:rPr lang="en-US" altLang="ko-KR" dirty="0" err="1" smtClean="0"/>
              <a:t>sequence_length</a:t>
            </a:r>
            <a:r>
              <a:rPr lang="en-US" altLang="ko-KR" dirty="0" smtClean="0"/>
              <a:t> = 128</a:t>
            </a:r>
            <a:endParaRPr lang="en-US" altLang="ko-KR" dirty="0" smtClean="0"/>
          </a:p>
          <a:p>
            <a:r>
              <a:rPr lang="en-US" altLang="ko-KR" dirty="0" smtClean="0"/>
              <a:t>Transformer module, </a:t>
            </a:r>
            <a:r>
              <a:rPr lang="en-US" altLang="ko-KR" dirty="0" err="1" smtClean="0"/>
              <a:t>Multihead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학습 후 결정</a:t>
            </a:r>
            <a:endParaRPr lang="en-US" altLang="ko-KR" dirty="0" smtClean="0"/>
          </a:p>
          <a:p>
            <a:r>
              <a:rPr lang="en-US" altLang="ko-KR" dirty="0" smtClean="0"/>
              <a:t>Input embedding</a:t>
            </a:r>
            <a:r>
              <a:rPr lang="ko-KR" altLang="en-US" dirty="0" smtClean="0"/>
              <a:t>은 주가</a:t>
            </a:r>
            <a:r>
              <a:rPr lang="en-US" altLang="ko-KR" dirty="0" smtClean="0"/>
              <a:t>, S&amp;P500,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금시세를</a:t>
            </a:r>
            <a:r>
              <a:rPr lang="en-US" altLang="ko-KR" dirty="0"/>
              <a:t>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연산을 하여 </a:t>
            </a:r>
            <a:r>
              <a:rPr lang="en-US" altLang="ko-KR" dirty="0" smtClean="0"/>
              <a:t>512 dimension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ko-KR" altLang="en-US" dirty="0" smtClean="0"/>
              <a:t>마지막</a:t>
            </a:r>
            <a:r>
              <a:rPr lang="en-US" altLang="ko-KR" dirty="0" smtClean="0"/>
              <a:t> FC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다음날 주가임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4" name="직선 화살표 연결선 13"/>
          <p:cNvCxnSpPr>
            <a:endCxn id="6" idx="2"/>
          </p:cNvCxnSpPr>
          <p:nvPr/>
        </p:nvCxnSpPr>
        <p:spPr>
          <a:xfrm flipV="1">
            <a:off x="10406871" y="2186312"/>
            <a:ext cx="1" cy="3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357267" y="4229305"/>
            <a:ext cx="5495030" cy="1498034"/>
            <a:chOff x="1193196" y="3330726"/>
            <a:chExt cx="10361111" cy="2860494"/>
          </a:xfrm>
        </p:grpSpPr>
        <p:sp>
          <p:nvSpPr>
            <p:cNvPr id="17" name="직사각형 16"/>
            <p:cNvSpPr/>
            <p:nvPr/>
          </p:nvSpPr>
          <p:spPr>
            <a:xfrm>
              <a:off x="1193196" y="5434137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S&amp;P500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61919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Gold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30642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USD/KRW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499365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93196" y="4365523"/>
              <a:ext cx="10361110" cy="884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같은 날자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기준으로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FC layer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64dimension vector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변환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7" idx="0"/>
            </p:cNvCxnSpPr>
            <p:nvPr/>
          </p:nvCxnSpPr>
          <p:spPr>
            <a:xfrm flipV="1">
              <a:off x="2220667" y="5250426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4986544" y="5250424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7750998" y="5250423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10514029" y="5250422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94942" y="3330730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66426" y="3330729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#2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37910" y="3330728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#3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4035" y="3330727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52551" y="3330726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#t-1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1270" y="3523671"/>
              <a:ext cx="1278194" cy="46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900" b="0" i="0" u="none" strike="noStrike" spc="-100" dirty="0" smtClean="0">
                  <a:solidFill>
                    <a:srgbClr val="000000"/>
                  </a:solidFill>
                  <a:effectLst/>
                  <a:latin typeface="+mn-ea"/>
                </a:rPr>
                <a:t>〮〮〮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1910789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3581561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253045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9189970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0839170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/>
          <p:cNvCxnSpPr/>
          <p:nvPr/>
        </p:nvCxnSpPr>
        <p:spPr>
          <a:xfrm>
            <a:off x="7943161" y="4145752"/>
            <a:ext cx="2137273" cy="6796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851918" y="5234645"/>
            <a:ext cx="2204441" cy="6000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ctr" rtl="0">
          <a:lnSpc>
            <a:spcPct val="110000"/>
          </a:lnSpc>
          <a:spcBef>
            <a:spcPts val="600"/>
          </a:spcBef>
          <a:defRPr sz="1800" b="0" i="0" u="none" strike="noStrike" spc="-100" smtClean="0">
            <a:solidFill>
              <a:srgbClr val="000000"/>
            </a:solidFill>
            <a:effectLst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995</Words>
  <Application>Microsoft Office PowerPoint</Application>
  <PresentationFormat>와이드스크린</PresentationFormat>
  <Paragraphs>167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Söhne</vt:lpstr>
      <vt:lpstr>Malgun Gothic</vt:lpstr>
      <vt:lpstr>Malgun Gothic</vt:lpstr>
      <vt:lpstr>Arial</vt:lpstr>
      <vt:lpstr>Office 테마</vt:lpstr>
      <vt:lpstr>디자인 사용자 지정</vt:lpstr>
      <vt:lpstr>AI을 활용하여 주가를 예측할 수 있을까?</vt:lpstr>
      <vt:lpstr>조원 및 회사소개</vt:lpstr>
      <vt:lpstr>[적용분야] 주가 예측에 AI를 활용할 수 있다면? </vt:lpstr>
      <vt:lpstr>현재 어떤 문제가 있는지?</vt:lpstr>
      <vt:lpstr>사용자는 누구인가?</vt:lpstr>
      <vt:lpstr>문제 해결을 위한 AI 기능</vt:lpstr>
      <vt:lpstr>데이터 정의 및 확보방안</vt:lpstr>
      <vt:lpstr>AI 모델 설계 – ML 모델</vt:lpstr>
      <vt:lpstr>AI 모델 설계 – DL 모델</vt:lpstr>
      <vt:lpstr>부서별 역할 및 KPI 및 업무 협업 프로세스</vt:lpstr>
      <vt:lpstr>AI 도입 성과 평가를 어떻게 측정할 것인가?</vt:lpstr>
      <vt:lpstr>향후 전사 확대방안</vt:lpstr>
      <vt:lpstr>참고자료</vt:lpstr>
      <vt:lpstr>과제를 한 소감</vt:lpstr>
      <vt:lpstr>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don</dc:creator>
  <cp:lastModifiedBy>alan.kwak</cp:lastModifiedBy>
  <cp:revision>24</cp:revision>
  <dcterms:created xsi:type="dcterms:W3CDTF">2021-04-28T09:08:51Z</dcterms:created>
  <dcterms:modified xsi:type="dcterms:W3CDTF">2024-04-30T07:57:31Z</dcterms:modified>
</cp:coreProperties>
</file>