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2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0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7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6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4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3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0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7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0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250B-66DB-4EB8-8D26-B68CFBE8DA59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1D21-FC13-424E-9979-9EDD4D9E9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6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Layer 4</a:t>
            </a:r>
          </a:p>
          <a:p>
            <a:r>
              <a:rPr lang="en-US" altLang="ko-KR" dirty="0" err="1" smtClean="0"/>
              <a:t>n_head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53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32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scheduler = </a:t>
            </a:r>
            <a:r>
              <a:rPr lang="en-US" altLang="ko-KR" sz="2400" dirty="0" err="1" smtClean="0"/>
              <a:t>torch.optim.lr_scheduler.StepLR</a:t>
            </a:r>
            <a:r>
              <a:rPr lang="en-US" altLang="ko-KR" sz="2400" dirty="0" smtClean="0"/>
              <a:t>(optimizer, </a:t>
            </a:r>
            <a:r>
              <a:rPr lang="en-US" altLang="ko-KR" sz="2400" dirty="0" err="1" smtClean="0"/>
              <a:t>step_size</a:t>
            </a:r>
            <a:r>
              <a:rPr lang="en-US" altLang="ko-KR" sz="2400" dirty="0" smtClean="0"/>
              <a:t>=20, gamma=0.7)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lr</a:t>
            </a:r>
            <a:r>
              <a:rPr lang="en-US" altLang="ko-KR" sz="2400" dirty="0" smtClean="0"/>
              <a:t> = 0.3e-4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pt-BR" altLang="ko-KR" sz="1800" dirty="0" smtClean="0"/>
              <a:t>epochs: 197, loss: 0.053001991036580876, lr:  1.210608209999999e-05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198, loss: 0.05350523801462259, lr:  1.210608209999999e-05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199, loss: 0.04885580806876533, lr:  1.210608209999999e-05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2" y="3472054"/>
            <a:ext cx="11234436" cy="29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Layer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45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32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scheduler = </a:t>
            </a:r>
            <a:r>
              <a:rPr lang="en-US" altLang="ko-KR" sz="2400" dirty="0" err="1" smtClean="0"/>
              <a:t>torch.optim.lr_scheduler.StepLR</a:t>
            </a:r>
            <a:r>
              <a:rPr lang="en-US" altLang="ko-KR" sz="2400" dirty="0" smtClean="0"/>
              <a:t>(optimizer, </a:t>
            </a:r>
            <a:r>
              <a:rPr lang="en-US" altLang="ko-KR" sz="2400" dirty="0" err="1" smtClean="0"/>
              <a:t>step_size</a:t>
            </a:r>
            <a:r>
              <a:rPr lang="en-US" altLang="ko-KR" sz="2400" dirty="0" smtClean="0"/>
              <a:t>=30, gamma=0.7)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lr</a:t>
            </a:r>
            <a:r>
              <a:rPr lang="en-US" altLang="ko-KR" sz="2400" dirty="0" smtClean="0"/>
              <a:t> = 0.3e-4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n_layer</a:t>
            </a:r>
            <a:r>
              <a:rPr lang="en-US" altLang="ko-KR" sz="2400" dirty="0" smtClean="0"/>
              <a:t> = 8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pt-BR" altLang="ko-KR" sz="1800" dirty="0" smtClean="0"/>
              <a:t>epochs: 197, loss: 0.07241955740028061, lr:  4.6875e-06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198, loss: 0.0684577053762041, lr:  4.6875e-06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199, loss: 0.06700105697382241, lr:  4.6875e-06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37" y="3573958"/>
            <a:ext cx="11503125" cy="30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0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Encoder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[:, -1, :]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이전에는 </a:t>
            </a:r>
            <a:r>
              <a:rPr lang="en-US" altLang="ko-KR" dirty="0" smtClean="0"/>
              <a:t>linear1</a:t>
            </a:r>
            <a:r>
              <a:rPr lang="ko-KR" altLang="en-US" dirty="0" smtClean="0"/>
              <a:t>에서 처리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41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3270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scheduler = </a:t>
            </a:r>
            <a:r>
              <a:rPr lang="en-US" altLang="ko-KR" sz="2400" dirty="0" err="1"/>
              <a:t>torch.optim.lr_scheduler.StepLR</a:t>
            </a:r>
            <a:r>
              <a:rPr lang="en-US" altLang="ko-KR" sz="2400" dirty="0"/>
              <a:t>(optimizer, </a:t>
            </a:r>
            <a:r>
              <a:rPr lang="en-US" altLang="ko-KR" sz="2400" dirty="0" err="1"/>
              <a:t>step_size</a:t>
            </a:r>
            <a:r>
              <a:rPr lang="en-US" altLang="ko-KR" sz="2400" dirty="0"/>
              <a:t>=50, gamma=0.7)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lr</a:t>
            </a:r>
            <a:r>
              <a:rPr lang="en-US" altLang="ko-KR" sz="2400" dirty="0" smtClean="0"/>
              <a:t> = </a:t>
            </a:r>
            <a:r>
              <a:rPr lang="en-US" altLang="ko-KR" sz="2400" dirty="0" smtClean="0"/>
              <a:t>1</a:t>
            </a:r>
            <a:r>
              <a:rPr lang="en-US" altLang="ko-KR" sz="2400" dirty="0" smtClean="0"/>
              <a:t>e-4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n_layer</a:t>
            </a:r>
            <a:r>
              <a:rPr lang="en-US" altLang="ko-KR" sz="2400" dirty="0" smtClean="0"/>
              <a:t> = 8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pt-BR" altLang="ko-KR" sz="1800" dirty="0" smtClean="0"/>
              <a:t>epochs: 197, loss: 0.07241955740028061, lr:  4.6875e-06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198, loss: 0.0684577053762041, lr:  4.6875e-06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199, loss: 0.06700105697382241, lr:  4.6875e-06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3536010"/>
            <a:ext cx="11866221" cy="31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0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model_d</a:t>
            </a:r>
            <a:r>
              <a:rPr lang="en-US" altLang="ko-KR" dirty="0" smtClean="0"/>
              <a:t> = 1024</a:t>
            </a:r>
          </a:p>
          <a:p>
            <a:r>
              <a:rPr lang="ko-KR" altLang="en-US" dirty="0" smtClean="0"/>
              <a:t>이전 </a:t>
            </a:r>
            <a:r>
              <a:rPr lang="en-US" altLang="ko-KR" dirty="0" smtClean="0"/>
              <a:t>512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72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3270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scheduler = </a:t>
            </a:r>
            <a:r>
              <a:rPr lang="en-US" altLang="ko-KR" sz="2400" dirty="0" err="1"/>
              <a:t>torch.optim.lr_scheduler.StepLR</a:t>
            </a:r>
            <a:r>
              <a:rPr lang="en-US" altLang="ko-KR" sz="2400" dirty="0"/>
              <a:t>(optimizer, </a:t>
            </a:r>
            <a:r>
              <a:rPr lang="en-US" altLang="ko-KR" sz="2400" dirty="0" err="1"/>
              <a:t>step_size</a:t>
            </a:r>
            <a:r>
              <a:rPr lang="en-US" altLang="ko-KR" sz="2400" dirty="0"/>
              <a:t>=50, gamma=0.7)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lr</a:t>
            </a:r>
            <a:r>
              <a:rPr lang="en-US" altLang="ko-KR" sz="2400" dirty="0" smtClean="0"/>
              <a:t> = </a:t>
            </a:r>
            <a:r>
              <a:rPr lang="en-US" altLang="ko-KR" sz="2400" dirty="0" smtClean="0"/>
              <a:t>1</a:t>
            </a:r>
            <a:r>
              <a:rPr lang="en-US" altLang="ko-KR" sz="2400" dirty="0" smtClean="0"/>
              <a:t>e-4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n_layer</a:t>
            </a:r>
            <a:r>
              <a:rPr lang="en-US" altLang="ko-KR" sz="2400" dirty="0" smtClean="0"/>
              <a:t> = </a:t>
            </a:r>
            <a:r>
              <a:rPr lang="en-US" altLang="ko-KR" sz="2400" dirty="0" smtClean="0"/>
              <a:t>4, </a:t>
            </a:r>
            <a:r>
              <a:rPr lang="en-US" altLang="ko-KR" sz="2400" dirty="0" err="1" smtClean="0"/>
              <a:t>n_head</a:t>
            </a:r>
            <a:r>
              <a:rPr lang="en-US" altLang="ko-KR" sz="2400" dirty="0" smtClean="0"/>
              <a:t>=8, </a:t>
            </a:r>
            <a:r>
              <a:rPr lang="en-US" altLang="ko-KR" sz="2400" dirty="0" err="1" smtClean="0"/>
              <a:t>model_d</a:t>
            </a:r>
            <a:r>
              <a:rPr lang="en-US" altLang="ko-KR" sz="2400" dirty="0" smtClean="0"/>
              <a:t> = 1024, dropout=0.2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pt-BR" altLang="ko-KR" sz="1800" dirty="0"/>
              <a:t>epochs: 397, loss: 0.04033115942729637, lr:  8.235429999999996e-06</a:t>
            </a:r>
            <a:br>
              <a:rPr lang="pt-BR" altLang="ko-KR" sz="1800" dirty="0"/>
            </a:br>
            <a:r>
              <a:rPr lang="pt-BR" altLang="ko-KR" sz="1800" dirty="0"/>
              <a:t>epochs: 398, loss: 0.04035191549337469, lr:  8.235429999999996e-06</a:t>
            </a:r>
            <a:br>
              <a:rPr lang="pt-BR" altLang="ko-KR" sz="1800" dirty="0"/>
            </a:br>
            <a:r>
              <a:rPr lang="pt-BR" altLang="ko-KR" sz="1800" dirty="0"/>
              <a:t>epochs: 399, loss: 0.04088383322232403, lr:  8.235429999999996e-06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5" y="3352363"/>
            <a:ext cx="11791830" cy="31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6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3270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scheduler = </a:t>
            </a:r>
            <a:r>
              <a:rPr lang="en-US" altLang="ko-KR" sz="2400" dirty="0" err="1"/>
              <a:t>torch.optim.lr_scheduler.StepLR</a:t>
            </a:r>
            <a:r>
              <a:rPr lang="en-US" altLang="ko-KR" sz="2400" dirty="0"/>
              <a:t>(optimizer, </a:t>
            </a:r>
            <a:r>
              <a:rPr lang="en-US" altLang="ko-KR" sz="2400" dirty="0" err="1"/>
              <a:t>step_size</a:t>
            </a:r>
            <a:r>
              <a:rPr lang="en-US" altLang="ko-KR" sz="2400" dirty="0"/>
              <a:t>=50, gamma=0.7)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lr</a:t>
            </a:r>
            <a:r>
              <a:rPr lang="en-US" altLang="ko-KR" sz="2400" dirty="0" smtClean="0"/>
              <a:t> = </a:t>
            </a:r>
            <a:r>
              <a:rPr lang="en-US" altLang="ko-KR" sz="2400" dirty="0" smtClean="0"/>
              <a:t>1</a:t>
            </a:r>
            <a:r>
              <a:rPr lang="en-US" altLang="ko-KR" sz="2400" dirty="0" smtClean="0"/>
              <a:t>e-4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n_layer</a:t>
            </a:r>
            <a:r>
              <a:rPr lang="en-US" altLang="ko-KR" sz="2400" dirty="0" smtClean="0"/>
              <a:t> = </a:t>
            </a:r>
            <a:r>
              <a:rPr lang="en-US" altLang="ko-KR" sz="2400" dirty="0" smtClean="0"/>
              <a:t>4, </a:t>
            </a:r>
            <a:r>
              <a:rPr lang="en-US" altLang="ko-KR" sz="2400" dirty="0" err="1" smtClean="0"/>
              <a:t>n_head</a:t>
            </a:r>
            <a:r>
              <a:rPr lang="en-US" altLang="ko-KR" sz="2400" dirty="0" smtClean="0"/>
              <a:t>=8, </a:t>
            </a:r>
            <a:r>
              <a:rPr lang="en-US" altLang="ko-KR" sz="2400" dirty="0" err="1" smtClean="0"/>
              <a:t>model_d</a:t>
            </a:r>
            <a:r>
              <a:rPr lang="en-US" altLang="ko-KR" sz="2400" dirty="0" smtClean="0"/>
              <a:t> = 1024, dropout=0.4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pt-BR" altLang="ko-KR" sz="1800" dirty="0"/>
              <a:t>epochs: 397, loss: 0.06271175312576815, lr:  8.235429999999996e-06</a:t>
            </a:r>
            <a:br>
              <a:rPr lang="pt-BR" altLang="ko-KR" sz="1800" dirty="0"/>
            </a:br>
            <a:r>
              <a:rPr lang="pt-BR" altLang="ko-KR" sz="1800" dirty="0"/>
              <a:t>epochs: 398, loss: 0.06503118731779978, lr:  8.235429999999996e-06</a:t>
            </a:r>
            <a:br>
              <a:rPr lang="pt-BR" altLang="ko-KR" sz="1800" dirty="0"/>
            </a:br>
            <a:r>
              <a:rPr lang="pt-BR" altLang="ko-KR" sz="1800" dirty="0"/>
              <a:t>epochs: 399, loss: 0.06559019759879448, lr:  8.235429999999996e-06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58" y="3194613"/>
            <a:ext cx="11348600" cy="30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1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scheduler = </a:t>
            </a:r>
            <a:r>
              <a:rPr lang="en-US" altLang="ko-KR" sz="2000" dirty="0" err="1"/>
              <a:t>torch.optim.lr_scheduler.LambdaLR</a:t>
            </a:r>
            <a:r>
              <a:rPr lang="en-US" altLang="ko-KR" sz="2000" dirty="0"/>
              <a:t>(optimizer=optimizer,</a:t>
            </a:r>
            <a:br>
              <a:rPr lang="en-US" altLang="ko-KR" sz="2000" dirty="0"/>
            </a:br>
            <a:r>
              <a:rPr lang="en-US" altLang="ko-KR" sz="2000" dirty="0"/>
              <a:t>                                        </a:t>
            </a:r>
            <a:r>
              <a:rPr lang="en-US" altLang="ko-KR" sz="2000" dirty="0" err="1"/>
              <a:t>lr_lambda</a:t>
            </a:r>
            <a:r>
              <a:rPr lang="en-US" altLang="ko-KR" sz="2000" dirty="0"/>
              <a:t>=lambda epoch: 0.95 ** epoch,</a:t>
            </a:r>
            <a:br>
              <a:rPr lang="en-US" altLang="ko-KR" sz="2000" dirty="0"/>
            </a:br>
            <a:r>
              <a:rPr lang="en-US" altLang="ko-KR" sz="2000" dirty="0"/>
              <a:t>                                        </a:t>
            </a:r>
            <a:r>
              <a:rPr lang="en-US" altLang="ko-KR" sz="2000" dirty="0" err="1"/>
              <a:t>last_epoch</a:t>
            </a:r>
            <a:r>
              <a:rPr lang="en-US" altLang="ko-KR" sz="2000" dirty="0"/>
              <a:t>=-1,</a:t>
            </a:r>
            <a:br>
              <a:rPr lang="en-US" altLang="ko-KR" sz="2000" dirty="0"/>
            </a:br>
            <a:r>
              <a:rPr lang="en-US" altLang="ko-KR" sz="2000" dirty="0"/>
              <a:t>                                        verbose=False)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8" y="3264060"/>
            <a:ext cx="11809964" cy="31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6662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No schedule </a:t>
            </a:r>
            <a:r>
              <a:rPr lang="en-US" altLang="ko-KR" sz="2400" dirty="0" err="1" smtClean="0"/>
              <a:t>lr</a:t>
            </a:r>
            <a:r>
              <a:rPr lang="en-US" altLang="ko-KR" sz="2400" dirty="0" smtClean="0"/>
              <a:t> = 0.0001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epochs: 197, loss: 0.060271630180068314, </a:t>
            </a:r>
            <a:r>
              <a:rPr lang="en-US" altLang="ko-KR" sz="1800" dirty="0" err="1"/>
              <a:t>lr</a:t>
            </a:r>
            <a:r>
              <a:rPr lang="en-US" altLang="ko-KR" sz="1800" dirty="0"/>
              <a:t>: 0.0001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epochs</a:t>
            </a:r>
            <a:r>
              <a:rPr lang="en-US" altLang="ko-KR" sz="1800" dirty="0"/>
              <a:t>: 198, loss: 0.06169453024631366, </a:t>
            </a:r>
            <a:r>
              <a:rPr lang="en-US" altLang="ko-KR" sz="1800" dirty="0" err="1"/>
              <a:t>lr</a:t>
            </a:r>
            <a:r>
              <a:rPr lang="en-US" altLang="ko-KR" sz="1800" dirty="0"/>
              <a:t>: 0.0001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epochs</a:t>
            </a:r>
            <a:r>
              <a:rPr lang="en-US" altLang="ko-KR" sz="1800" dirty="0"/>
              <a:t>: 199, loss: 0.060467016795882955, </a:t>
            </a:r>
            <a:r>
              <a:rPr lang="en-US" altLang="ko-KR" sz="1800" dirty="0" err="1"/>
              <a:t>lr</a:t>
            </a:r>
            <a:r>
              <a:rPr lang="en-US" altLang="ko-KR" sz="1800" dirty="0"/>
              <a:t>: 0.0001</a:t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9" y="3525485"/>
            <a:ext cx="11318421" cy="302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8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32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scheduler = </a:t>
            </a:r>
            <a:r>
              <a:rPr lang="en-US" altLang="ko-KR" sz="2400" dirty="0" err="1" smtClean="0"/>
              <a:t>torch.optim.lr_scheduler.ExponentialLR</a:t>
            </a:r>
            <a:r>
              <a:rPr lang="en-US" altLang="ko-KR" sz="2400" dirty="0" smtClean="0"/>
              <a:t>(optimizer, gamma=0.95) 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lr</a:t>
            </a:r>
            <a:r>
              <a:rPr lang="en-US" altLang="ko-KR" sz="2400" dirty="0" smtClean="0"/>
              <a:t> = 0.0001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pt-BR" altLang="ko-KR" sz="1800" dirty="0" smtClean="0"/>
              <a:t>epochs: 197, loss: 0.13664789829635993, lr:  1.2265111386089641e-08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198, loss: 0.13159933767747134, lr:  1.1651855816785158e-08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199, loss: 0.1349706156179309, lr:  1.10692630259459e-08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3" y="3589654"/>
            <a:ext cx="10097886" cy="26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32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scheduler = </a:t>
            </a:r>
            <a:r>
              <a:rPr lang="en-US" altLang="ko-KR" sz="2400" dirty="0" err="1" smtClean="0"/>
              <a:t>torch.optim.lr_scheduler.StepLR</a:t>
            </a:r>
            <a:r>
              <a:rPr lang="en-US" altLang="ko-KR" sz="2400" dirty="0" smtClean="0"/>
              <a:t>(optimizer, </a:t>
            </a:r>
            <a:r>
              <a:rPr lang="en-US" altLang="ko-KR" sz="2400" dirty="0" err="1" smtClean="0"/>
              <a:t>step_size</a:t>
            </a:r>
            <a:r>
              <a:rPr lang="en-US" altLang="ko-KR" sz="2400" dirty="0" smtClean="0"/>
              <a:t>=30, gamma=0.7)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lr</a:t>
            </a:r>
            <a:r>
              <a:rPr lang="en-US" altLang="ko-KR" sz="2400" dirty="0" smtClean="0"/>
              <a:t> = 0.3e-4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pt-BR" altLang="ko-KR" sz="1800" dirty="0" smtClean="0"/>
              <a:t>epochs: 197, loss: 0.13664789829635993, lr:  1.2265111386089641e-08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198, loss: 0.13159933767747134, lr:  1.1651855816785158e-08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199, loss: 0.1349706156179309, lr:  1.10692630259459e-08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3" y="3589654"/>
            <a:ext cx="10097886" cy="26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1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32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scheduler = </a:t>
            </a:r>
            <a:r>
              <a:rPr lang="en-US" altLang="ko-KR" sz="2400" dirty="0" err="1" smtClean="0"/>
              <a:t>torch.optim.lr_scheduler.StepLR</a:t>
            </a:r>
            <a:r>
              <a:rPr lang="en-US" altLang="ko-KR" sz="2400" dirty="0" smtClean="0"/>
              <a:t>(optimizer, </a:t>
            </a:r>
            <a:r>
              <a:rPr lang="en-US" altLang="ko-KR" sz="2400" dirty="0" err="1" smtClean="0"/>
              <a:t>step_size</a:t>
            </a:r>
            <a:r>
              <a:rPr lang="en-US" altLang="ko-KR" sz="2400" dirty="0" smtClean="0"/>
              <a:t>=30, gamma=0.7)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lr</a:t>
            </a:r>
            <a:r>
              <a:rPr lang="en-US" altLang="ko-KR" sz="2400" dirty="0" smtClean="0"/>
              <a:t> = 0.3e-4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pt-BR" altLang="ko-KR" sz="1800" dirty="0" smtClean="0"/>
              <a:t>epochs: 197, loss: 0.04555789130972698, lr:  3.529469999999998e-05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198, loss: 0.049328815992339514, lr:  3.529469999999998e-05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199, loss: 0.04414879213436507, lr:  3.529469999999998e-05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22" y="3494440"/>
            <a:ext cx="10904678" cy="28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32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scheduler = </a:t>
            </a:r>
            <a:r>
              <a:rPr lang="en-US" altLang="ko-KR" sz="2400" dirty="0" err="1" smtClean="0"/>
              <a:t>torch.optim.lr_scheduler.StepLR</a:t>
            </a:r>
            <a:r>
              <a:rPr lang="en-US" altLang="ko-KR" sz="2400" dirty="0" smtClean="0"/>
              <a:t>(optimizer, </a:t>
            </a:r>
            <a:r>
              <a:rPr lang="en-US" altLang="ko-KR" sz="2400" dirty="0" err="1" smtClean="0"/>
              <a:t>step_size</a:t>
            </a:r>
            <a:r>
              <a:rPr lang="en-US" altLang="ko-KR" sz="2400" dirty="0" smtClean="0"/>
              <a:t>=30, gamma=0.6)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lr</a:t>
            </a:r>
            <a:r>
              <a:rPr lang="en-US" altLang="ko-KR" sz="2400" dirty="0" smtClean="0"/>
              <a:t> = 0.3e-4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pt-BR" altLang="ko-KR" sz="1800" dirty="0" smtClean="0"/>
              <a:t>epochs: 197, loss: 0.05517734569730237, lr:  1.3996799999999996e-05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198, loss: 0.05840154900215566, lr:  1.3996799999999996e-05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199, loss: 0.05938400307786651, lr:  1.3996799999999996e-05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49" y="3547695"/>
            <a:ext cx="10113501" cy="26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4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Layer 4</a:t>
            </a:r>
          </a:p>
          <a:p>
            <a:r>
              <a:rPr lang="en-US" altLang="ko-KR" dirty="0" err="1" smtClean="0"/>
              <a:t>n_head</a:t>
            </a:r>
            <a:r>
              <a:rPr lang="en-US" altLang="ko-KR" dirty="0" smtClean="0"/>
              <a:t>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98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327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scheduler = </a:t>
            </a:r>
            <a:r>
              <a:rPr lang="en-US" altLang="ko-KR" sz="2400" dirty="0" err="1" smtClean="0"/>
              <a:t>torch.optim.lr_scheduler.StepLR</a:t>
            </a:r>
            <a:r>
              <a:rPr lang="en-US" altLang="ko-KR" sz="2400" dirty="0" smtClean="0"/>
              <a:t>(optimizer, </a:t>
            </a:r>
            <a:r>
              <a:rPr lang="en-US" altLang="ko-KR" sz="2400" dirty="0" err="1" smtClean="0"/>
              <a:t>step_size</a:t>
            </a:r>
            <a:r>
              <a:rPr lang="en-US" altLang="ko-KR" sz="2400" dirty="0" smtClean="0"/>
              <a:t>=30, gamma=0.6)</a:t>
            </a:r>
            <a:br>
              <a:rPr lang="en-US" altLang="ko-KR" sz="2400" dirty="0" smtClean="0"/>
            </a:br>
            <a:r>
              <a:rPr lang="en-US" altLang="ko-KR" sz="2400" dirty="0" err="1" smtClean="0"/>
              <a:t>lr</a:t>
            </a:r>
            <a:r>
              <a:rPr lang="en-US" altLang="ko-KR" sz="2400" dirty="0" smtClean="0"/>
              <a:t> = 0.3e-4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pt-BR" altLang="ko-KR" sz="1800" dirty="0" smtClean="0"/>
              <a:t>epochs: 197, loss: 0.04775610179058276, lr:  1.3996799999999996e-05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198, loss: 0.04845751644461416, lr:  1.3996799999999996e-05</a:t>
            </a:r>
            <a:br>
              <a:rPr lang="pt-BR" altLang="ko-KR" sz="1800" dirty="0" smtClean="0"/>
            </a:br>
            <a:r>
              <a:rPr lang="pt-BR" altLang="ko-KR" sz="1800" dirty="0" smtClean="0"/>
              <a:t>epochs: 199, loss: 0.04702679149340838, lr:  1.3996799999999996e-05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9" y="3426107"/>
            <a:ext cx="11261301" cy="29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5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114</Words>
  <Application>Microsoft Office PowerPoint</Application>
  <PresentationFormat>와이드스크린</PresentationFormat>
  <Paragraphs>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scheduler = torch.optim.lr_scheduler.LambdaLR(optimizer=optimizer,                                         lr_lambda=lambda epoch: 0.95 ** epoch,                                         last_epoch=-1,                                         verbose=False) </vt:lpstr>
      <vt:lpstr>No schedule lr = 0.0001  epochs: 197, loss: 0.060271630180068314, lr: 0.0001  epochs: 198, loss: 0.06169453024631366, lr: 0.0001  epochs: 199, loss: 0.060467016795882955, lr: 0.0001 </vt:lpstr>
      <vt:lpstr>scheduler = torch.optim.lr_scheduler.ExponentialLR(optimizer, gamma=0.95)  lr = 0.0001  epochs: 197, loss: 0.13664789829635993, lr:  1.2265111386089641e-08 epochs: 198, loss: 0.13159933767747134, lr:  1.1651855816785158e-08 epochs: 199, loss: 0.1349706156179309, lr:  1.10692630259459e-08 </vt:lpstr>
      <vt:lpstr>scheduler = torch.optim.lr_scheduler.StepLR(optimizer, step_size=30, gamma=0.7) lr = 0.3e-4  epochs: 197, loss: 0.13664789829635993, lr:  1.2265111386089641e-08 epochs: 198, loss: 0.13159933767747134, lr:  1.1651855816785158e-08 epochs: 199, loss: 0.1349706156179309, lr:  1.10692630259459e-08 </vt:lpstr>
      <vt:lpstr>scheduler = torch.optim.lr_scheduler.StepLR(optimizer, step_size=30, gamma=0.7) lr = 0.3e-4  epochs: 197, loss: 0.04555789130972698, lr:  3.529469999999998e-05 epochs: 198, loss: 0.049328815992339514, lr:  3.529469999999998e-05 epochs: 199, loss: 0.04414879213436507, lr:  3.529469999999998e-05 </vt:lpstr>
      <vt:lpstr>scheduler = torch.optim.lr_scheduler.StepLR(optimizer, step_size=30, gamma=0.6) lr = 0.3e-4  epochs: 197, loss: 0.05517734569730237, lr:  1.3996799999999996e-05 epochs: 198, loss: 0.05840154900215566, lr:  1.3996799999999996e-05 epochs: 199, loss: 0.05938400307786651, lr:  1.3996799999999996e-05 </vt:lpstr>
      <vt:lpstr>PowerPoint 프레젠테이션</vt:lpstr>
      <vt:lpstr>scheduler = torch.optim.lr_scheduler.StepLR(optimizer, step_size=30, gamma=0.6) lr = 0.3e-4  epochs: 197, loss: 0.04775610179058276, lr:  1.3996799999999996e-05 epochs: 198, loss: 0.04845751644461416, lr:  1.3996799999999996e-05 epochs: 199, loss: 0.04702679149340838, lr:  1.3996799999999996e-05 </vt:lpstr>
      <vt:lpstr>scheduler = torch.optim.lr_scheduler.StepLR(optimizer, step_size=20, gamma=0.7) lr = 0.3e-4  epochs: 197, loss: 0.053001991036580876, lr:  1.210608209999999e-05 epochs: 198, loss: 0.05350523801462259, lr:  1.210608209999999e-05 epochs: 199, loss: 0.04885580806876533, lr:  1.210608209999999e-05 </vt:lpstr>
      <vt:lpstr>PowerPoint 프레젠테이션</vt:lpstr>
      <vt:lpstr>scheduler = torch.optim.lr_scheduler.StepLR(optimizer, step_size=30, gamma=0.7) lr = 0.3e-4 n_layer = 8  epochs: 197, loss: 0.07241955740028061, lr:  4.6875e-06 epochs: 198, loss: 0.0684577053762041, lr:  4.6875e-06 epochs: 199, loss: 0.06700105697382241, lr:  4.6875e-06 </vt:lpstr>
      <vt:lpstr>PowerPoint 프레젠테이션</vt:lpstr>
      <vt:lpstr>scheduler = torch.optim.lr_scheduler.StepLR(optimizer, step_size=50, gamma=0.7) lr = 1e-4 n_layer = 8  epochs: 197, loss: 0.07241955740028061, lr:  4.6875e-06 epochs: 198, loss: 0.0684577053762041, lr:  4.6875e-06 epochs: 199, loss: 0.06700105697382241, lr:  4.6875e-06 </vt:lpstr>
      <vt:lpstr>PowerPoint 프레젠테이션</vt:lpstr>
      <vt:lpstr>scheduler = torch.optim.lr_scheduler.StepLR(optimizer, step_size=50, gamma=0.7) lr = 1e-4 n_layer = 4, n_head=8, model_d = 1024, dropout=0.2  epochs: 397, loss: 0.04033115942729637, lr:  8.235429999999996e-06 epochs: 398, loss: 0.04035191549337469, lr:  8.235429999999996e-06 epochs: 399, loss: 0.04088383322232403, lr:  8.235429999999996e-06 </vt:lpstr>
      <vt:lpstr>scheduler = torch.optim.lr_scheduler.StepLR(optimizer, step_size=50, gamma=0.7) lr = 1e-4 n_layer = 4, n_head=8, model_d = 1024, dropout=0.4  epochs: 397, loss: 0.06271175312576815, lr:  8.235429999999996e-06 epochs: 398, loss: 0.06503118731779978, lr:  8.235429999999996e-06 epochs: 399, loss: 0.06559019759879448, lr:  8.235429999999996e-06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alan.kwak</dc:creator>
  <cp:lastModifiedBy>alan.kwak</cp:lastModifiedBy>
  <cp:revision>16</cp:revision>
  <dcterms:created xsi:type="dcterms:W3CDTF">2024-05-13T02:33:52Z</dcterms:created>
  <dcterms:modified xsi:type="dcterms:W3CDTF">2024-05-15T11:33:10Z</dcterms:modified>
</cp:coreProperties>
</file>