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8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86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79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3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43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36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738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18058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43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893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57FB5C-5B35-485C-BFF9-47F83C49C33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E9447A-BFEA-4D14-9EEC-5867B48752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35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19256" cy="590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42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.Rongen@fz-juelich.de" TargetMode="External"/><Relationship Id="rId2" Type="http://schemas.openxmlformats.org/officeDocument/2006/relationships/hyperlink" Target="http://elm-chan.org/fsw/ff/00index_e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de-DE" sz="3200" dirty="0" err="1" smtClean="0"/>
              <a:t>freeRTOS</a:t>
            </a:r>
            <a:r>
              <a:rPr lang="de-DE" sz="3200" dirty="0" smtClean="0"/>
              <a:t/>
            </a:r>
            <a:br>
              <a:rPr lang="de-DE" sz="3200" dirty="0" smtClean="0"/>
            </a:br>
            <a:endParaRPr lang="de-DE" sz="32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782358" y="2060848"/>
            <a:ext cx="7772400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000" dirty="0" smtClean="0"/>
              <a:t/>
            </a:r>
            <a:br>
              <a:rPr lang="de-DE" sz="2000" dirty="0" smtClean="0"/>
            </a:br>
            <a:r>
              <a:rPr lang="de-DE" sz="2000" dirty="0">
                <a:hlinkClick r:id="rId2"/>
              </a:rPr>
              <a:t>http://</a:t>
            </a:r>
            <a:r>
              <a:rPr lang="de-DE" sz="2000" dirty="0" smtClean="0">
                <a:hlinkClick r:id="rId2"/>
              </a:rPr>
              <a:t>elm-chan.org/fsw/ff/00index_e.html</a:t>
            </a:r>
            <a:r>
              <a:rPr lang="de-DE" sz="2000" dirty="0" smtClean="0"/>
              <a:t> </a:t>
            </a:r>
            <a:r>
              <a:rPr lang="de-DE" sz="2000" dirty="0"/>
              <a:t/>
            </a:r>
            <a:br>
              <a:rPr lang="de-DE" sz="2000" dirty="0"/>
            </a:br>
            <a:endParaRPr lang="de-DE" sz="20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67544" y="5157192"/>
            <a:ext cx="453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 b="1" dirty="0"/>
              <a:t>Dr. Heinz Rongen</a:t>
            </a:r>
          </a:p>
          <a:p>
            <a:pPr>
              <a:spcBef>
                <a:spcPct val="0"/>
              </a:spcBef>
            </a:pPr>
            <a:r>
              <a:rPr lang="de-DE" altLang="en-US" dirty="0"/>
              <a:t>Forschungszentrum </a:t>
            </a:r>
            <a:r>
              <a:rPr lang="de-DE" altLang="en-US" dirty="0" smtClean="0"/>
              <a:t>Jülich GmbH</a:t>
            </a:r>
            <a:endParaRPr lang="de-DE" altLang="en-US" dirty="0"/>
          </a:p>
          <a:p>
            <a:r>
              <a:rPr lang="de-DE" dirty="0"/>
              <a:t>Zentralinstitut Systeme der Elektronik (ZEA-2)</a:t>
            </a:r>
          </a:p>
          <a:p>
            <a:r>
              <a:rPr lang="en-US" dirty="0" smtClean="0">
                <a:hlinkClick r:id="rId3"/>
              </a:rPr>
              <a:t>H.Rongen@fz-juelich.de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Porting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FatFF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908720"/>
            <a:ext cx="4981232" cy="238116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005064"/>
            <a:ext cx="5338936" cy="255844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79512" y="980728"/>
            <a:ext cx="3672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General </a:t>
            </a:r>
            <a:r>
              <a:rPr lang="de-DE" sz="1400" b="1" dirty="0" err="1" smtClean="0"/>
              <a:t>structure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of</a:t>
            </a:r>
            <a:r>
              <a:rPr lang="de-DE" sz="1400" b="1" dirty="0" smtClean="0"/>
              <a:t> SW </a:t>
            </a:r>
            <a:r>
              <a:rPr lang="de-DE" sz="1400" b="1" dirty="0" err="1" smtClean="0"/>
              <a:t>layers</a:t>
            </a:r>
            <a:r>
              <a:rPr lang="de-DE" sz="1400" b="1" dirty="0" smtClean="0"/>
              <a:t>:</a:t>
            </a:r>
          </a:p>
          <a:p>
            <a:r>
              <a:rPr lang="de-DE" sz="1400" dirty="0" smtClean="0"/>
              <a:t>Blue:  FAT Filesystem </a:t>
            </a:r>
            <a:r>
              <a:rPr lang="de-DE" sz="1400" dirty="0" err="1" smtClean="0"/>
              <a:t>library</a:t>
            </a:r>
            <a:r>
              <a:rPr lang="de-DE" sz="1400" dirty="0" smtClean="0"/>
              <a:t> </a:t>
            </a:r>
            <a:r>
              <a:rPr lang="de-DE" sz="1400" dirty="0" err="1" smtClean="0"/>
              <a:t>from</a:t>
            </a:r>
            <a:r>
              <a:rPr lang="de-DE" sz="1400" dirty="0" smtClean="0"/>
              <a:t> elm-chan.org </a:t>
            </a:r>
          </a:p>
          <a:p>
            <a:endParaRPr lang="de-DE" sz="1400" dirty="0" smtClean="0"/>
          </a:p>
          <a:p>
            <a:r>
              <a:rPr lang="de-DE" sz="1400" dirty="0" smtClean="0"/>
              <a:t>Green: Hardware </a:t>
            </a:r>
            <a:r>
              <a:rPr lang="de-DE" sz="1400" dirty="0" err="1" smtClean="0"/>
              <a:t>dependent</a:t>
            </a:r>
            <a:r>
              <a:rPr lang="de-DE" sz="1400" dirty="0" smtClean="0"/>
              <a:t> </a:t>
            </a:r>
            <a:r>
              <a:rPr lang="de-DE" sz="1400" dirty="0" err="1" smtClean="0"/>
              <a:t>modules</a:t>
            </a:r>
            <a:endParaRPr lang="de-DE" sz="1400" dirty="0" smtClean="0"/>
          </a:p>
          <a:p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99552" y="4114735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 smtClean="0"/>
              <a:t>Xilinx</a:t>
            </a:r>
            <a:r>
              <a:rPr lang="de-DE" sz="1400" b="1" dirty="0" smtClean="0"/>
              <a:t> ZYNQ </a:t>
            </a:r>
            <a:r>
              <a:rPr lang="de-DE" sz="1400" b="1" dirty="0" err="1" smtClean="0"/>
              <a:t>modules</a:t>
            </a:r>
            <a:r>
              <a:rPr lang="de-DE" sz="1400" b="1" dirty="0"/>
              <a:t> </a:t>
            </a:r>
            <a:r>
              <a:rPr lang="de-DE" sz="1400" b="1" dirty="0" err="1" smtClean="0"/>
              <a:t>for</a:t>
            </a:r>
            <a:r>
              <a:rPr lang="de-DE" sz="1400" b="1" dirty="0" smtClean="0"/>
              <a:t> HW SDI </a:t>
            </a:r>
            <a:r>
              <a:rPr lang="de-DE" sz="1400" b="1" dirty="0" err="1" smtClean="0"/>
              <a:t>interface</a:t>
            </a:r>
            <a:r>
              <a:rPr lang="de-DE" sz="1400" b="1" dirty="0" smtClean="0"/>
              <a:t>:</a:t>
            </a:r>
          </a:p>
          <a:p>
            <a:endParaRPr lang="de-DE" sz="1400" dirty="0" smtClean="0"/>
          </a:p>
          <a:p>
            <a:r>
              <a:rPr lang="de-DE" sz="1400" dirty="0" smtClean="0"/>
              <a:t>Find </a:t>
            </a:r>
            <a:r>
              <a:rPr lang="de-DE" sz="1400" dirty="0" err="1" smtClean="0"/>
              <a:t>examples</a:t>
            </a:r>
            <a:r>
              <a:rPr lang="de-DE" sz="1400" dirty="0" smtClean="0"/>
              <a:t>:</a:t>
            </a:r>
          </a:p>
          <a:p>
            <a:r>
              <a:rPr lang="de-DE" sz="1400" dirty="0"/>
              <a:t>C:\Xilinx\SDK\2014.2\data\embeddedsw\lib\sw_services\xilffs_v2_1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371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Xilinx</a:t>
            </a:r>
            <a:r>
              <a:rPr lang="de-DE" dirty="0" smtClean="0"/>
              <a:t> ZYNQ </a:t>
            </a:r>
            <a:r>
              <a:rPr lang="de-DE" dirty="0" err="1" smtClean="0"/>
              <a:t>Porting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19256" cy="6048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de-DE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diskio.h</a:t>
            </a:r>
            <a:endParaRPr lang="de-DE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FILE_SYSTEM_INTERFACE_SD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de-D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xil_cache.h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sd_card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ff.h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Xil_DCacheFlush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Xil_DCacheDisable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FfsSdPolledExample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Xil_DCacheEnable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de-DE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FIL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FATFS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fatfs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hstr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FfsSdPolledExample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FRESULT Res;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UINT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NumBytesRead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f_mount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fatfs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"", 1);</a:t>
            </a: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 != FR_OK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("-- NO -- Mount \n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f_open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(&amp;fil, "xxx.txt", FA_READ);</a:t>
            </a:r>
          </a:p>
          <a:p>
            <a:pPr marL="0" indent="0">
              <a:buNone/>
            </a:pP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(Res != FR_OK) {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("-- NO -- 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\n"); 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0; }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Res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f_read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(&amp;fil,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8, &amp;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NumBytesRead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("Read = %d %d\n",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Res,NumBytesRead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hstr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("\n\n");</a:t>
            </a: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f_close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e-DE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>
              <a:buNone/>
            </a:pPr>
            <a:r>
              <a:rPr lang="de-DE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Xilinx File System Library: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C:\Xilinx\SDK\2014.2\data\embeddedsw\lib\sw_services\xilffs_v2_1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Right </a:t>
            </a:r>
            <a:r>
              <a:rPr lang="en-US" sz="2000" dirty="0"/>
              <a:t>click the </a:t>
            </a:r>
            <a:r>
              <a:rPr lang="en-US" sz="2000" dirty="0" err="1"/>
              <a:t>bsp</a:t>
            </a:r>
            <a:r>
              <a:rPr lang="en-US" sz="2000" dirty="0"/>
              <a:t> project and choose settings. There you can choose additional </a:t>
            </a:r>
            <a:r>
              <a:rPr lang="en-US" sz="2000" dirty="0" err="1"/>
              <a:t>librarys</a:t>
            </a:r>
            <a:r>
              <a:rPr lang="en-US" sz="2000" dirty="0"/>
              <a:t>. The </a:t>
            </a:r>
            <a:r>
              <a:rPr lang="en-US" sz="2000" dirty="0" err="1"/>
              <a:t>FatFs</a:t>
            </a:r>
            <a:r>
              <a:rPr lang="en-US" sz="2000" dirty="0"/>
              <a:t> SDIO lib is </a:t>
            </a:r>
            <a:r>
              <a:rPr lang="en-US" sz="2000" dirty="0" err="1"/>
              <a:t>xilffs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In Vivado ZYNQ </a:t>
            </a:r>
            <a:r>
              <a:rPr lang="de-DE" sz="2000" dirty="0" err="1" smtClean="0"/>
              <a:t>processing</a:t>
            </a:r>
            <a:r>
              <a:rPr lang="de-DE" sz="2000" dirty="0" smtClean="0"/>
              <a:t> </a:t>
            </a:r>
            <a:r>
              <a:rPr lang="de-DE" sz="2000" dirty="0" err="1" smtClean="0"/>
              <a:t>system</a:t>
            </a:r>
            <a:r>
              <a:rPr lang="de-DE" sz="2000" dirty="0" smtClean="0"/>
              <a:t>; IO </a:t>
            </a:r>
            <a:r>
              <a:rPr lang="de-DE" sz="2000" dirty="0" err="1" smtClean="0"/>
              <a:t>configuration</a:t>
            </a:r>
            <a:r>
              <a:rPr lang="de-DE" sz="2000" dirty="0" smtClean="0"/>
              <a:t>:</a:t>
            </a:r>
            <a:endParaRPr lang="de-DE" sz="2000" dirty="0"/>
          </a:p>
          <a:p>
            <a:pPr marL="0" indent="0">
              <a:buNone/>
            </a:pPr>
            <a:r>
              <a:rPr lang="en-US" sz="2000" dirty="0" smtClean="0"/>
              <a:t>For </a:t>
            </a:r>
            <a:r>
              <a:rPr lang="en-US" sz="2000" dirty="0"/>
              <a:t>the speed of the </a:t>
            </a:r>
            <a:r>
              <a:rPr lang="en-US" sz="2000" dirty="0" err="1"/>
              <a:t>sd</a:t>
            </a:r>
            <a:r>
              <a:rPr lang="en-US" sz="2000" dirty="0"/>
              <a:t> 0 port one should choose "fast"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disable the pullups, otherwise strange things </a:t>
            </a:r>
            <a:r>
              <a:rPr lang="en-US" sz="2000" dirty="0" err="1"/>
              <a:t>happend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The data caches have to be disabled, otherwise it does not work </a:t>
            </a:r>
            <a:r>
              <a:rPr lang="en-US" sz="2000" dirty="0" err="1"/>
              <a:t>propperly</a:t>
            </a:r>
            <a:r>
              <a:rPr lang="en-US" sz="200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22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Larissa</vt:lpstr>
      <vt:lpstr>freeRTOS </vt:lpstr>
      <vt:lpstr>Porting of FatFF</vt:lpstr>
      <vt:lpstr>Xilinx ZYNQ Porting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hrongen</dc:creator>
  <cp:lastModifiedBy>hrongen</cp:lastModifiedBy>
  <cp:revision>69</cp:revision>
  <dcterms:created xsi:type="dcterms:W3CDTF">2014-07-21T08:18:56Z</dcterms:created>
  <dcterms:modified xsi:type="dcterms:W3CDTF">2016-02-08T12:42:00Z</dcterms:modified>
</cp:coreProperties>
</file>