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sldIdLst>
    <p:sldId id="870" r:id="rId5"/>
    <p:sldId id="835" r:id="rId6"/>
    <p:sldId id="872" r:id="rId7"/>
    <p:sldId id="873" r:id="rId8"/>
    <p:sldId id="874" r:id="rId9"/>
    <p:sldId id="875" r:id="rId10"/>
    <p:sldId id="876" r:id="rId11"/>
    <p:sldId id="877" r:id="rId12"/>
    <p:sldId id="878" r:id="rId13"/>
    <p:sldId id="879" r:id="rId14"/>
    <p:sldId id="880" r:id="rId15"/>
    <p:sldId id="881" r:id="rId16"/>
    <p:sldId id="882" r:id="rId17"/>
    <p:sldId id="883" r:id="rId18"/>
    <p:sldId id="884" r:id="rId19"/>
    <p:sldId id="885" r:id="rId20"/>
    <p:sldId id="886" r:id="rId21"/>
    <p:sldId id="887" r:id="rId22"/>
    <p:sldId id="888" r:id="rId23"/>
    <p:sldId id="889" r:id="rId24"/>
    <p:sldId id="890" r:id="rId25"/>
    <p:sldId id="891" r:id="rId26"/>
    <p:sldId id="892" r:id="rId27"/>
    <p:sldId id="893" r:id="rId28"/>
  </p:sldIdLst>
  <p:sldSz cx="9144000" cy="5143500" type="screen16x9"/>
  <p:notesSz cx="6805613" cy="9944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43B75A66-9E91-4DD9-B746-828A96ED2253}">
          <p14:sldIdLst>
            <p14:sldId id="870"/>
            <p14:sldId id="835"/>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F26A0E"/>
    <a:srgbClr val="F1A00F"/>
    <a:srgbClr val="404040"/>
    <a:srgbClr val="1C1C1C"/>
    <a:srgbClr val="DEDEDE"/>
    <a:srgbClr val="66FFCC"/>
    <a:srgbClr val="3DF5A2"/>
    <a:srgbClr val="00FFFF"/>
    <a:srgbClr val="00F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Dataset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General</c:formatCode>
                <c:ptCount val="2"/>
                <c:pt idx="0">
                  <c:v>1.8</c:v>
                </c:pt>
                <c:pt idx="1">
                  <c:v>30</c:v>
                </c:pt>
              </c:numCache>
            </c:numRef>
          </c:val>
          <c:extLst>
            <c:ext xmlns:c16="http://schemas.microsoft.com/office/drawing/2014/chart" uri="{C3380CC4-5D6E-409C-BE32-E72D297353CC}">
              <c16:uniqueId val="{00000000-5363-4014-A480-8EA580B2ED1E}"/>
            </c:ext>
          </c:extLst>
        </c:ser>
        <c:dLbls>
          <c:showLegendKey val="0"/>
          <c:showVal val="0"/>
          <c:showCatName val="0"/>
          <c:showSerName val="0"/>
          <c:showPercent val="0"/>
          <c:showBubbleSize val="0"/>
        </c:dLbls>
        <c:gapWidth val="219"/>
        <c:overlap val="-27"/>
        <c:axId val="21835823"/>
        <c:axId val="21836239"/>
      </c:barChart>
      <c:catAx>
        <c:axId val="2183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36239"/>
        <c:crosses val="autoZero"/>
        <c:auto val="1"/>
        <c:lblAlgn val="ctr"/>
        <c:lblOffset val="100"/>
        <c:noMultiLvlLbl val="0"/>
      </c:catAx>
      <c:valAx>
        <c:axId val="2183623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835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235226-B145-4E10-983B-1CC3FFD77C77}"/>
              </a:ext>
            </a:extLst>
          </p:cNvPr>
          <p:cNvSpPr>
            <a:spLocks noGrp="1"/>
          </p:cNvSpPr>
          <p:nvPr>
            <p:ph type="hdr" sz="quarter"/>
          </p:nvPr>
        </p:nvSpPr>
        <p:spPr>
          <a:xfrm>
            <a:off x="0" y="0"/>
            <a:ext cx="294957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C4CFC5A7-8C8B-4687-B28B-5BF9AEB6A4DE}"/>
              </a:ext>
            </a:extLst>
          </p:cNvPr>
          <p:cNvSpPr>
            <a:spLocks noGrp="1"/>
          </p:cNvSpPr>
          <p:nvPr>
            <p:ph type="dt" idx="1"/>
          </p:nvPr>
        </p:nvSpPr>
        <p:spPr>
          <a:xfrm>
            <a:off x="3854450" y="0"/>
            <a:ext cx="294957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418932-800F-49B7-9B85-80D8118CABFE}" type="datetimeFigureOut">
              <a:rPr lang="en-GB"/>
              <a:pPr>
                <a:defRPr/>
              </a:pPr>
              <a:t>03/04/2023</a:t>
            </a:fld>
            <a:endParaRPr lang="en-GB"/>
          </a:p>
        </p:txBody>
      </p:sp>
      <p:sp>
        <p:nvSpPr>
          <p:cNvPr id="4" name="Slide Image Placeholder 3">
            <a:extLst>
              <a:ext uri="{FF2B5EF4-FFF2-40B4-BE49-F238E27FC236}">
                <a16:creationId xmlns:a16="http://schemas.microsoft.com/office/drawing/2014/main" id="{46F1F158-007E-427F-8465-C2613159418F}"/>
              </a:ext>
            </a:extLst>
          </p:cNvPr>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44E36E06-D37F-4889-B95F-01BE44729479}"/>
              </a:ext>
            </a:extLst>
          </p:cNvPr>
          <p:cNvSpPr>
            <a:spLocks noGrp="1"/>
          </p:cNvSpPr>
          <p:nvPr>
            <p:ph type="body" sz="quarter" idx="3"/>
          </p:nvPr>
        </p:nvSpPr>
        <p:spPr>
          <a:xfrm>
            <a:off x="681038" y="4722813"/>
            <a:ext cx="5443537" cy="44751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7F15012-0BDA-4DFA-8088-A120A094BDD7}"/>
              </a:ext>
            </a:extLst>
          </p:cNvPr>
          <p:cNvSpPr>
            <a:spLocks noGrp="1"/>
          </p:cNvSpPr>
          <p:nvPr>
            <p:ph type="ftr" sz="quarter" idx="4"/>
          </p:nvPr>
        </p:nvSpPr>
        <p:spPr>
          <a:xfrm>
            <a:off x="0" y="9445625"/>
            <a:ext cx="2949575"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39AE7443-C6D5-424B-AFA3-DE5D710955E3}"/>
              </a:ext>
            </a:extLst>
          </p:cNvPr>
          <p:cNvSpPr>
            <a:spLocks noGrp="1"/>
          </p:cNvSpPr>
          <p:nvPr>
            <p:ph type="sldNum" sz="quarter" idx="5"/>
          </p:nvPr>
        </p:nvSpPr>
        <p:spPr>
          <a:xfrm>
            <a:off x="3854450" y="9445625"/>
            <a:ext cx="2949575"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0FE0A2-34EE-413D-B87D-BE548BE2D9D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 slid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marL="0" indent="0">
              <a:lnSpc>
                <a:spcPct val="100000"/>
              </a:lnSpc>
              <a:buNone/>
              <a:defRPr sz="3400" b="1">
                <a:solidFill>
                  <a:schemeClr val="bg1"/>
                </a:solidFill>
              </a:defRPr>
            </a:lvl1pPr>
          </a:lstStyle>
          <a:p>
            <a:r>
              <a:rPr lang="en-US" err="1"/>
              <a:t>Slidedeck</a:t>
            </a:r>
            <a:r>
              <a:rPr lang="en-US"/>
              <a:t>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39"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solidFill>
                  <a:schemeClr val="bg1"/>
                </a:solidFill>
              </a:defRPr>
            </a:lvl1pPr>
          </a:lstStyle>
          <a:p>
            <a:pPr lvl="0"/>
            <a:r>
              <a:rPr lang="en-US"/>
              <a:t>Presenter name</a:t>
            </a:r>
            <a:endParaRPr lang="en-GB"/>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7564821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ullets, image (Ligh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318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7" name="Picture Placeholder 2">
            <a:extLst>
              <a:ext uri="{FF2B5EF4-FFF2-40B4-BE49-F238E27FC236}">
                <a16:creationId xmlns:a16="http://schemas.microsoft.com/office/drawing/2014/main" id="{1EFE4AFE-B570-485B-8926-6A4990AFE3D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121374552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Dark) (Al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
        <p:nvSpPr>
          <p:cNvPr id="9" name="Text Placeholder 25">
            <a:extLst>
              <a:ext uri="{FF2B5EF4-FFF2-40B4-BE49-F238E27FC236}">
                <a16:creationId xmlns:a16="http://schemas.microsoft.com/office/drawing/2014/main" id="{FA79611A-8145-4287-999D-C17E624B80A5}"/>
              </a:ext>
            </a:extLst>
          </p:cNvPr>
          <p:cNvSpPr>
            <a:spLocks noGrp="1"/>
          </p:cNvSpPr>
          <p:nvPr>
            <p:ph type="body" sz="quarter" idx="12" hasCustomPrompt="1"/>
          </p:nvPr>
        </p:nvSpPr>
        <p:spPr>
          <a:xfrm>
            <a:off x="4791075" y="1294731"/>
            <a:ext cx="3921125" cy="3048668"/>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55860936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p15:clr>
            <a:srgbClr val="FBAE40"/>
          </p15:clr>
        </p15:guide>
        <p15:guide id="7" pos="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Al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791076" y="683054"/>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791075" y="682940"/>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791076" y="1294731"/>
            <a:ext cx="3921124" cy="3048668"/>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6" name="Picture Placeholder 2">
            <a:extLst>
              <a:ext uri="{FF2B5EF4-FFF2-40B4-BE49-F238E27FC236}">
                <a16:creationId xmlns:a16="http://schemas.microsoft.com/office/drawing/2014/main" id="{657E95CB-6286-4E8D-8ABC-6A9BD85351FD}"/>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600203034"/>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Alt)">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791076" y="682940"/>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5" name="Picture Placeholder 2">
            <a:extLst>
              <a:ext uri="{FF2B5EF4-FFF2-40B4-BE49-F238E27FC236}">
                <a16:creationId xmlns:a16="http://schemas.microsoft.com/office/drawing/2014/main" id="{66DCB931-AF3E-493E-BBC5-0ACD78686AB6}"/>
              </a:ext>
            </a:extLst>
          </p:cNvPr>
          <p:cNvSpPr>
            <a:spLocks noGrp="1"/>
          </p:cNvSpPr>
          <p:nvPr>
            <p:ph type="pic" sz="quarter" idx="10"/>
          </p:nvPr>
        </p:nvSpPr>
        <p:spPr>
          <a:xfrm>
            <a:off x="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3793268686"/>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272" userDrawn="1">
          <p15:clr>
            <a:srgbClr val="FBAE40"/>
          </p15:clr>
        </p15:guide>
        <p15:guide id="7" pos="301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ullets, image (Alt)">
    <p:bg>
      <p:bgPr>
        <a:solidFill>
          <a:schemeClr val="bg2"/>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53F70B52-F7B4-4FC4-9472-3F73A12A493D}"/>
              </a:ext>
            </a:extLst>
          </p:cNvPr>
          <p:cNvSpPr>
            <a:spLocks noGrp="1"/>
          </p:cNvSpPr>
          <p:nvPr>
            <p:ph type="body" sz="quarter" idx="11" hasCustomPrompt="1"/>
          </p:nvPr>
        </p:nvSpPr>
        <p:spPr>
          <a:xfrm>
            <a:off x="4787900" y="682940"/>
            <a:ext cx="3920400" cy="3660460"/>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tx1"/>
                </a:solidFill>
              </a:defRPr>
            </a:lvl3pPr>
          </a:lstStyle>
          <a:p>
            <a:pPr lvl="1"/>
            <a:r>
              <a:rPr lang="en-US"/>
              <a:t>4 to 6 bullet points</a:t>
            </a:r>
          </a:p>
        </p:txBody>
      </p:sp>
      <p:sp>
        <p:nvSpPr>
          <p:cNvPr id="4" name="Picture Placeholder 2">
            <a:extLst>
              <a:ext uri="{FF2B5EF4-FFF2-40B4-BE49-F238E27FC236}">
                <a16:creationId xmlns:a16="http://schemas.microsoft.com/office/drawing/2014/main" id="{E819D4C3-6603-43E5-90D7-20E616ECFDD9}"/>
              </a:ext>
            </a:extLst>
          </p:cNvPr>
          <p:cNvSpPr>
            <a:spLocks noGrp="1"/>
          </p:cNvSpPr>
          <p:nvPr>
            <p:ph type="pic" sz="quarter" idx="10"/>
          </p:nvPr>
        </p:nvSpPr>
        <p:spPr>
          <a:xfrm>
            <a:off x="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2241130733"/>
      </p:ext>
    </p:extLst>
  </p:cSld>
  <p:clrMapOvr>
    <a:masterClrMapping/>
  </p:clrMapOvr>
  <p:extLst>
    <p:ext uri="{DCECCB84-F9BA-43D5-87BE-67443E8EF086}">
      <p15:sldGuideLst xmlns:p15="http://schemas.microsoft.com/office/powerpoint/2012/main">
        <p15:guide id="3" orient="horz" pos="2981">
          <p15:clr>
            <a:srgbClr val="FBAE40"/>
          </p15:clr>
        </p15:guide>
        <p15:guide id="4" orient="horz" pos="259">
          <p15:clr>
            <a:srgbClr val="FBAE40"/>
          </p15:clr>
        </p15:guide>
        <p15:guide id="5" pos="5488">
          <p15:clr>
            <a:srgbClr val="FBAE40"/>
          </p15:clr>
        </p15:guide>
        <p15:guide id="6" pos="3016" userDrawn="1">
          <p15:clr>
            <a:srgbClr val="FBAE40"/>
          </p15:clr>
        </p15:guide>
        <p15:guide id="7" pos="2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imag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500" y="3123886"/>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icture Placeholder 2">
            <a:extLst>
              <a:ext uri="{FF2B5EF4-FFF2-40B4-BE49-F238E27FC236}">
                <a16:creationId xmlns:a16="http://schemas.microsoft.com/office/drawing/2014/main" id="{63DD6AC7-34D2-4DCA-AEEA-3FFE241C700A}"/>
              </a:ext>
            </a:extLst>
          </p:cNvPr>
          <p:cNvSpPr>
            <a:spLocks noGrp="1"/>
          </p:cNvSpPr>
          <p:nvPr>
            <p:ph type="pic" sz="quarter" idx="10"/>
          </p:nvPr>
        </p:nvSpPr>
        <p:spPr>
          <a:xfrm>
            <a:off x="1079500" y="992188"/>
            <a:ext cx="3060700" cy="1923283"/>
          </a:xfrm>
        </p:spPr>
        <p:txBody>
          <a:bodyPr/>
          <a:lstStyle>
            <a:lvl1pPr marL="0" indent="0">
              <a:buNone/>
              <a:defRPr b="0">
                <a:solidFill>
                  <a:schemeClr val="bg1"/>
                </a:solidFill>
              </a:defRPr>
            </a:lvl1pPr>
          </a:lstStyle>
          <a:p>
            <a:r>
              <a:rPr lang="en-GB"/>
              <a:t>Click icon to add picture</a:t>
            </a:r>
          </a:p>
        </p:txBody>
      </p:sp>
      <p:sp>
        <p:nvSpPr>
          <p:cNvPr id="13" name="Picture Placeholder 2">
            <a:extLst>
              <a:ext uri="{FF2B5EF4-FFF2-40B4-BE49-F238E27FC236}">
                <a16:creationId xmlns:a16="http://schemas.microsoft.com/office/drawing/2014/main" id="{DDDC7B71-8338-4886-9324-FE1079858609}"/>
              </a:ext>
            </a:extLst>
          </p:cNvPr>
          <p:cNvSpPr>
            <a:spLocks noGrp="1"/>
          </p:cNvSpPr>
          <p:nvPr>
            <p:ph type="pic" sz="quarter" idx="11"/>
          </p:nvPr>
        </p:nvSpPr>
        <p:spPr>
          <a:xfrm>
            <a:off x="5003801" y="992188"/>
            <a:ext cx="3060699" cy="1923283"/>
          </a:xfrm>
        </p:spPr>
        <p:txBody>
          <a:bodyPr/>
          <a:lstStyle>
            <a:lvl1pPr marL="0" indent="0">
              <a:buNone/>
              <a:defRPr b="0">
                <a:solidFill>
                  <a:schemeClr val="bg1"/>
                </a:solidFill>
              </a:defRPr>
            </a:lvl1pPr>
          </a:lstStyle>
          <a:p>
            <a:r>
              <a:rPr lang="en-GB"/>
              <a:t>Click icon to add picture</a:t>
            </a:r>
          </a:p>
        </p:txBody>
      </p: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3" y="3123886"/>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37934766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pos="680" userDrawn="1">
          <p15:clr>
            <a:srgbClr val="FBAE40"/>
          </p15:clr>
        </p15:guide>
        <p15:guide id="8" pos="3152" userDrawn="1">
          <p15:clr>
            <a:srgbClr val="FBAE40"/>
          </p15:clr>
        </p15:guide>
        <p15:guide id="9" pos="50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 images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60AB5B7F-65EB-40B3-8ADF-96F4B0AC0201}"/>
              </a:ext>
            </a:extLst>
          </p:cNvPr>
          <p:cNvCxnSpPr>
            <a:cxnSpLocks/>
          </p:cNvCxnSpPr>
          <p:nvPr userDrawn="1"/>
        </p:nvCxnSpPr>
        <p:spPr>
          <a:xfrm>
            <a:off x="1079500" y="3123886"/>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Picture Placeholder 2">
            <a:extLst>
              <a:ext uri="{FF2B5EF4-FFF2-40B4-BE49-F238E27FC236}">
                <a16:creationId xmlns:a16="http://schemas.microsoft.com/office/drawing/2014/main" id="{D68D267A-F5EA-4642-8DED-8C076DFFD0B7}"/>
              </a:ext>
            </a:extLst>
          </p:cNvPr>
          <p:cNvSpPr>
            <a:spLocks noGrp="1"/>
          </p:cNvSpPr>
          <p:nvPr>
            <p:ph type="pic" sz="quarter" idx="10"/>
          </p:nvPr>
        </p:nvSpPr>
        <p:spPr>
          <a:xfrm>
            <a:off x="1079500" y="992188"/>
            <a:ext cx="3060700" cy="1923283"/>
          </a:xfrm>
        </p:spPr>
        <p:txBody>
          <a:bodyPr/>
          <a:lstStyle>
            <a:lvl1pPr marL="0" indent="0">
              <a:buNone/>
              <a:defRPr b="0">
                <a:solidFill>
                  <a:schemeClr val="tx1"/>
                </a:solidFill>
              </a:defRPr>
            </a:lvl1pPr>
          </a:lstStyle>
          <a:p>
            <a:r>
              <a:rPr lang="en-GB"/>
              <a:t>Click icon to add picture</a:t>
            </a:r>
          </a:p>
        </p:txBody>
      </p:sp>
      <p:sp>
        <p:nvSpPr>
          <p:cNvPr id="19" name="Picture Placeholder 2">
            <a:extLst>
              <a:ext uri="{FF2B5EF4-FFF2-40B4-BE49-F238E27FC236}">
                <a16:creationId xmlns:a16="http://schemas.microsoft.com/office/drawing/2014/main" id="{4ECC00A9-083C-4789-9FCC-AB8D7284A691}"/>
              </a:ext>
            </a:extLst>
          </p:cNvPr>
          <p:cNvSpPr>
            <a:spLocks noGrp="1"/>
          </p:cNvSpPr>
          <p:nvPr>
            <p:ph type="pic" sz="quarter" idx="11"/>
          </p:nvPr>
        </p:nvSpPr>
        <p:spPr>
          <a:xfrm>
            <a:off x="5003801" y="992188"/>
            <a:ext cx="3060699" cy="1923283"/>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AB7EF0F4-6140-4CA6-AC02-2ADC1F1CA43D}"/>
              </a:ext>
            </a:extLst>
          </p:cNvPr>
          <p:cNvCxnSpPr>
            <a:cxnSpLocks/>
          </p:cNvCxnSpPr>
          <p:nvPr userDrawn="1"/>
        </p:nvCxnSpPr>
        <p:spPr>
          <a:xfrm>
            <a:off x="5003803" y="3123886"/>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0">
            <a:extLst>
              <a:ext uri="{FF2B5EF4-FFF2-40B4-BE49-F238E27FC236}">
                <a16:creationId xmlns:a16="http://schemas.microsoft.com/office/drawing/2014/main" id="{80CF1839-676C-46B5-A599-21AA96E532C0}"/>
              </a:ext>
            </a:extLst>
          </p:cNvPr>
          <p:cNvSpPr>
            <a:spLocks noGrp="1"/>
          </p:cNvSpPr>
          <p:nvPr>
            <p:ph type="body" sz="quarter" idx="15" hasCustomPrompt="1"/>
          </p:nvPr>
        </p:nvSpPr>
        <p:spPr>
          <a:xfrm>
            <a:off x="1079500" y="3154366"/>
            <a:ext cx="3050407" cy="1362389"/>
          </a:xfrm>
        </p:spPr>
        <p:txBody>
          <a:bodyPr/>
          <a:lstStyle>
            <a:lvl1pPr>
              <a:spcAft>
                <a:spcPts val="600"/>
              </a:spcAft>
              <a:defRPr>
                <a:solidFill>
                  <a:schemeClr val="tx1"/>
                </a:solidFill>
              </a:defRPr>
            </a:lvl1pPr>
          </a:lstStyle>
          <a:p>
            <a:pPr lvl="0"/>
            <a:r>
              <a:rPr lang="en-US"/>
              <a:t>Click to add text</a:t>
            </a:r>
          </a:p>
        </p:txBody>
      </p:sp>
      <p:sp>
        <p:nvSpPr>
          <p:cNvPr id="22" name="Text Placeholder 10">
            <a:extLst>
              <a:ext uri="{FF2B5EF4-FFF2-40B4-BE49-F238E27FC236}">
                <a16:creationId xmlns:a16="http://schemas.microsoft.com/office/drawing/2014/main" id="{20A1946A-052F-4EDE-BDC4-BAB850806D61}"/>
              </a:ext>
            </a:extLst>
          </p:cNvPr>
          <p:cNvSpPr>
            <a:spLocks noGrp="1"/>
          </p:cNvSpPr>
          <p:nvPr>
            <p:ph type="body" sz="quarter" idx="16" hasCustomPrompt="1"/>
          </p:nvPr>
        </p:nvSpPr>
        <p:spPr>
          <a:xfrm>
            <a:off x="5003802" y="3154365"/>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243533805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 imag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1525" y="3160713"/>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2200" y="3160713"/>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3132603"/>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0" y="1254440"/>
            <a:ext cx="2519363" cy="1692000"/>
          </a:xfrm>
        </p:spPr>
        <p:txBody>
          <a:bodyPr/>
          <a:lstStyle>
            <a:lvl1pPr marL="0" indent="0">
              <a:buNone/>
              <a:defRPr b="0">
                <a:solidFill>
                  <a:schemeClr val="bg1"/>
                </a:solidFill>
              </a:defRPr>
            </a:lvl1pPr>
          </a:lstStyle>
          <a:p>
            <a:r>
              <a:rPr lang="en-GB"/>
              <a:t>Click icon to add picture</a:t>
            </a:r>
          </a:p>
        </p:txBody>
      </p:sp>
      <p:sp>
        <p:nvSpPr>
          <p:cNvPr id="8" name="Picture Placeholder 2">
            <a:extLst>
              <a:ext uri="{FF2B5EF4-FFF2-40B4-BE49-F238E27FC236}">
                <a16:creationId xmlns:a16="http://schemas.microsoft.com/office/drawing/2014/main" id="{2F6DC436-4D86-413D-BBB3-A15CE4285A13}"/>
              </a:ext>
            </a:extLst>
          </p:cNvPr>
          <p:cNvSpPr>
            <a:spLocks noGrp="1"/>
          </p:cNvSpPr>
          <p:nvPr>
            <p:ph type="pic" sz="quarter" idx="11"/>
          </p:nvPr>
        </p:nvSpPr>
        <p:spPr>
          <a:xfrm>
            <a:off x="3312000" y="1254440"/>
            <a:ext cx="2520000" cy="1692000"/>
          </a:xfrm>
        </p:spPr>
        <p:txBody>
          <a:bodyPr/>
          <a:lstStyle>
            <a:lvl1pPr marL="0" indent="0">
              <a:buNone/>
              <a:defRPr b="0">
                <a:solidFill>
                  <a:schemeClr val="bg1"/>
                </a:solidFill>
              </a:defRPr>
            </a:lvl1pPr>
          </a:lstStyle>
          <a:p>
            <a:r>
              <a:rPr lang="en-GB"/>
              <a:t>Click icon to add picture</a:t>
            </a:r>
          </a:p>
        </p:txBody>
      </p:sp>
      <p:sp>
        <p:nvSpPr>
          <p:cNvPr id="9" name="Picture Placeholder 2">
            <a:extLst>
              <a:ext uri="{FF2B5EF4-FFF2-40B4-BE49-F238E27FC236}">
                <a16:creationId xmlns:a16="http://schemas.microsoft.com/office/drawing/2014/main" id="{5337A4C9-22E2-49AC-B029-CC29936ED356}"/>
              </a:ext>
            </a:extLst>
          </p:cNvPr>
          <p:cNvSpPr>
            <a:spLocks noGrp="1"/>
          </p:cNvSpPr>
          <p:nvPr>
            <p:ph type="pic" sz="quarter" idx="12"/>
          </p:nvPr>
        </p:nvSpPr>
        <p:spPr>
          <a:xfrm>
            <a:off x="6192200" y="1254442"/>
            <a:ext cx="2520000" cy="1692000"/>
          </a:xfrm>
        </p:spPr>
        <p:txBody>
          <a:bodyPr/>
          <a:lstStyle>
            <a:lvl1pPr marL="0" indent="0">
              <a:buNone/>
              <a:defRPr b="0">
                <a:solidFill>
                  <a:schemeClr val="bg1"/>
                </a:solidFill>
              </a:defRPr>
            </a:lvl1pPr>
          </a:lstStyle>
          <a:p>
            <a:r>
              <a:rPr lang="en-GB"/>
              <a:t>Click icon to add picture</a:t>
            </a:r>
          </a:p>
        </p:txBody>
      </p: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20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2200" y="3124983"/>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30850" y="3161758"/>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301593543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8" pos="3674" userDrawn="1">
          <p15:clr>
            <a:srgbClr val="FBAE40"/>
          </p15:clr>
        </p15:guide>
        <p15:guide id="9" pos="3901" userDrawn="1">
          <p15:clr>
            <a:srgbClr val="FBAE40"/>
          </p15:clr>
        </p15:guide>
        <p15:guide id="10" pos="208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images (Light)">
    <p:bg>
      <p:bgPr>
        <a:solidFill>
          <a:schemeClr val="bg2"/>
        </a:solidFill>
        <a:effectLst/>
      </p:bgPr>
    </p:bg>
    <p:spTree>
      <p:nvGrpSpPr>
        <p:cNvPr id="1" name=""/>
        <p:cNvGrpSpPr/>
        <p:nvPr/>
      </p:nvGrpSpPr>
      <p:grpSpPr>
        <a:xfrm>
          <a:off x="0" y="0"/>
          <a:ext cx="0" cy="0"/>
          <a:chOff x="0" y="0"/>
          <a:chExt cx="0" cy="0"/>
        </a:xfrm>
      </p:grpSpPr>
      <p:sp>
        <p:nvSpPr>
          <p:cNvPr id="23" name="Text Placeholder 11">
            <a:extLst>
              <a:ext uri="{FF2B5EF4-FFF2-40B4-BE49-F238E27FC236}">
                <a16:creationId xmlns:a16="http://schemas.microsoft.com/office/drawing/2014/main" id="{C9863077-8CC3-4BBF-B430-3855EC0D669A}"/>
              </a:ext>
            </a:extLst>
          </p:cNvPr>
          <p:cNvSpPr>
            <a:spLocks noGrp="1"/>
          </p:cNvSpPr>
          <p:nvPr>
            <p:ph type="body" sz="quarter" idx="13" hasCustomPrompt="1"/>
          </p:nvPr>
        </p:nvSpPr>
        <p:spPr>
          <a:xfrm>
            <a:off x="3311525" y="3160713"/>
            <a:ext cx="2520950" cy="701302"/>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4" name="Text Placeholder 11">
            <a:extLst>
              <a:ext uri="{FF2B5EF4-FFF2-40B4-BE49-F238E27FC236}">
                <a16:creationId xmlns:a16="http://schemas.microsoft.com/office/drawing/2014/main" id="{DA455E2B-2D9B-44D5-AF1B-E5C2833F6E58}"/>
              </a:ext>
            </a:extLst>
          </p:cNvPr>
          <p:cNvSpPr>
            <a:spLocks noGrp="1"/>
          </p:cNvSpPr>
          <p:nvPr>
            <p:ph type="body" sz="quarter" idx="14" hasCustomPrompt="1"/>
          </p:nvPr>
        </p:nvSpPr>
        <p:spPr>
          <a:xfrm>
            <a:off x="6192200" y="3160713"/>
            <a:ext cx="2520950" cy="701301"/>
          </a:xfrm>
        </p:spPr>
        <p:txBody>
          <a:bodyPr/>
          <a:lstStyle>
            <a:lvl1pPr marL="288000" indent="-288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5" name="Title 7">
            <a:extLst>
              <a:ext uri="{FF2B5EF4-FFF2-40B4-BE49-F238E27FC236}">
                <a16:creationId xmlns:a16="http://schemas.microsoft.com/office/drawing/2014/main" id="{40A893CA-5C26-4EC6-BAD0-71AE64858893}"/>
              </a:ext>
            </a:extLst>
          </p:cNvPr>
          <p:cNvSpPr>
            <a:spLocks noGrp="1"/>
          </p:cNvSpPr>
          <p:nvPr>
            <p:ph type="title" hasCustomPrompt="1"/>
          </p:nvPr>
        </p:nvSpPr>
        <p:spPr>
          <a:xfrm>
            <a:off x="431800" y="3160713"/>
            <a:ext cx="2520000" cy="701304"/>
          </a:xfrm>
        </p:spPr>
        <p:txBody>
          <a:bodyPr/>
          <a:lstStyle>
            <a:lvl1pPr marL="288000" indent="-288000">
              <a:lnSpc>
                <a:spcPct val="100000"/>
              </a:lnSpc>
              <a:spcAft>
                <a:spcPts val="500"/>
              </a:spcAft>
              <a:buFontTx/>
              <a:buChar char="–"/>
              <a:defRPr sz="1800" b="0">
                <a:solidFill>
                  <a:schemeClr val="tx1"/>
                </a:solidFill>
              </a:defRPr>
            </a:lvl1pPr>
          </a:lstStyle>
          <a:p>
            <a:r>
              <a:rPr lang="en-US"/>
              <a:t>Click to add text</a:t>
            </a:r>
            <a:endParaRPr lang="en-GB"/>
          </a:p>
        </p:txBody>
      </p:sp>
      <p:cxnSp>
        <p:nvCxnSpPr>
          <p:cNvPr id="26" name="Straight Connector 25">
            <a:extLst>
              <a:ext uri="{FF2B5EF4-FFF2-40B4-BE49-F238E27FC236}">
                <a16:creationId xmlns:a16="http://schemas.microsoft.com/office/drawing/2014/main" id="{2471527B-53ED-44E4-B84A-A9BF95EDB671}"/>
              </a:ext>
            </a:extLst>
          </p:cNvPr>
          <p:cNvCxnSpPr>
            <a:cxnSpLocks/>
          </p:cNvCxnSpPr>
          <p:nvPr userDrawn="1"/>
        </p:nvCxnSpPr>
        <p:spPr>
          <a:xfrm>
            <a:off x="431800" y="313260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Picture Placeholder 2">
            <a:extLst>
              <a:ext uri="{FF2B5EF4-FFF2-40B4-BE49-F238E27FC236}">
                <a16:creationId xmlns:a16="http://schemas.microsoft.com/office/drawing/2014/main" id="{BB69E7F7-A753-4EE6-A6F6-2E1E77308480}"/>
              </a:ext>
            </a:extLst>
          </p:cNvPr>
          <p:cNvSpPr>
            <a:spLocks noGrp="1"/>
          </p:cNvSpPr>
          <p:nvPr>
            <p:ph type="pic" sz="quarter" idx="10"/>
          </p:nvPr>
        </p:nvSpPr>
        <p:spPr>
          <a:xfrm>
            <a:off x="431800" y="1254440"/>
            <a:ext cx="2520000" cy="1692000"/>
          </a:xfrm>
        </p:spPr>
        <p:txBody>
          <a:bodyPr/>
          <a:lstStyle>
            <a:lvl1pPr marL="0" indent="0">
              <a:buNone/>
              <a:defRPr b="0">
                <a:solidFill>
                  <a:schemeClr val="tx1"/>
                </a:solidFill>
              </a:defRPr>
            </a:lvl1pPr>
          </a:lstStyle>
          <a:p>
            <a:r>
              <a:rPr lang="en-GB"/>
              <a:t>Click icon to add picture</a:t>
            </a:r>
          </a:p>
        </p:txBody>
      </p:sp>
      <p:sp>
        <p:nvSpPr>
          <p:cNvPr id="28" name="Picture Placeholder 2">
            <a:extLst>
              <a:ext uri="{FF2B5EF4-FFF2-40B4-BE49-F238E27FC236}">
                <a16:creationId xmlns:a16="http://schemas.microsoft.com/office/drawing/2014/main" id="{C756934B-E4E0-4141-9A7B-4932B5A304A4}"/>
              </a:ext>
            </a:extLst>
          </p:cNvPr>
          <p:cNvSpPr>
            <a:spLocks noGrp="1"/>
          </p:cNvSpPr>
          <p:nvPr>
            <p:ph type="pic" sz="quarter" idx="11"/>
          </p:nvPr>
        </p:nvSpPr>
        <p:spPr>
          <a:xfrm>
            <a:off x="3312000" y="1254440"/>
            <a:ext cx="2520000" cy="1692000"/>
          </a:xfrm>
        </p:spPr>
        <p:txBody>
          <a:bodyPr/>
          <a:lstStyle>
            <a:lvl1pPr marL="0" indent="0">
              <a:buNone/>
              <a:defRPr b="0">
                <a:solidFill>
                  <a:schemeClr val="tx1"/>
                </a:solidFill>
              </a:defRPr>
            </a:lvl1pPr>
          </a:lstStyle>
          <a:p>
            <a:r>
              <a:rPr lang="en-GB"/>
              <a:t>Click icon to add picture</a:t>
            </a:r>
          </a:p>
        </p:txBody>
      </p:sp>
      <p:sp>
        <p:nvSpPr>
          <p:cNvPr id="29" name="Picture Placeholder 2">
            <a:extLst>
              <a:ext uri="{FF2B5EF4-FFF2-40B4-BE49-F238E27FC236}">
                <a16:creationId xmlns:a16="http://schemas.microsoft.com/office/drawing/2014/main" id="{9E943CD3-34B8-45E5-AFBD-CA8813D4BE61}"/>
              </a:ext>
            </a:extLst>
          </p:cNvPr>
          <p:cNvSpPr>
            <a:spLocks noGrp="1"/>
          </p:cNvSpPr>
          <p:nvPr>
            <p:ph type="pic" sz="quarter" idx="12"/>
          </p:nvPr>
        </p:nvSpPr>
        <p:spPr>
          <a:xfrm>
            <a:off x="6192200" y="1254442"/>
            <a:ext cx="2520000" cy="1692000"/>
          </a:xfrm>
        </p:spPr>
        <p:txBody>
          <a:bodyPr/>
          <a:lstStyle>
            <a:lvl1pPr marL="0" indent="0">
              <a:buNone/>
              <a:defRPr b="0">
                <a:solidFill>
                  <a:schemeClr val="tx1"/>
                </a:solidFill>
              </a:defRPr>
            </a:lvl1pPr>
          </a:lstStyle>
          <a:p>
            <a:r>
              <a:rPr lang="en-GB"/>
              <a:t>Click icon to add picture</a:t>
            </a:r>
          </a:p>
        </p:txBody>
      </p:sp>
      <p:cxnSp>
        <p:nvCxnSpPr>
          <p:cNvPr id="30" name="Straight Connector 29">
            <a:extLst>
              <a:ext uri="{FF2B5EF4-FFF2-40B4-BE49-F238E27FC236}">
                <a16:creationId xmlns:a16="http://schemas.microsoft.com/office/drawing/2014/main" id="{8356D04E-96CE-42C6-8797-23AC35DCD5B2}"/>
              </a:ext>
            </a:extLst>
          </p:cNvPr>
          <p:cNvCxnSpPr>
            <a:cxnSpLocks/>
          </p:cNvCxnSpPr>
          <p:nvPr userDrawn="1"/>
        </p:nvCxnSpPr>
        <p:spPr>
          <a:xfrm>
            <a:off x="33120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5CABF2-DF5C-477C-A26C-AC42B4516332}"/>
              </a:ext>
            </a:extLst>
          </p:cNvPr>
          <p:cNvCxnSpPr>
            <a:cxnSpLocks/>
          </p:cNvCxnSpPr>
          <p:nvPr userDrawn="1"/>
        </p:nvCxnSpPr>
        <p:spPr>
          <a:xfrm>
            <a:off x="6192200" y="3124983"/>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8900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userDrawn="1">
          <p15:clr>
            <a:srgbClr val="FBAE40"/>
          </p15:clr>
        </p15:guide>
        <p15:guide id="7" pos="2086" userDrawn="1">
          <p15:clr>
            <a:srgbClr val="FBAE40"/>
          </p15:clr>
        </p15:guide>
        <p15:guide id="8" pos="3674" userDrawn="1">
          <p15:clr>
            <a:srgbClr val="FBAE40"/>
          </p15:clr>
        </p15:guide>
        <p15:guide id="9" pos="390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 boxes (Dark)">
    <p:bg>
      <p:bgPr>
        <a:solidFill>
          <a:schemeClr val="tx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B5299B8-75C7-4CEB-9D2A-D2DB0A44F4D4}"/>
              </a:ext>
            </a:extLst>
          </p:cNvPr>
          <p:cNvCxnSpPr>
            <a:cxnSpLocks/>
          </p:cNvCxnSpPr>
          <p:nvPr userDrawn="1"/>
        </p:nvCxnSpPr>
        <p:spPr>
          <a:xfrm>
            <a:off x="1079498" y="1606370"/>
            <a:ext cx="30345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0D6B7F-4D7A-4A69-8F7D-C94B97D75491}"/>
              </a:ext>
            </a:extLst>
          </p:cNvPr>
          <p:cNvCxnSpPr>
            <a:cxnSpLocks/>
          </p:cNvCxnSpPr>
          <p:nvPr userDrawn="1"/>
        </p:nvCxnSpPr>
        <p:spPr>
          <a:xfrm>
            <a:off x="5003801" y="1606370"/>
            <a:ext cx="306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2E9D6D81-F605-4611-878D-235C279E4A8E}"/>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bg1"/>
                </a:solidFill>
              </a:defRPr>
            </a:lvl1pPr>
          </a:lstStyle>
          <a:p>
            <a:pPr lvl="0"/>
            <a:r>
              <a:rPr lang="en-US"/>
              <a:t>Click to add text</a:t>
            </a:r>
          </a:p>
        </p:txBody>
      </p:sp>
      <p:sp>
        <p:nvSpPr>
          <p:cNvPr id="16" name="Text Placeholder 10">
            <a:extLst>
              <a:ext uri="{FF2B5EF4-FFF2-40B4-BE49-F238E27FC236}">
                <a16:creationId xmlns:a16="http://schemas.microsoft.com/office/drawing/2014/main" id="{7EC6CF01-8567-4E9F-AA45-61AA44F6B90E}"/>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bg1"/>
                </a:solidFill>
              </a:defRPr>
            </a:lvl1pPr>
          </a:lstStyle>
          <a:p>
            <a:pPr lvl="0"/>
            <a:r>
              <a:rPr lang="en-US"/>
              <a:t>Click to add text</a:t>
            </a:r>
          </a:p>
        </p:txBody>
      </p:sp>
    </p:spTree>
    <p:extLst>
      <p:ext uri="{BB962C8B-B14F-4D97-AF65-F5344CB8AC3E}">
        <p14:creationId xmlns:p14="http://schemas.microsoft.com/office/powerpoint/2010/main" val="62797322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 slid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3560" cy="571512"/>
          </a:xfrm>
        </p:spPr>
        <p:txBody>
          <a:bodyPr/>
          <a:lstStyle>
            <a:lvl1pPr>
              <a:lnSpc>
                <a:spcPct val="100000"/>
              </a:lnSpc>
              <a:defRPr sz="3400"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356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00" y="416704"/>
            <a:ext cx="2174240" cy="953238"/>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431800" y="3720363"/>
            <a:ext cx="4353560" cy="454025"/>
          </a:xfrm>
        </p:spPr>
        <p:txBody>
          <a:bodyPr/>
          <a:lstStyle>
            <a:lvl1pPr marL="0" indent="0">
              <a:buNone/>
              <a:defRPr sz="2800" b="0"/>
            </a:lvl1pPr>
          </a:lstStyle>
          <a:p>
            <a:pPr lvl="0"/>
            <a:r>
              <a:rPr lang="en-US"/>
              <a:t>Presenter name</a:t>
            </a:r>
            <a:endParaRPr lang="en-GB"/>
          </a:p>
        </p:txBody>
      </p:sp>
    </p:spTree>
    <p:extLst>
      <p:ext uri="{BB962C8B-B14F-4D97-AF65-F5344CB8AC3E}">
        <p14:creationId xmlns:p14="http://schemas.microsoft.com/office/powerpoint/2010/main" val="194038573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boxes (Light)">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64C0798-3A00-4D85-AA21-D37CEDB1FA2D}"/>
              </a:ext>
            </a:extLst>
          </p:cNvPr>
          <p:cNvCxnSpPr>
            <a:cxnSpLocks/>
          </p:cNvCxnSpPr>
          <p:nvPr userDrawn="1"/>
        </p:nvCxnSpPr>
        <p:spPr>
          <a:xfrm>
            <a:off x="1079498" y="1606370"/>
            <a:ext cx="303458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CB00C7-989B-45C7-AA4C-E065DBEAFA1C}"/>
              </a:ext>
            </a:extLst>
          </p:cNvPr>
          <p:cNvCxnSpPr>
            <a:cxnSpLocks/>
          </p:cNvCxnSpPr>
          <p:nvPr userDrawn="1"/>
        </p:nvCxnSpPr>
        <p:spPr>
          <a:xfrm>
            <a:off x="5003801" y="1606370"/>
            <a:ext cx="30607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48DA490F-DDDB-45E4-BA8E-6EAC2B08F3E3}"/>
              </a:ext>
            </a:extLst>
          </p:cNvPr>
          <p:cNvSpPr>
            <a:spLocks noGrp="1"/>
          </p:cNvSpPr>
          <p:nvPr>
            <p:ph type="body" sz="quarter" idx="15" hasCustomPrompt="1"/>
          </p:nvPr>
        </p:nvSpPr>
        <p:spPr>
          <a:xfrm>
            <a:off x="1079498" y="1636850"/>
            <a:ext cx="3050407" cy="1362389"/>
          </a:xfrm>
        </p:spPr>
        <p:txBody>
          <a:bodyPr/>
          <a:lstStyle>
            <a:lvl1pPr>
              <a:spcAft>
                <a:spcPts val="600"/>
              </a:spcAft>
              <a:defRPr>
                <a:solidFill>
                  <a:schemeClr val="tx1"/>
                </a:solidFill>
              </a:defRPr>
            </a:lvl1pPr>
          </a:lstStyle>
          <a:p>
            <a:pPr lvl="0"/>
            <a:r>
              <a:rPr lang="en-US"/>
              <a:t>Click to add text</a:t>
            </a:r>
          </a:p>
        </p:txBody>
      </p:sp>
      <p:sp>
        <p:nvSpPr>
          <p:cNvPr id="11" name="Text Placeholder 10">
            <a:extLst>
              <a:ext uri="{FF2B5EF4-FFF2-40B4-BE49-F238E27FC236}">
                <a16:creationId xmlns:a16="http://schemas.microsoft.com/office/drawing/2014/main" id="{8598B511-DCBF-4838-9F07-F0BAEBE4EA8C}"/>
              </a:ext>
            </a:extLst>
          </p:cNvPr>
          <p:cNvSpPr>
            <a:spLocks noGrp="1"/>
          </p:cNvSpPr>
          <p:nvPr>
            <p:ph type="body" sz="quarter" idx="16" hasCustomPrompt="1"/>
          </p:nvPr>
        </p:nvSpPr>
        <p:spPr>
          <a:xfrm>
            <a:off x="5003800" y="1636849"/>
            <a:ext cx="3060700" cy="1362389"/>
          </a:xfrm>
        </p:spPr>
        <p:txBody>
          <a:bodyPr/>
          <a:lstStyle>
            <a:lvl1pPr>
              <a:spcAft>
                <a:spcPts val="600"/>
              </a:spcAft>
              <a:defRPr>
                <a:solidFill>
                  <a:schemeClr val="tx1"/>
                </a:solidFill>
              </a:defRPr>
            </a:lvl1pPr>
          </a:lstStyle>
          <a:p>
            <a:pPr lvl="0"/>
            <a:r>
              <a:rPr lang="en-US"/>
              <a:t>Click to add text</a:t>
            </a:r>
          </a:p>
        </p:txBody>
      </p:sp>
    </p:spTree>
    <p:extLst>
      <p:ext uri="{BB962C8B-B14F-4D97-AF65-F5344CB8AC3E}">
        <p14:creationId xmlns:p14="http://schemas.microsoft.com/office/powerpoint/2010/main" val="10033615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pos="680">
          <p15:clr>
            <a:srgbClr val="FBAE40"/>
          </p15:clr>
        </p15:guide>
        <p15:guide id="8" pos="3152">
          <p15:clr>
            <a:srgbClr val="FBAE40"/>
          </p15:clr>
        </p15:guide>
        <p15:guide id="9" pos="50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boxes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EC9224A-09C5-42AB-BE72-2D01A39D187F}"/>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2" name="Text Placeholder 11">
            <a:extLst>
              <a:ext uri="{FF2B5EF4-FFF2-40B4-BE49-F238E27FC236}">
                <a16:creationId xmlns:a16="http://schemas.microsoft.com/office/drawing/2014/main" id="{223FD6B0-E4D1-480A-8912-97C55DB2CF6B}"/>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0850" y="1511326"/>
            <a:ext cx="251936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33110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A2A627-4CB8-4EF2-85D8-B14D75F9C353}"/>
              </a:ext>
            </a:extLst>
          </p:cNvPr>
          <p:cNvCxnSpPr>
            <a:cxnSpLocks/>
          </p:cNvCxnSpPr>
          <p:nvPr userDrawn="1"/>
        </p:nvCxnSpPr>
        <p:spPr>
          <a:xfrm>
            <a:off x="6191250" y="1503706"/>
            <a:ext cx="25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B5972E1-EF4A-4234-99B1-AF32BAA9EA9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bg1"/>
                </a:solidFill>
              </a:defRPr>
            </a:lvl1pPr>
          </a:lstStyle>
          <a:p>
            <a:pPr lvl="0"/>
            <a:r>
              <a:rPr lang="en-US"/>
              <a:t>Click to add text</a:t>
            </a:r>
          </a:p>
        </p:txBody>
      </p:sp>
    </p:spTree>
    <p:extLst>
      <p:ext uri="{BB962C8B-B14F-4D97-AF65-F5344CB8AC3E}">
        <p14:creationId xmlns:p14="http://schemas.microsoft.com/office/powerpoint/2010/main" val="21245955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8" pos="3674">
          <p15:clr>
            <a:srgbClr val="FBAE40"/>
          </p15:clr>
        </p15:guide>
        <p15:guide id="9" pos="3901">
          <p15:clr>
            <a:srgbClr val="FBAE40"/>
          </p15:clr>
        </p15:guide>
        <p15:guide id="10" pos="20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 boxes (Light)">
    <p:bg>
      <p:bgPr>
        <a:solidFill>
          <a:schemeClr val="bg2"/>
        </a:solidFill>
        <a:effectLst/>
      </p:bgPr>
    </p:bg>
    <p:spTree>
      <p:nvGrpSpPr>
        <p:cNvPr id="1" name=""/>
        <p:cNvGrpSpPr/>
        <p:nvPr/>
      </p:nvGrpSpPr>
      <p:grpSpPr>
        <a:xfrm>
          <a:off x="0" y="0"/>
          <a:ext cx="0" cy="0"/>
          <a:chOff x="0" y="0"/>
          <a:chExt cx="0" cy="0"/>
        </a:xfrm>
      </p:grpSpPr>
      <p:sp>
        <p:nvSpPr>
          <p:cNvPr id="11" name="Text Placeholder 11">
            <a:extLst>
              <a:ext uri="{FF2B5EF4-FFF2-40B4-BE49-F238E27FC236}">
                <a16:creationId xmlns:a16="http://schemas.microsoft.com/office/drawing/2014/main" id="{D9026A22-B87C-46F8-B2F4-6A0F11F9AF84}"/>
              </a:ext>
            </a:extLst>
          </p:cNvPr>
          <p:cNvSpPr>
            <a:spLocks noGrp="1"/>
          </p:cNvSpPr>
          <p:nvPr>
            <p:ph type="body" sz="quarter" idx="13" hasCustomPrompt="1"/>
          </p:nvPr>
        </p:nvSpPr>
        <p:spPr>
          <a:xfrm>
            <a:off x="3310575" y="1539436"/>
            <a:ext cx="2520950" cy="701302"/>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12" name="Text Placeholder 11">
            <a:extLst>
              <a:ext uri="{FF2B5EF4-FFF2-40B4-BE49-F238E27FC236}">
                <a16:creationId xmlns:a16="http://schemas.microsoft.com/office/drawing/2014/main" id="{51911C50-0DDD-4A01-9B6D-DC79062CABC4}"/>
              </a:ext>
            </a:extLst>
          </p:cNvPr>
          <p:cNvSpPr>
            <a:spLocks noGrp="1"/>
          </p:cNvSpPr>
          <p:nvPr>
            <p:ph type="body" sz="quarter" idx="14" hasCustomPrompt="1"/>
          </p:nvPr>
        </p:nvSpPr>
        <p:spPr>
          <a:xfrm>
            <a:off x="6191250" y="1539436"/>
            <a:ext cx="2520950" cy="701301"/>
          </a:xfrm>
        </p:spPr>
        <p:txBody>
          <a:bodyPr/>
          <a:lstStyle>
            <a:lvl1pPr marL="216000" indent="-216000">
              <a:spcAft>
                <a:spcPts val="500"/>
              </a:spcAft>
              <a:buFontTx/>
              <a:buChar char="–"/>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3" name="Straight Connector 12">
            <a:extLst>
              <a:ext uri="{FF2B5EF4-FFF2-40B4-BE49-F238E27FC236}">
                <a16:creationId xmlns:a16="http://schemas.microsoft.com/office/drawing/2014/main" id="{9BFD4059-1CEA-431F-9737-E09AE1FE1EB5}"/>
              </a:ext>
            </a:extLst>
          </p:cNvPr>
          <p:cNvCxnSpPr>
            <a:cxnSpLocks/>
          </p:cNvCxnSpPr>
          <p:nvPr userDrawn="1"/>
        </p:nvCxnSpPr>
        <p:spPr>
          <a:xfrm>
            <a:off x="430850" y="1511326"/>
            <a:ext cx="2519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88001-0B7A-4142-B613-954FB5D1A6C1}"/>
              </a:ext>
            </a:extLst>
          </p:cNvPr>
          <p:cNvCxnSpPr>
            <a:cxnSpLocks/>
          </p:cNvCxnSpPr>
          <p:nvPr userDrawn="1"/>
        </p:nvCxnSpPr>
        <p:spPr>
          <a:xfrm>
            <a:off x="33110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71E79-A98D-4A0F-8EA8-7B9B1469E422}"/>
              </a:ext>
            </a:extLst>
          </p:cNvPr>
          <p:cNvCxnSpPr>
            <a:cxnSpLocks/>
          </p:cNvCxnSpPr>
          <p:nvPr userDrawn="1"/>
        </p:nvCxnSpPr>
        <p:spPr>
          <a:xfrm>
            <a:off x="6191250" y="1503706"/>
            <a:ext cx="252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F94767EF-D844-43F5-980B-C5081407A37D}"/>
              </a:ext>
            </a:extLst>
          </p:cNvPr>
          <p:cNvSpPr>
            <a:spLocks noGrp="1"/>
          </p:cNvSpPr>
          <p:nvPr>
            <p:ph type="body" sz="quarter" idx="16" hasCustomPrompt="1"/>
          </p:nvPr>
        </p:nvSpPr>
        <p:spPr>
          <a:xfrm>
            <a:off x="429900" y="1540481"/>
            <a:ext cx="2519363" cy="700256"/>
          </a:xfrm>
        </p:spPr>
        <p:txBody>
          <a:bodyPr/>
          <a:lstStyle>
            <a:lvl1pPr marL="216000" indent="-216000">
              <a:spcAft>
                <a:spcPts val="600"/>
              </a:spcAft>
              <a:defRPr sz="1800">
                <a:solidFill>
                  <a:schemeClr val="tx1"/>
                </a:solidFill>
              </a:defRPr>
            </a:lvl1pPr>
          </a:lstStyle>
          <a:p>
            <a:pPr lvl="0"/>
            <a:r>
              <a:rPr lang="en-US"/>
              <a:t>Click to add text</a:t>
            </a:r>
          </a:p>
        </p:txBody>
      </p:sp>
    </p:spTree>
    <p:extLst>
      <p:ext uri="{BB962C8B-B14F-4D97-AF65-F5344CB8AC3E}">
        <p14:creationId xmlns:p14="http://schemas.microsoft.com/office/powerpoint/2010/main" val="202071965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859">
          <p15:clr>
            <a:srgbClr val="FBAE40"/>
          </p15:clr>
        </p15:guide>
        <p15:guide id="7" pos="2086">
          <p15:clr>
            <a:srgbClr val="FBAE40"/>
          </p15:clr>
        </p15:guide>
        <p15:guide id="8" pos="3674">
          <p15:clr>
            <a:srgbClr val="FBAE40"/>
          </p15:clr>
        </p15:guide>
        <p15:guide id="9" pos="390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47"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48" y="258544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47" y="420334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82341208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userDrawn="1">
          <p15:clr>
            <a:srgbClr val="FBAE40"/>
          </p15:clr>
        </p15:guide>
        <p15:guide id="7" orient="horz" pos="1620" userDrawn="1">
          <p15:clr>
            <a:srgbClr val="FBAE40"/>
          </p15:clr>
        </p15:guide>
        <p15:guide id="8" pos="3152" userDrawn="1">
          <p15:clr>
            <a:srgbClr val="FBAE40"/>
          </p15:clr>
        </p15:guide>
        <p15:guide id="9" pos="1156" userDrawn="1">
          <p15:clr>
            <a:srgbClr val="FBAE40"/>
          </p15:clr>
        </p15:guide>
        <p15:guide id="10" pos="46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5010150"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5010150" y="2576334"/>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5010150"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2623816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userDrawn="1">
          <p15:clr>
            <a:srgbClr val="FBAE40"/>
          </p15:clr>
        </p15:guide>
        <p15:guide id="7" orient="horz" pos="1620" userDrawn="1">
          <p15:clr>
            <a:srgbClr val="FBAE40"/>
          </p15:clr>
        </p15:guide>
        <p15:guide id="8" pos="2608" userDrawn="1">
          <p15:clr>
            <a:srgbClr val="FBAE40"/>
          </p15:clr>
        </p15:guide>
        <p15:guide id="9" pos="3152" userDrawn="1">
          <p15:clr>
            <a:srgbClr val="FBAE40"/>
          </p15:clr>
        </p15:guide>
        <p15:guide id="10" pos="46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images (Dark) (Alt)">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3471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3471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34709" y="420336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34710" y="258544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34709" y="4203347"/>
            <a:ext cx="2299138" cy="322707"/>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89734199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608">
          <p15:clr>
            <a:srgbClr val="FBAE40"/>
          </p15:clr>
        </p15:guide>
        <p15:guide id="7" orient="horz" pos="1620">
          <p15:clr>
            <a:srgbClr val="FBAE40"/>
          </p15:clr>
        </p15:guide>
        <p15:guide id="8" pos="3152">
          <p15:clr>
            <a:srgbClr val="FBAE40"/>
          </p15:clr>
        </p15:guide>
        <p15:guide id="9" pos="1156">
          <p15:clr>
            <a:srgbClr val="FBAE40"/>
          </p15:clr>
        </p15:guide>
        <p15:guide id="10" pos="46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images (Light) (Al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1841062"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1841063"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183471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1841062" y="419425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1841062" y="257633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5010149"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5010150"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5010147"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1841062" y="4194240"/>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2923990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156">
          <p15:clr>
            <a:srgbClr val="FBAE40"/>
          </p15:clr>
        </p15:guide>
        <p15:guide id="7" orient="horz" pos="1620">
          <p15:clr>
            <a:srgbClr val="FBAE40"/>
          </p15:clr>
        </p15:guide>
        <p15:guide id="8" pos="2608">
          <p15:clr>
            <a:srgbClr val="FBAE40"/>
          </p15:clr>
        </p15:guide>
        <p15:guide id="9" pos="3152">
          <p15:clr>
            <a:srgbClr val="FBAE40"/>
          </p15:clr>
        </p15:guide>
        <p15:guide id="10" pos="46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9712"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9712"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9712"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424853281"/>
      </p:ext>
    </p:extLst>
  </p:cSld>
  <p:clrMapOvr>
    <a:masterClrMapping/>
  </p:clrMapOvr>
  <p:extLst>
    <p:ext uri="{DCECCB84-F9BA-43D5-87BE-67443E8EF086}">
      <p15:sldGuideLst xmlns:p15="http://schemas.microsoft.com/office/powerpoint/2012/main">
        <p15:guide id="2" pos="272">
          <p15:clr>
            <a:srgbClr val="FBAE40"/>
          </p15:clr>
        </p15:guide>
        <p15:guide id="3" orient="horz" pos="1620" userDrawn="1">
          <p15:clr>
            <a:srgbClr val="FBAE40"/>
          </p15:clr>
        </p15:guide>
        <p15:guide id="4" orient="horz" pos="259">
          <p15:clr>
            <a:srgbClr val="FBAE40"/>
          </p15:clr>
        </p15:guide>
        <p15:guide id="5" pos="5488">
          <p15:clr>
            <a:srgbClr val="FBAE40"/>
          </p15:clr>
        </p15:guide>
        <p15:guide id="7" orient="horz" pos="2981" userDrawn="1">
          <p15:clr>
            <a:srgbClr val="FBAE40"/>
          </p15:clr>
        </p15:guide>
        <p15:guide id="8" pos="1723" userDrawn="1">
          <p15:clr>
            <a:srgbClr val="FBAE40"/>
          </p15:clr>
        </p15:guide>
        <p15:guide id="9" pos="2154" userDrawn="1">
          <p15:clr>
            <a:srgbClr val="FBAE40"/>
          </p15:clr>
        </p15:guide>
        <p15:guide id="10" pos="3606" userDrawn="1">
          <p15:clr>
            <a:srgbClr val="FBAE40"/>
          </p15:clr>
        </p15:guide>
        <p15:guide id="11" pos="4037"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9"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800" y="2584284"/>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9"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5386" y="4202205"/>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5387" y="2584284"/>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5386" y="420219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309210634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6 images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bg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bg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1797"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1798" y="2571750"/>
            <a:ext cx="2299138" cy="1485084"/>
          </a:xfrm>
        </p:spPr>
        <p:txBody>
          <a:bodyPr/>
          <a:lstStyle>
            <a:lvl1pPr marL="0" indent="0">
              <a:buNone/>
              <a:defRPr b="0">
                <a:solidFill>
                  <a:schemeClr val="bg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bg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3061"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3062" y="2571750"/>
            <a:ext cx="2299138" cy="1485084"/>
          </a:xfrm>
        </p:spPr>
        <p:txBody>
          <a:bodyPr/>
          <a:lstStyle>
            <a:lvl1pPr marL="0" indent="0">
              <a:buNone/>
              <a:defRPr b="0">
                <a:solidFill>
                  <a:schemeClr val="bg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1797"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3061"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bg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2425" y="4189671"/>
            <a:ext cx="229913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2426" y="2571750"/>
            <a:ext cx="2299138" cy="1485084"/>
          </a:xfrm>
        </p:spPr>
        <p:txBody>
          <a:bodyPr/>
          <a:lstStyle>
            <a:lvl1pPr marL="0" indent="0">
              <a:buNone/>
              <a:defRPr b="0">
                <a:solidFill>
                  <a:schemeClr val="bg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2425" y="4189657"/>
            <a:ext cx="2299138" cy="319786"/>
          </a:xfrm>
        </p:spPr>
        <p:txBody>
          <a:bodyPr/>
          <a:lstStyle>
            <a:lvl1pPr marL="0" indent="0">
              <a:spcAft>
                <a:spcPts val="500"/>
              </a:spcAft>
              <a:buFontTx/>
              <a:buNone/>
              <a:defRPr sz="1800">
                <a:solidFill>
                  <a:schemeClr val="bg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153854448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606" userDrawn="1">
          <p15:clr>
            <a:srgbClr val="FBAE40"/>
          </p15:clr>
        </p15:guide>
        <p15:guide id="7" orient="horz" pos="1620">
          <p15:clr>
            <a:srgbClr val="FBAE40"/>
          </p15:clr>
        </p15:guide>
        <p15:guide id="8" pos="1723" userDrawn="1">
          <p15:clr>
            <a:srgbClr val="FBAE40"/>
          </p15:clr>
        </p15:guide>
        <p15:guide id="9" pos="2154" userDrawn="1">
          <p15:clr>
            <a:srgbClr val="FBAE40"/>
          </p15:clr>
        </p15:guide>
        <p15:guide id="10" pos="403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67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 images (Light)">
    <p:bg>
      <p:bgPr>
        <a:solidFill>
          <a:schemeClr val="bg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029070"/>
            <a:ext cx="2299138" cy="319787"/>
          </a:xfrm>
        </p:spPr>
        <p:txBody>
          <a:bodyPr/>
          <a:lstStyle>
            <a:lvl1pPr marL="0" indent="0">
              <a:lnSpc>
                <a:spcPct val="100000"/>
              </a:lnSpc>
              <a:spcAft>
                <a:spcPts val="500"/>
              </a:spcAft>
              <a:buFontTx/>
              <a:buNone/>
              <a:defRPr sz="1800" b="0">
                <a:solidFill>
                  <a:schemeClr val="tx1"/>
                </a:solidFill>
              </a:defRPr>
            </a:lvl1pPr>
          </a:lstStyle>
          <a:p>
            <a:r>
              <a:rPr lang="en-US"/>
              <a:t>Click to add text</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1"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p:nvPr>
        </p:nvSpPr>
        <p:spPr>
          <a:xfrm>
            <a:off x="431802" y="411163"/>
            <a:ext cx="2299138" cy="1485084"/>
          </a:xfrm>
        </p:spPr>
        <p:txBody>
          <a:bodyPr/>
          <a:lstStyle>
            <a:lvl1pPr marL="0" indent="0">
              <a:buNone/>
              <a:defRPr b="0">
                <a:solidFill>
                  <a:schemeClr val="tx1"/>
                </a:solidFill>
              </a:defRPr>
            </a:lvl1pPr>
          </a:lstStyle>
          <a:p>
            <a:r>
              <a:rPr lang="en-GB"/>
              <a:t>Click icon to add picture</a:t>
            </a:r>
          </a:p>
        </p:txBody>
      </p:sp>
      <p:cxnSp>
        <p:nvCxnSpPr>
          <p:cNvPr id="38" name="Straight Connector 37">
            <a:extLst>
              <a:ext uri="{FF2B5EF4-FFF2-40B4-BE49-F238E27FC236}">
                <a16:creationId xmlns:a16="http://schemas.microsoft.com/office/drawing/2014/main" id="{9ADAFBE0-E4BE-49CE-B6AE-E13838084BB3}"/>
              </a:ext>
            </a:extLst>
          </p:cNvPr>
          <p:cNvCxnSpPr>
            <a:cxnSpLocks/>
          </p:cNvCxnSpPr>
          <p:nvPr userDrawn="1"/>
        </p:nvCxnSpPr>
        <p:spPr>
          <a:xfrm>
            <a:off x="436124"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Picture Placeholder 2">
            <a:extLst>
              <a:ext uri="{FF2B5EF4-FFF2-40B4-BE49-F238E27FC236}">
                <a16:creationId xmlns:a16="http://schemas.microsoft.com/office/drawing/2014/main" id="{C0EA1AD3-FB09-47F8-BB9C-4F38BB33C267}"/>
              </a:ext>
            </a:extLst>
          </p:cNvPr>
          <p:cNvSpPr>
            <a:spLocks noGrp="1"/>
          </p:cNvSpPr>
          <p:nvPr>
            <p:ph type="pic" sz="quarter" idx="11"/>
          </p:nvPr>
        </p:nvSpPr>
        <p:spPr>
          <a:xfrm>
            <a:off x="436125" y="2585440"/>
            <a:ext cx="2299138" cy="1485084"/>
          </a:xfrm>
        </p:spPr>
        <p:txBody>
          <a:bodyPr/>
          <a:lstStyle>
            <a:lvl1pPr marL="0" indent="0">
              <a:buNone/>
              <a:defRPr b="0">
                <a:solidFill>
                  <a:schemeClr val="tx1"/>
                </a:solidFill>
              </a:defRPr>
            </a:lvl1pPr>
          </a:lstStyle>
          <a:p>
            <a:r>
              <a:rPr lang="en-GB"/>
              <a:t>Click icon to add picture</a:t>
            </a:r>
          </a:p>
        </p:txBody>
      </p:sp>
      <p:cxnSp>
        <p:nvCxnSpPr>
          <p:cNvPr id="41" name="Straight Connector 40">
            <a:extLst>
              <a:ext uri="{FF2B5EF4-FFF2-40B4-BE49-F238E27FC236}">
                <a16:creationId xmlns:a16="http://schemas.microsoft.com/office/drawing/2014/main" id="{1048226E-5BD0-47BC-A2CE-6028EB18DC46}"/>
              </a:ext>
            </a:extLst>
          </p:cNvPr>
          <p:cNvCxnSpPr>
            <a:cxnSpLocks/>
          </p:cNvCxnSpPr>
          <p:nvPr userDrawn="1"/>
        </p:nvCxnSpPr>
        <p:spPr>
          <a:xfrm>
            <a:off x="6413064"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Picture Placeholder 2">
            <a:extLst>
              <a:ext uri="{FF2B5EF4-FFF2-40B4-BE49-F238E27FC236}">
                <a16:creationId xmlns:a16="http://schemas.microsoft.com/office/drawing/2014/main" id="{5F72582F-7373-4398-BCD6-DF8E97287094}"/>
              </a:ext>
            </a:extLst>
          </p:cNvPr>
          <p:cNvSpPr>
            <a:spLocks noGrp="1"/>
          </p:cNvSpPr>
          <p:nvPr>
            <p:ph type="pic" sz="quarter" idx="12"/>
          </p:nvPr>
        </p:nvSpPr>
        <p:spPr>
          <a:xfrm>
            <a:off x="6413065" y="411163"/>
            <a:ext cx="2299138" cy="1485084"/>
          </a:xfrm>
        </p:spPr>
        <p:txBody>
          <a:bodyPr/>
          <a:lstStyle>
            <a:lvl1pPr marL="0" indent="0">
              <a:buNone/>
              <a:defRPr b="0">
                <a:solidFill>
                  <a:schemeClr val="tx1"/>
                </a:solidFill>
              </a:defRPr>
            </a:lvl1pPr>
          </a:lstStyle>
          <a:p>
            <a:r>
              <a:rPr lang="en-GB"/>
              <a:t>Click icon to add picture</a:t>
            </a:r>
          </a:p>
        </p:txBody>
      </p:sp>
      <p:cxnSp>
        <p:nvCxnSpPr>
          <p:cNvPr id="44" name="Straight Connector 43">
            <a:extLst>
              <a:ext uri="{FF2B5EF4-FFF2-40B4-BE49-F238E27FC236}">
                <a16:creationId xmlns:a16="http://schemas.microsoft.com/office/drawing/2014/main" id="{CCEB59B0-E923-4D9F-8187-603AD6A3E427}"/>
              </a:ext>
            </a:extLst>
          </p:cNvPr>
          <p:cNvCxnSpPr>
            <a:cxnSpLocks/>
          </p:cNvCxnSpPr>
          <p:nvPr userDrawn="1"/>
        </p:nvCxnSpPr>
        <p:spPr>
          <a:xfrm>
            <a:off x="6417388"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Picture Placeholder 2">
            <a:extLst>
              <a:ext uri="{FF2B5EF4-FFF2-40B4-BE49-F238E27FC236}">
                <a16:creationId xmlns:a16="http://schemas.microsoft.com/office/drawing/2014/main" id="{1E76E5CD-B03D-469E-8ED5-430B5578267A}"/>
              </a:ext>
            </a:extLst>
          </p:cNvPr>
          <p:cNvSpPr>
            <a:spLocks noGrp="1"/>
          </p:cNvSpPr>
          <p:nvPr>
            <p:ph type="pic" sz="quarter" idx="13"/>
          </p:nvPr>
        </p:nvSpPr>
        <p:spPr>
          <a:xfrm>
            <a:off x="6417389" y="2585440"/>
            <a:ext cx="2299138" cy="1485084"/>
          </a:xfrm>
        </p:spPr>
        <p:txBody>
          <a:bodyPr/>
          <a:lstStyle>
            <a:lvl1pPr marL="0" indent="0">
              <a:buNone/>
              <a:defRPr b="0">
                <a:solidFill>
                  <a:schemeClr val="tx1"/>
                </a:solidFill>
              </a:defRPr>
            </a:lvl1pPr>
          </a:lstStyle>
          <a:p>
            <a:r>
              <a:rPr lang="en-GB"/>
              <a:t>Click icon to add picture</a:t>
            </a:r>
          </a:p>
        </p:txBody>
      </p:sp>
      <p:sp>
        <p:nvSpPr>
          <p:cNvPr id="46" name="Text Placeholder 11">
            <a:extLst>
              <a:ext uri="{FF2B5EF4-FFF2-40B4-BE49-F238E27FC236}">
                <a16:creationId xmlns:a16="http://schemas.microsoft.com/office/drawing/2014/main" id="{5DE99255-44CA-441C-BB41-85736567E206}"/>
              </a:ext>
            </a:extLst>
          </p:cNvPr>
          <p:cNvSpPr>
            <a:spLocks noGrp="1"/>
          </p:cNvSpPr>
          <p:nvPr>
            <p:ph type="body" sz="quarter" idx="14" hasCustomPrompt="1"/>
          </p:nvPr>
        </p:nvSpPr>
        <p:spPr>
          <a:xfrm>
            <a:off x="6413062"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7" name="Text Placeholder 11">
            <a:extLst>
              <a:ext uri="{FF2B5EF4-FFF2-40B4-BE49-F238E27FC236}">
                <a16:creationId xmlns:a16="http://schemas.microsoft.com/office/drawing/2014/main" id="{A523708E-9964-4FCA-9B54-EE04DBF6ED7D}"/>
              </a:ext>
            </a:extLst>
          </p:cNvPr>
          <p:cNvSpPr>
            <a:spLocks noGrp="1"/>
          </p:cNvSpPr>
          <p:nvPr>
            <p:ph type="body" sz="quarter" idx="15" hasCustomPrompt="1"/>
          </p:nvPr>
        </p:nvSpPr>
        <p:spPr>
          <a:xfrm>
            <a:off x="436124"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48" name="Text Placeholder 11">
            <a:extLst>
              <a:ext uri="{FF2B5EF4-FFF2-40B4-BE49-F238E27FC236}">
                <a16:creationId xmlns:a16="http://schemas.microsoft.com/office/drawing/2014/main" id="{A5DC7855-36C4-4F12-B064-148DB3EC7CDD}"/>
              </a:ext>
            </a:extLst>
          </p:cNvPr>
          <p:cNvSpPr>
            <a:spLocks noGrp="1"/>
          </p:cNvSpPr>
          <p:nvPr>
            <p:ph type="body" sz="quarter" idx="16" hasCustomPrompt="1"/>
          </p:nvPr>
        </p:nvSpPr>
        <p:spPr>
          <a:xfrm>
            <a:off x="6417388"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cxnSp>
        <p:nvCxnSpPr>
          <p:cNvPr id="17" name="Straight Connector 16">
            <a:extLst>
              <a:ext uri="{FF2B5EF4-FFF2-40B4-BE49-F238E27FC236}">
                <a16:creationId xmlns:a16="http://schemas.microsoft.com/office/drawing/2014/main" id="{2D172800-1790-4DDC-B421-71C390A398BC}"/>
              </a:ext>
            </a:extLst>
          </p:cNvPr>
          <p:cNvCxnSpPr>
            <a:cxnSpLocks/>
          </p:cNvCxnSpPr>
          <p:nvPr userDrawn="1"/>
        </p:nvCxnSpPr>
        <p:spPr>
          <a:xfrm>
            <a:off x="3422428" y="2029084"/>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3ACCC488-E951-4C81-B7B8-7BDAB396FBA5}"/>
              </a:ext>
            </a:extLst>
          </p:cNvPr>
          <p:cNvSpPr>
            <a:spLocks noGrp="1"/>
          </p:cNvSpPr>
          <p:nvPr>
            <p:ph type="pic" sz="quarter" idx="17"/>
          </p:nvPr>
        </p:nvSpPr>
        <p:spPr>
          <a:xfrm>
            <a:off x="3422429" y="411163"/>
            <a:ext cx="2299138" cy="1485084"/>
          </a:xfrm>
        </p:spPr>
        <p:txBody>
          <a:bodyPr/>
          <a:lstStyle>
            <a:lvl1pPr marL="0" indent="0">
              <a:buNone/>
              <a:defRPr b="0">
                <a:solidFill>
                  <a:schemeClr val="tx1"/>
                </a:solidFill>
              </a:defRPr>
            </a:lvl1pPr>
          </a:lstStyle>
          <a:p>
            <a:r>
              <a:rPr lang="en-GB"/>
              <a:t>Click icon to add picture</a:t>
            </a:r>
          </a:p>
        </p:txBody>
      </p:sp>
      <p:cxnSp>
        <p:nvCxnSpPr>
          <p:cNvPr id="20" name="Straight Connector 19">
            <a:extLst>
              <a:ext uri="{FF2B5EF4-FFF2-40B4-BE49-F238E27FC236}">
                <a16:creationId xmlns:a16="http://schemas.microsoft.com/office/drawing/2014/main" id="{7CECB912-D2D4-4451-97CA-8959BE18AE3F}"/>
              </a:ext>
            </a:extLst>
          </p:cNvPr>
          <p:cNvCxnSpPr>
            <a:cxnSpLocks/>
          </p:cNvCxnSpPr>
          <p:nvPr userDrawn="1"/>
        </p:nvCxnSpPr>
        <p:spPr>
          <a:xfrm>
            <a:off x="3426752" y="4203361"/>
            <a:ext cx="229913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icture Placeholder 2">
            <a:extLst>
              <a:ext uri="{FF2B5EF4-FFF2-40B4-BE49-F238E27FC236}">
                <a16:creationId xmlns:a16="http://schemas.microsoft.com/office/drawing/2014/main" id="{059268D9-83A6-43BE-857F-4A80A1AFF683}"/>
              </a:ext>
            </a:extLst>
          </p:cNvPr>
          <p:cNvSpPr>
            <a:spLocks noGrp="1"/>
          </p:cNvSpPr>
          <p:nvPr>
            <p:ph type="pic" sz="quarter" idx="18"/>
          </p:nvPr>
        </p:nvSpPr>
        <p:spPr>
          <a:xfrm>
            <a:off x="3426753" y="2585440"/>
            <a:ext cx="2299138" cy="1485084"/>
          </a:xfrm>
        </p:spPr>
        <p:txBody>
          <a:bodyPr/>
          <a:lstStyle>
            <a:lvl1pPr marL="0" indent="0">
              <a:buNone/>
              <a:defRPr b="0">
                <a:solidFill>
                  <a:schemeClr val="tx1"/>
                </a:solidFill>
              </a:defRPr>
            </a:lvl1pPr>
          </a:lstStyle>
          <a:p>
            <a:r>
              <a:rPr lang="en-GB"/>
              <a:t>Click icon to add picture</a:t>
            </a:r>
          </a:p>
        </p:txBody>
      </p:sp>
      <p:sp>
        <p:nvSpPr>
          <p:cNvPr id="22" name="Text Placeholder 11">
            <a:extLst>
              <a:ext uri="{FF2B5EF4-FFF2-40B4-BE49-F238E27FC236}">
                <a16:creationId xmlns:a16="http://schemas.microsoft.com/office/drawing/2014/main" id="{2052E2BF-E587-4DC9-85FF-50ABA8434D69}"/>
              </a:ext>
            </a:extLst>
          </p:cNvPr>
          <p:cNvSpPr>
            <a:spLocks noGrp="1"/>
          </p:cNvSpPr>
          <p:nvPr>
            <p:ph type="body" sz="quarter" idx="19" hasCustomPrompt="1"/>
          </p:nvPr>
        </p:nvSpPr>
        <p:spPr>
          <a:xfrm>
            <a:off x="3422426" y="2029071"/>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
        <p:nvSpPr>
          <p:cNvPr id="23" name="Text Placeholder 11">
            <a:extLst>
              <a:ext uri="{FF2B5EF4-FFF2-40B4-BE49-F238E27FC236}">
                <a16:creationId xmlns:a16="http://schemas.microsoft.com/office/drawing/2014/main" id="{3DA4DDD4-B4BF-4187-8FEB-DA7785CA093F}"/>
              </a:ext>
            </a:extLst>
          </p:cNvPr>
          <p:cNvSpPr>
            <a:spLocks noGrp="1"/>
          </p:cNvSpPr>
          <p:nvPr>
            <p:ph type="body" sz="quarter" idx="20" hasCustomPrompt="1"/>
          </p:nvPr>
        </p:nvSpPr>
        <p:spPr>
          <a:xfrm>
            <a:off x="3426752" y="4203347"/>
            <a:ext cx="2299138" cy="319786"/>
          </a:xfrm>
        </p:spPr>
        <p:txBody>
          <a:bodyPr/>
          <a:lstStyle>
            <a:lvl1pPr marL="0" indent="0">
              <a:spcAft>
                <a:spcPts val="500"/>
              </a:spcAft>
              <a:buFontTx/>
              <a:buNone/>
              <a:defRPr sz="1800">
                <a:solidFill>
                  <a:schemeClr val="tx1"/>
                </a:solidFill>
              </a:defRPr>
            </a:lvl1pPr>
            <a:lvl2pPr>
              <a:defRPr sz="1800"/>
            </a:lvl2pPr>
            <a:lvl3pPr>
              <a:defRPr sz="1800"/>
            </a:lvl3pPr>
            <a:lvl4pPr>
              <a:defRPr sz="1800"/>
            </a:lvl4pPr>
            <a:lvl5pPr>
              <a:defRPr sz="1800"/>
            </a:lvl5pPr>
          </a:lstStyle>
          <a:p>
            <a:pPr lvl="0"/>
            <a:r>
              <a:rPr lang="en-GB"/>
              <a:t>Click to add text</a:t>
            </a:r>
          </a:p>
        </p:txBody>
      </p:sp>
    </p:spTree>
    <p:extLst>
      <p:ext uri="{BB962C8B-B14F-4D97-AF65-F5344CB8AC3E}">
        <p14:creationId xmlns:p14="http://schemas.microsoft.com/office/powerpoint/2010/main" val="259681200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723" userDrawn="1">
          <p15:clr>
            <a:srgbClr val="FBAE40"/>
          </p15:clr>
        </p15:guide>
        <p15:guide id="7" orient="horz" pos="1620">
          <p15:clr>
            <a:srgbClr val="FBAE40"/>
          </p15:clr>
        </p15:guide>
        <p15:guide id="8" pos="2154" userDrawn="1">
          <p15:clr>
            <a:srgbClr val="FBAE40"/>
          </p15:clr>
        </p15:guide>
        <p15:guide id="9" pos="3606" userDrawn="1">
          <p15:clr>
            <a:srgbClr val="FBAE40"/>
          </p15:clr>
        </p15:guide>
        <p15:guide id="10" pos="403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ullets, chart (Dark)">
    <p:bg>
      <p:bgPr>
        <a:solidFill>
          <a:schemeClr val="tx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8"/>
            <a:ext cx="3921122" cy="3660460"/>
          </a:xfrm>
        </p:spPr>
        <p:txBody>
          <a:bodyPr/>
          <a:lstStyle>
            <a:lvl1pPr marL="0" indent="0">
              <a:buNone/>
              <a:defRPr>
                <a:solidFill>
                  <a:schemeClr val="bg1"/>
                </a:solidFill>
              </a:defRPr>
            </a:lvl1pPr>
          </a:lstStyle>
          <a:p>
            <a:r>
              <a:rPr lang="en-GB"/>
              <a:t>Click to add chart</a:t>
            </a:r>
          </a:p>
        </p:txBody>
      </p:sp>
      <p:sp>
        <p:nvSpPr>
          <p:cNvPr id="9" name="Text Placeholder 11">
            <a:extLst>
              <a:ext uri="{FF2B5EF4-FFF2-40B4-BE49-F238E27FC236}">
                <a16:creationId xmlns:a16="http://schemas.microsoft.com/office/drawing/2014/main" id="{226ACCD3-1FD3-493E-8616-B63E8A20F5B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8086998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ullets, chart (Light)">
    <p:bg>
      <p:bgPr>
        <a:solidFill>
          <a:schemeClr val="bg2"/>
        </a:solidFill>
        <a:effectLst/>
      </p:bgPr>
    </p:bg>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75E0450-A966-4DE2-A878-B35B1C17081C}"/>
              </a:ext>
            </a:extLst>
          </p:cNvPr>
          <p:cNvSpPr>
            <a:spLocks noGrp="1"/>
          </p:cNvSpPr>
          <p:nvPr>
            <p:ph type="chart" sz="quarter" idx="12" hasCustomPrompt="1"/>
          </p:nvPr>
        </p:nvSpPr>
        <p:spPr>
          <a:xfrm>
            <a:off x="4791077" y="682939"/>
            <a:ext cx="3921122" cy="3660460"/>
          </a:xfrm>
        </p:spPr>
        <p:txBody>
          <a:bodyPr/>
          <a:lstStyle>
            <a:lvl1pPr marL="0" indent="0">
              <a:buNone/>
              <a:defRPr/>
            </a:lvl1pPr>
          </a:lstStyle>
          <a:p>
            <a:r>
              <a:rPr lang="en-GB"/>
              <a:t>Click to add chart</a:t>
            </a:r>
          </a:p>
        </p:txBody>
      </p:sp>
      <p:sp>
        <p:nvSpPr>
          <p:cNvPr id="7" name="Text Placeholder 11">
            <a:extLst>
              <a:ext uri="{FF2B5EF4-FFF2-40B4-BE49-F238E27FC236}">
                <a16:creationId xmlns:a16="http://schemas.microsoft.com/office/drawing/2014/main" id="{AB92DF82-0651-4A19-A491-404FD49C1524}"/>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10534380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2744" userDrawn="1">
          <p15:clr>
            <a:srgbClr val="FBAE40"/>
          </p15:clr>
        </p15:guide>
        <p15:guide id="7" pos="301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eople circles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B42433C-D1E5-434C-A331-94DFD8E56DF1}"/>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0" name="Picture Placeholder 2">
            <a:extLst>
              <a:ext uri="{FF2B5EF4-FFF2-40B4-BE49-F238E27FC236}">
                <a16:creationId xmlns:a16="http://schemas.microsoft.com/office/drawing/2014/main" id="{18AD8BE2-39B8-493E-A60F-709B51DE326A}"/>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3" name="Picture Placeholder 2">
            <a:extLst>
              <a:ext uri="{FF2B5EF4-FFF2-40B4-BE49-F238E27FC236}">
                <a16:creationId xmlns:a16="http://schemas.microsoft.com/office/drawing/2014/main" id="{86CEE51E-47DA-420E-A605-A66715C1C73A}"/>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sp>
        <p:nvSpPr>
          <p:cNvPr id="14" name="Picture Placeholder 2">
            <a:extLst>
              <a:ext uri="{FF2B5EF4-FFF2-40B4-BE49-F238E27FC236}">
                <a16:creationId xmlns:a16="http://schemas.microsoft.com/office/drawing/2014/main" id="{63DFB02D-3DF9-49E2-9A6D-B72407AD2A4D}"/>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bg1"/>
                </a:solidFill>
              </a:defRPr>
            </a:lvl1pPr>
          </a:lstStyle>
          <a:p>
            <a:r>
              <a:rPr lang="en-GB"/>
              <a:t>Click icon to add person</a:t>
            </a:r>
          </a:p>
        </p:txBody>
      </p:sp>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1"/>
            <a:ext cx="8280400" cy="701303"/>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People</a:t>
            </a:r>
          </a:p>
        </p:txBody>
      </p:sp>
      <p:sp>
        <p:nvSpPr>
          <p:cNvPr id="12" name="Text Placeholder 11">
            <a:extLst>
              <a:ext uri="{FF2B5EF4-FFF2-40B4-BE49-F238E27FC236}">
                <a16:creationId xmlns:a16="http://schemas.microsoft.com/office/drawing/2014/main" id="{2B46A236-957D-4887-92B6-C3508EBA752D}"/>
              </a:ext>
            </a:extLst>
          </p:cNvPr>
          <p:cNvSpPr>
            <a:spLocks noGrp="1"/>
          </p:cNvSpPr>
          <p:nvPr>
            <p:ph type="body" sz="quarter" idx="21" hasCustomPrompt="1"/>
          </p:nvPr>
        </p:nvSpPr>
        <p:spPr>
          <a:xfrm>
            <a:off x="2627933"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5" name="Text Placeholder 11">
            <a:extLst>
              <a:ext uri="{FF2B5EF4-FFF2-40B4-BE49-F238E27FC236}">
                <a16:creationId xmlns:a16="http://schemas.microsoft.com/office/drawing/2014/main" id="{7BB2F8B0-CCF9-4D70-8E8C-5DB5EDD30632}"/>
              </a:ext>
            </a:extLst>
          </p:cNvPr>
          <p:cNvSpPr>
            <a:spLocks noGrp="1"/>
          </p:cNvSpPr>
          <p:nvPr>
            <p:ph type="body" sz="quarter" idx="22" hasCustomPrompt="1"/>
          </p:nvPr>
        </p:nvSpPr>
        <p:spPr>
          <a:xfrm>
            <a:off x="4824066"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7" name="Text Placeholder 11">
            <a:extLst>
              <a:ext uri="{FF2B5EF4-FFF2-40B4-BE49-F238E27FC236}">
                <a16:creationId xmlns:a16="http://schemas.microsoft.com/office/drawing/2014/main" id="{5E3CB6D2-1B45-4D2F-8AFC-B6E91CA4C443}"/>
              </a:ext>
            </a:extLst>
          </p:cNvPr>
          <p:cNvSpPr>
            <a:spLocks noGrp="1"/>
          </p:cNvSpPr>
          <p:nvPr>
            <p:ph type="body" sz="quarter" idx="23" hasCustomPrompt="1"/>
          </p:nvPr>
        </p:nvSpPr>
        <p:spPr>
          <a:xfrm>
            <a:off x="7020200" y="3348539"/>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
        <p:nvSpPr>
          <p:cNvPr id="18" name="Text Placeholder 11">
            <a:extLst>
              <a:ext uri="{FF2B5EF4-FFF2-40B4-BE49-F238E27FC236}">
                <a16:creationId xmlns:a16="http://schemas.microsoft.com/office/drawing/2014/main" id="{559A9BBB-29D4-4E25-96F2-45FFB59BB4C2}"/>
              </a:ext>
            </a:extLst>
          </p:cNvPr>
          <p:cNvSpPr>
            <a:spLocks noGrp="1"/>
          </p:cNvSpPr>
          <p:nvPr>
            <p:ph type="body" sz="quarter" idx="24" hasCustomPrompt="1"/>
          </p:nvPr>
        </p:nvSpPr>
        <p:spPr>
          <a:xfrm>
            <a:off x="431799" y="3344104"/>
            <a:ext cx="1692000" cy="701301"/>
          </a:xfrm>
        </p:spPr>
        <p:txBody>
          <a:bodyPr/>
          <a:lstStyle>
            <a:lvl1pPr marL="0" indent="0" algn="ctr">
              <a:spcAft>
                <a:spcPts val="400"/>
              </a:spcAft>
              <a:buNone/>
              <a:defRPr sz="1600">
                <a:solidFill>
                  <a:schemeClr val="bg1"/>
                </a:solidFill>
              </a:defRPr>
            </a:lvl1pPr>
            <a:lvl2pPr>
              <a:defRPr sz="1800"/>
            </a:lvl2pPr>
            <a:lvl3pPr>
              <a:defRPr sz="1800"/>
            </a:lvl3pPr>
            <a:lvl4pPr>
              <a:defRPr sz="1800"/>
            </a:lvl4pPr>
            <a:lvl5pPr>
              <a:defRPr sz="1800"/>
            </a:lvl5pPr>
          </a:lstStyle>
          <a:p>
            <a:pPr lvl="0"/>
            <a:r>
              <a:rPr lang="en-GB"/>
              <a:t>Click to add name</a:t>
            </a:r>
          </a:p>
        </p:txBody>
      </p:sp>
    </p:spTree>
    <p:extLst>
      <p:ext uri="{BB962C8B-B14F-4D97-AF65-F5344CB8AC3E}">
        <p14:creationId xmlns:p14="http://schemas.microsoft.com/office/powerpoint/2010/main" val="18078301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655">
          <p15:clr>
            <a:srgbClr val="FBAE40"/>
          </p15:clr>
        </p15:guide>
        <p15:guide id="7" pos="1338">
          <p15:clr>
            <a:srgbClr val="FBAE40"/>
          </p15:clr>
        </p15:guide>
        <p15:guide id="8" pos="2721">
          <p15:clr>
            <a:srgbClr val="FBAE40"/>
          </p15:clr>
        </p15:guide>
        <p15:guide id="9" pos="3039">
          <p15:clr>
            <a:srgbClr val="FBAE40"/>
          </p15:clr>
        </p15:guide>
        <p15:guide id="10" pos="4105">
          <p15:clr>
            <a:srgbClr val="FBAE40"/>
          </p15:clr>
        </p15:guide>
        <p15:guide id="11" pos="442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eople circles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lvl1pPr>
            <a:lvl2pPr>
              <a:defRPr sz="1800"/>
            </a:lvl2pPr>
            <a:lvl3pPr>
              <a:defRPr sz="1800"/>
            </a:lvl3pPr>
            <a:lvl4pPr>
              <a:defRPr sz="1800"/>
            </a:lvl4pPr>
            <a:lvl5pPr>
              <a:defRPr sz="1800"/>
            </a:lvl5pPr>
          </a:lstStyle>
          <a:p>
            <a:pPr lvl="0"/>
            <a:r>
              <a:rPr lang="en-GB"/>
              <a:t>People</a:t>
            </a:r>
          </a:p>
        </p:txBody>
      </p:sp>
      <p:sp>
        <p:nvSpPr>
          <p:cNvPr id="12" name="Picture Placeholder 2">
            <a:extLst>
              <a:ext uri="{FF2B5EF4-FFF2-40B4-BE49-F238E27FC236}">
                <a16:creationId xmlns:a16="http://schemas.microsoft.com/office/drawing/2014/main" id="{60A7FD4F-3D37-4D8B-A9B3-D5F373E2D75E}"/>
              </a:ext>
            </a:extLst>
          </p:cNvPr>
          <p:cNvSpPr>
            <a:spLocks noGrp="1"/>
          </p:cNvSpPr>
          <p:nvPr>
            <p:ph type="pic" sz="quarter" idx="10" hasCustomPrompt="1"/>
          </p:nvPr>
        </p:nvSpPr>
        <p:spPr>
          <a:xfrm>
            <a:off x="431800"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5" name="Picture Placeholder 2">
            <a:extLst>
              <a:ext uri="{FF2B5EF4-FFF2-40B4-BE49-F238E27FC236}">
                <a16:creationId xmlns:a16="http://schemas.microsoft.com/office/drawing/2014/main" id="{05C377DA-F54D-4453-89EF-AEFF11E3EA89}"/>
              </a:ext>
            </a:extLst>
          </p:cNvPr>
          <p:cNvSpPr>
            <a:spLocks noGrp="1"/>
          </p:cNvSpPr>
          <p:nvPr>
            <p:ph type="pic" sz="quarter" idx="15" hasCustomPrompt="1"/>
          </p:nvPr>
        </p:nvSpPr>
        <p:spPr>
          <a:xfrm>
            <a:off x="2627933"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6" name="Picture Placeholder 2">
            <a:extLst>
              <a:ext uri="{FF2B5EF4-FFF2-40B4-BE49-F238E27FC236}">
                <a16:creationId xmlns:a16="http://schemas.microsoft.com/office/drawing/2014/main" id="{2A77FCAB-7CBA-41F2-B0EC-B501072A82D4}"/>
              </a:ext>
            </a:extLst>
          </p:cNvPr>
          <p:cNvSpPr>
            <a:spLocks noGrp="1"/>
          </p:cNvSpPr>
          <p:nvPr>
            <p:ph type="pic" sz="quarter" idx="16" hasCustomPrompt="1"/>
          </p:nvPr>
        </p:nvSpPr>
        <p:spPr>
          <a:xfrm>
            <a:off x="4824066"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7" name="Picture Placeholder 2">
            <a:extLst>
              <a:ext uri="{FF2B5EF4-FFF2-40B4-BE49-F238E27FC236}">
                <a16:creationId xmlns:a16="http://schemas.microsoft.com/office/drawing/2014/main" id="{A9B4D847-24A5-4D2D-99D1-6BDFA0F50E10}"/>
              </a:ext>
            </a:extLst>
          </p:cNvPr>
          <p:cNvSpPr>
            <a:spLocks noGrp="1"/>
          </p:cNvSpPr>
          <p:nvPr>
            <p:ph type="pic" sz="quarter" idx="17" hasCustomPrompt="1"/>
          </p:nvPr>
        </p:nvSpPr>
        <p:spPr>
          <a:xfrm>
            <a:off x="7020200" y="1565550"/>
            <a:ext cx="1692000" cy="1692000"/>
          </a:xfrm>
          <a:prstGeom prst="ellipse">
            <a:avLst/>
          </a:prstGeom>
        </p:spPr>
        <p:txBody>
          <a:bodyPr/>
          <a:lstStyle>
            <a:lvl1pPr marL="0" indent="0">
              <a:buNone/>
              <a:defRPr sz="1800" b="0">
                <a:solidFill>
                  <a:schemeClr val="tx1"/>
                </a:solidFill>
              </a:defRPr>
            </a:lvl1pPr>
          </a:lstStyle>
          <a:p>
            <a:r>
              <a:rPr lang="en-GB"/>
              <a:t>Click icon to add person</a:t>
            </a:r>
          </a:p>
        </p:txBody>
      </p:sp>
      <p:sp>
        <p:nvSpPr>
          <p:cNvPr id="18" name="Text Placeholder 11">
            <a:extLst>
              <a:ext uri="{FF2B5EF4-FFF2-40B4-BE49-F238E27FC236}">
                <a16:creationId xmlns:a16="http://schemas.microsoft.com/office/drawing/2014/main" id="{88317DC6-D786-44BE-BB0D-2E3ACEE08672}"/>
              </a:ext>
            </a:extLst>
          </p:cNvPr>
          <p:cNvSpPr>
            <a:spLocks noGrp="1"/>
          </p:cNvSpPr>
          <p:nvPr>
            <p:ph type="body" sz="quarter" idx="21" hasCustomPrompt="1"/>
          </p:nvPr>
        </p:nvSpPr>
        <p:spPr>
          <a:xfrm>
            <a:off x="2627933"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19" name="Text Placeholder 11">
            <a:extLst>
              <a:ext uri="{FF2B5EF4-FFF2-40B4-BE49-F238E27FC236}">
                <a16:creationId xmlns:a16="http://schemas.microsoft.com/office/drawing/2014/main" id="{285E84A1-A3F9-4397-ACBE-343412EAB7A2}"/>
              </a:ext>
            </a:extLst>
          </p:cNvPr>
          <p:cNvSpPr>
            <a:spLocks noGrp="1"/>
          </p:cNvSpPr>
          <p:nvPr>
            <p:ph type="body" sz="quarter" idx="22" hasCustomPrompt="1"/>
          </p:nvPr>
        </p:nvSpPr>
        <p:spPr>
          <a:xfrm>
            <a:off x="4824066"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0" name="Text Placeholder 11">
            <a:extLst>
              <a:ext uri="{FF2B5EF4-FFF2-40B4-BE49-F238E27FC236}">
                <a16:creationId xmlns:a16="http://schemas.microsoft.com/office/drawing/2014/main" id="{E2EB35B6-1653-4BA9-B107-4F31F5F00B74}"/>
              </a:ext>
            </a:extLst>
          </p:cNvPr>
          <p:cNvSpPr>
            <a:spLocks noGrp="1"/>
          </p:cNvSpPr>
          <p:nvPr>
            <p:ph type="body" sz="quarter" idx="23" hasCustomPrompt="1"/>
          </p:nvPr>
        </p:nvSpPr>
        <p:spPr>
          <a:xfrm>
            <a:off x="7020200" y="3348539"/>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
        <p:nvSpPr>
          <p:cNvPr id="21" name="Text Placeholder 11">
            <a:extLst>
              <a:ext uri="{FF2B5EF4-FFF2-40B4-BE49-F238E27FC236}">
                <a16:creationId xmlns:a16="http://schemas.microsoft.com/office/drawing/2014/main" id="{B84A5278-D33F-4E87-A19A-20E0D80E2E77}"/>
              </a:ext>
            </a:extLst>
          </p:cNvPr>
          <p:cNvSpPr>
            <a:spLocks noGrp="1"/>
          </p:cNvSpPr>
          <p:nvPr>
            <p:ph type="body" sz="quarter" idx="24" hasCustomPrompt="1"/>
          </p:nvPr>
        </p:nvSpPr>
        <p:spPr>
          <a:xfrm>
            <a:off x="431799" y="3344104"/>
            <a:ext cx="1692000" cy="701301"/>
          </a:xfrm>
        </p:spPr>
        <p:txBody>
          <a:bodyPr/>
          <a:lstStyle>
            <a:lvl1pPr marL="0" indent="0" algn="ctr">
              <a:spcAft>
                <a:spcPts val="400"/>
              </a:spcAft>
              <a:buNone/>
              <a:defRPr sz="1600">
                <a:solidFill>
                  <a:schemeClr val="tx1"/>
                </a:solidFill>
              </a:defRPr>
            </a:lvl1pPr>
            <a:lvl2pPr>
              <a:defRPr sz="1800"/>
            </a:lvl2pPr>
            <a:lvl3pPr>
              <a:defRPr sz="1800"/>
            </a:lvl3pPr>
            <a:lvl4pPr>
              <a:defRPr sz="1800"/>
            </a:lvl4pPr>
            <a:lvl5pPr>
              <a:defRPr sz="1800"/>
            </a:lvl5pPr>
          </a:lstStyle>
          <a:p>
            <a:pPr lvl="0"/>
            <a:r>
              <a:rPr lang="en-GB"/>
              <a:t>Click to add name</a:t>
            </a:r>
          </a:p>
        </p:txBody>
      </p:sp>
    </p:spTree>
    <p:extLst>
      <p:ext uri="{BB962C8B-B14F-4D97-AF65-F5344CB8AC3E}">
        <p14:creationId xmlns:p14="http://schemas.microsoft.com/office/powerpoint/2010/main" val="87859413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1338">
          <p15:clr>
            <a:srgbClr val="FBAE40"/>
          </p15:clr>
        </p15:guide>
        <p15:guide id="7" pos="1655">
          <p15:clr>
            <a:srgbClr val="FBAE40"/>
          </p15:clr>
        </p15:guide>
        <p15:guide id="8" pos="2721">
          <p15:clr>
            <a:srgbClr val="FBAE40"/>
          </p15:clr>
        </p15:guide>
        <p15:guide id="9" pos="3039">
          <p15:clr>
            <a:srgbClr val="FBAE40"/>
          </p15:clr>
        </p15:guide>
        <p15:guide id="10" pos="4105">
          <p15:clr>
            <a:srgbClr val="FBAE40"/>
          </p15:clr>
        </p15:guide>
        <p15:guide id="11" pos="442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title (Dark)">
    <p:bg>
      <p:bgPr>
        <a:solidFill>
          <a:schemeClr val="tx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bg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38621252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title (Light)">
    <p:bg>
      <p:bgPr>
        <a:solidFill>
          <a:schemeClr val="bg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431800" y="428485"/>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431800" y="411163"/>
            <a:ext cx="8280400" cy="701301"/>
          </a:xfrm>
        </p:spPr>
        <p:txBody>
          <a:bodyPr/>
          <a:lstStyle>
            <a:lvl1pPr marL="0" indent="0">
              <a:buNone/>
              <a:defRPr sz="3400">
                <a:solidFill>
                  <a:schemeClr val="tx1"/>
                </a:solidFill>
              </a:defRPr>
            </a:lvl1pPr>
            <a:lvl2pPr>
              <a:defRPr sz="1800"/>
            </a:lvl2pPr>
            <a:lvl3pPr>
              <a:defRPr sz="1800"/>
            </a:lvl3pPr>
            <a:lvl4pPr>
              <a:defRPr sz="1800"/>
            </a:lvl4pPr>
            <a:lvl5pPr>
              <a:defRPr sz="1800"/>
            </a:lvl5pPr>
          </a:lstStyle>
          <a:p>
            <a:pPr lvl="0"/>
            <a:r>
              <a:rPr lang="en-GB"/>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1447800"/>
            <a:ext cx="5645149" cy="2895598"/>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205845950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0" y="411163"/>
            <a:ext cx="5645149" cy="288000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49699429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Light)">
    <p:bg>
      <p:bgPr>
        <a:solidFill>
          <a:schemeClr val="bg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431801" y="411162"/>
            <a:ext cx="5645149" cy="2880000"/>
          </a:xfrm>
        </p:spPr>
        <p:txBody>
          <a:bodyPr/>
          <a:lstStyle>
            <a:lvl1pPr marL="288000" indent="-288000">
              <a:buFont typeface="Arial" panose="020B0604020202020204" pitchFamily="34" charset="0"/>
              <a:buChar char="–"/>
              <a:defRPr sz="2800">
                <a:solidFill>
                  <a:schemeClr val="tx1"/>
                </a:solidFill>
              </a:defRPr>
            </a:lvl1pPr>
            <a:lvl2pPr>
              <a:defRPr sz="1800"/>
            </a:lvl2pPr>
            <a:lvl3pPr>
              <a:defRPr sz="1800"/>
            </a:lvl3pPr>
            <a:lvl4pPr>
              <a:defRPr sz="1800"/>
            </a:lvl4pPr>
            <a:lvl5pPr>
              <a:defRPr sz="1800"/>
            </a:lvl5pPr>
          </a:lstStyle>
          <a:p>
            <a:pPr lvl="0"/>
            <a:r>
              <a:rPr lang="en-GB"/>
              <a:t>4 to 6 bullet points</a:t>
            </a:r>
          </a:p>
        </p:txBody>
      </p:sp>
    </p:spTree>
    <p:extLst>
      <p:ext uri="{BB962C8B-B14F-4D97-AF65-F5344CB8AC3E}">
        <p14:creationId xmlns:p14="http://schemas.microsoft.com/office/powerpoint/2010/main" val="171951608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image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38DEE8-034B-4AA1-A8A7-6DFB691A441C}"/>
              </a:ext>
            </a:extLst>
          </p:cNvPr>
          <p:cNvSpPr>
            <a:spLocks noGrp="1"/>
          </p:cNvSpPr>
          <p:nvPr>
            <p:ph type="pic" sz="quarter" idx="10"/>
          </p:nvPr>
        </p:nvSpPr>
        <p:spPr>
          <a:xfrm>
            <a:off x="431802" y="411162"/>
            <a:ext cx="8280398" cy="4321175"/>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34259379"/>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no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82804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8280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1843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image (Light)">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8549AF7-992D-4DF7-8F38-87B6CA839780}"/>
              </a:ext>
            </a:extLst>
          </p:cNvPr>
          <p:cNvSpPr>
            <a:spLocks noGrp="1"/>
          </p:cNvSpPr>
          <p:nvPr>
            <p:ph type="pic" sz="quarter" idx="10"/>
          </p:nvPr>
        </p:nvSpPr>
        <p:spPr>
          <a:xfrm>
            <a:off x="431802" y="411162"/>
            <a:ext cx="8280398" cy="4321175"/>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808362442"/>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solidFill>
                  <a:schemeClr val="bg1"/>
                </a:solidFill>
              </a:defRPr>
            </a:lvl1pPr>
            <a:lvl3pPr marL="180975" indent="0">
              <a:buNone/>
              <a:defRPr/>
            </a:lvl3pPr>
            <a:lvl4pPr marL="612775" indent="0">
              <a:buNone/>
              <a:defRPr>
                <a:solidFill>
                  <a:schemeClr val="bg1"/>
                </a:solidFill>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209548808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Light)">
    <p:bg>
      <p:bgPr>
        <a:solidFill>
          <a:srgbClr val="DEDEDE"/>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431800" y="2184922"/>
            <a:ext cx="4356100" cy="571512"/>
          </a:xfrm>
        </p:spPr>
        <p:txBody>
          <a:bodyPr/>
          <a:lstStyle>
            <a:lvl1pPr>
              <a:lnSpc>
                <a:spcPct val="100000"/>
              </a:lnSpc>
              <a:defRPr sz="3400" b="0">
                <a:solidFill>
                  <a:schemeClr val="tx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431800" y="2184922"/>
            <a:ext cx="4356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10">
            <a:extLst>
              <a:ext uri="{FF2B5EF4-FFF2-40B4-BE49-F238E27FC236}">
                <a16:creationId xmlns:a16="http://schemas.microsoft.com/office/drawing/2014/main" id="{BBD67C99-C0BD-4075-A538-B65ED75A4305}"/>
              </a:ext>
            </a:extLst>
          </p:cNvPr>
          <p:cNvSpPr>
            <a:spLocks noGrp="1"/>
          </p:cNvSpPr>
          <p:nvPr>
            <p:ph type="pic" sz="quarter" idx="10" hasCustomPrompt="1"/>
          </p:nvPr>
        </p:nvSpPr>
        <p:spPr>
          <a:xfrm>
            <a:off x="5651872" y="0"/>
            <a:ext cx="3493714" cy="4573587"/>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lvl1pPr>
            <a:lvl3pPr marL="180975" indent="0">
              <a:buNone/>
              <a:defRPr/>
            </a:lvl3pPr>
            <a:lvl4pPr marL="612775" indent="0">
              <a:buNone/>
              <a:defRPr/>
            </a:lvl4pPr>
          </a:lstStyle>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None/>
              <a:tabLst/>
              <a:defRPr/>
            </a:pPr>
            <a:r>
              <a:rPr lang="en-GB"/>
              <a:t>Click icon to insert picture. Don’t change slide background colour on this layout</a:t>
            </a:r>
          </a:p>
        </p:txBody>
      </p:sp>
    </p:spTree>
    <p:extLst>
      <p:ext uri="{BB962C8B-B14F-4D97-AF65-F5344CB8AC3E}">
        <p14:creationId xmlns:p14="http://schemas.microsoft.com/office/powerpoint/2010/main" val="154512212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Heading, bullets, image (Ligh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solidFill>
                  <a:schemeClr val="bg1"/>
                </a:solidFill>
              </a:defRPr>
            </a:lvl1pPr>
            <a:lvl2pPr>
              <a:defRPr sz="1800"/>
            </a:lvl2pPr>
            <a:lvl3pPr>
              <a:defRPr sz="1800"/>
            </a:lvl3pPr>
            <a:lvl4pPr>
              <a:defRPr sz="1800"/>
            </a:lvl4pPr>
            <a:lvl5pPr>
              <a:defRPr sz="1800"/>
            </a:lvl5pPr>
          </a:lstStyle>
          <a:p>
            <a:pPr lvl="0"/>
            <a:r>
              <a:rPr lang="en-GB"/>
              <a:t>Summary heading</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
        <p:nvSpPr>
          <p:cNvPr id="6" name="Text Placeholder 25">
            <a:extLst>
              <a:ext uri="{FF2B5EF4-FFF2-40B4-BE49-F238E27FC236}">
                <a16:creationId xmlns:a16="http://schemas.microsoft.com/office/drawing/2014/main" id="{018247D9-5503-486A-97BE-69C90ACD679B}"/>
              </a:ext>
            </a:extLst>
          </p:cNvPr>
          <p:cNvSpPr>
            <a:spLocks noGrp="1"/>
          </p:cNvSpPr>
          <p:nvPr>
            <p:ph type="body" sz="quarter" idx="12" hasCustomPrompt="1"/>
          </p:nvPr>
        </p:nvSpPr>
        <p:spPr>
          <a:xfrm>
            <a:off x="431800" y="1325887"/>
            <a:ext cx="3921124" cy="3017512"/>
          </a:xfrm>
        </p:spPr>
        <p:txBody>
          <a:bodyPr/>
          <a:lstStyle>
            <a:lvl1pPr marL="288000" indent="-288000">
              <a:buFont typeface="Arial" panose="020B0604020202020204" pitchFamily="34" charset="0"/>
              <a:buChar char="–"/>
              <a:defRPr sz="2800" b="0">
                <a:solidFill>
                  <a:schemeClr val="bg1"/>
                </a:solidFill>
              </a:defRPr>
            </a:lvl1pPr>
          </a:lstStyle>
          <a:p>
            <a:pPr lvl="0"/>
            <a:r>
              <a:rPr lang="en-US"/>
              <a:t>4 to 6 bullet points</a:t>
            </a:r>
            <a:endParaRPr lang="en-GB"/>
          </a:p>
        </p:txBody>
      </p:sp>
    </p:spTree>
    <p:extLst>
      <p:ext uri="{BB962C8B-B14F-4D97-AF65-F5344CB8AC3E}">
        <p14:creationId xmlns:p14="http://schemas.microsoft.com/office/powerpoint/2010/main" val="93174307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ing, bullets, image (Light)">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431800" y="702773"/>
            <a:ext cx="3921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431799" y="702659"/>
            <a:ext cx="3921125" cy="545115"/>
          </a:xfrm>
        </p:spPr>
        <p:txBody>
          <a:bodyPr/>
          <a:lstStyle>
            <a:lvl1pPr marL="0" indent="0">
              <a:buNone/>
              <a:defRPr sz="2800"/>
            </a:lvl1pPr>
            <a:lvl2pPr>
              <a:defRPr sz="1800"/>
            </a:lvl2pPr>
            <a:lvl3pPr>
              <a:defRPr sz="1800"/>
            </a:lvl3pPr>
            <a:lvl4pPr>
              <a:defRPr sz="1800"/>
            </a:lvl4pPr>
            <a:lvl5pPr>
              <a:defRPr sz="1800"/>
            </a:lvl5pPr>
          </a:lstStyle>
          <a:p>
            <a:pPr lvl="0"/>
            <a:r>
              <a:rPr lang="en-GB"/>
              <a:t>Summary heading</a:t>
            </a:r>
          </a:p>
        </p:txBody>
      </p:sp>
      <p:sp>
        <p:nvSpPr>
          <p:cNvPr id="7" name="Text Placeholder 5">
            <a:extLst>
              <a:ext uri="{FF2B5EF4-FFF2-40B4-BE49-F238E27FC236}">
                <a16:creationId xmlns:a16="http://schemas.microsoft.com/office/drawing/2014/main" id="{88E39823-F30B-468B-8008-58BE47430174}"/>
              </a:ext>
            </a:extLst>
          </p:cNvPr>
          <p:cNvSpPr>
            <a:spLocks noGrp="1"/>
          </p:cNvSpPr>
          <p:nvPr>
            <p:ph type="body" sz="quarter" idx="11" hasCustomPrompt="1"/>
          </p:nvPr>
        </p:nvSpPr>
        <p:spPr>
          <a:xfrm>
            <a:off x="431800" y="1314449"/>
            <a:ext cx="3921124" cy="3028949"/>
          </a:xfrm>
        </p:spPr>
        <p:txBody>
          <a:bodyPr/>
          <a:lstStyle>
            <a:lvl2pPr marL="288000" indent="-288000">
              <a:buFont typeface="Arial" panose="020B0604020202020204" pitchFamily="34" charset="0"/>
              <a:buChar char="–"/>
              <a:defRPr sz="2800">
                <a:solidFill>
                  <a:schemeClr val="tx1"/>
                </a:solidFill>
              </a:defRPr>
            </a:lvl2pPr>
            <a:lvl3pPr marL="180975" indent="0">
              <a:buNone/>
              <a:defRPr sz="2800">
                <a:solidFill>
                  <a:schemeClr val="bg1"/>
                </a:solidFill>
              </a:defRPr>
            </a:lvl3pPr>
          </a:lstStyle>
          <a:p>
            <a:pPr lvl="1"/>
            <a:r>
              <a:rPr lang="en-US"/>
              <a:t>4 to 6 bullet points</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5251450" y="702659"/>
            <a:ext cx="3892550" cy="3640740"/>
          </a:xfrm>
        </p:spPr>
        <p:txBody>
          <a:bodyPr/>
          <a:lstStyle>
            <a:lvl1pPr marL="0" indent="0">
              <a:buNone/>
              <a:defRPr b="0">
                <a:solidFill>
                  <a:schemeClr val="tx1"/>
                </a:solidFill>
              </a:defRPr>
            </a:lvl1pPr>
          </a:lstStyle>
          <a:p>
            <a:r>
              <a:rPr lang="en-GB"/>
              <a:t>Click icon to add picture</a:t>
            </a:r>
          </a:p>
        </p:txBody>
      </p:sp>
    </p:spTree>
    <p:extLst>
      <p:ext uri="{BB962C8B-B14F-4D97-AF65-F5344CB8AC3E}">
        <p14:creationId xmlns:p14="http://schemas.microsoft.com/office/powerpoint/2010/main" val="637053031"/>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ullets, image (Dark)">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431801" y="682938"/>
            <a:ext cx="3921124" cy="3660460"/>
          </a:xfrm>
        </p:spPr>
        <p:txBody>
          <a:bodyPr/>
          <a:lstStyle>
            <a:lvl1pPr marL="288000" indent="-288000">
              <a:buFont typeface="Arial" panose="020B0604020202020204" pitchFamily="34" charset="0"/>
              <a:buChar char="–"/>
              <a:defRPr sz="2800">
                <a:solidFill>
                  <a:schemeClr val="bg1"/>
                </a:solidFill>
              </a:defRPr>
            </a:lvl1pPr>
            <a:lvl2pPr>
              <a:defRPr sz="1800"/>
            </a:lvl2pPr>
            <a:lvl3pPr>
              <a:defRPr sz="1800"/>
            </a:lvl3pPr>
            <a:lvl4pPr>
              <a:defRPr sz="1800"/>
            </a:lvl4pPr>
            <a:lvl5pPr>
              <a:defRPr sz="1800"/>
            </a:lvl5pPr>
          </a:lstStyle>
          <a:p>
            <a:pPr lvl="0"/>
            <a:r>
              <a:rPr lang="en-GB"/>
              <a:t>4 to 6 bullet points</a:t>
            </a:r>
          </a:p>
        </p:txBody>
      </p:sp>
      <p:sp>
        <p:nvSpPr>
          <p:cNvPr id="9" name="Picture Placeholder 2">
            <a:extLst>
              <a:ext uri="{FF2B5EF4-FFF2-40B4-BE49-F238E27FC236}">
                <a16:creationId xmlns:a16="http://schemas.microsoft.com/office/drawing/2014/main" id="{E70E3B20-94D5-4F38-BAE2-3DD3B53ED096}"/>
              </a:ext>
            </a:extLst>
          </p:cNvPr>
          <p:cNvSpPr>
            <a:spLocks noGrp="1"/>
          </p:cNvSpPr>
          <p:nvPr>
            <p:ph type="pic" sz="quarter" idx="10"/>
          </p:nvPr>
        </p:nvSpPr>
        <p:spPr>
          <a:xfrm>
            <a:off x="5251450" y="702659"/>
            <a:ext cx="3892550" cy="3640740"/>
          </a:xfrm>
        </p:spPr>
        <p:txBody>
          <a:bodyPr/>
          <a:lstStyle>
            <a:lvl1pPr marL="0" indent="0">
              <a:buNone/>
              <a:defRPr b="0">
                <a:solidFill>
                  <a:schemeClr val="bg1"/>
                </a:solidFill>
              </a:defRPr>
            </a:lvl1pPr>
          </a:lstStyle>
          <a:p>
            <a:r>
              <a:rPr lang="en-GB"/>
              <a:t>Click icon to add picture</a:t>
            </a:r>
          </a:p>
        </p:txBody>
      </p:sp>
    </p:spTree>
    <p:extLst>
      <p:ext uri="{BB962C8B-B14F-4D97-AF65-F5344CB8AC3E}">
        <p14:creationId xmlns:p14="http://schemas.microsoft.com/office/powerpoint/2010/main" val="4217820775"/>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userDrawn="1">
          <p15:clr>
            <a:srgbClr val="FBAE40"/>
          </p15:clr>
        </p15:guide>
        <p15:guide id="6" pos="54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431800" y="431800"/>
            <a:ext cx="8280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431800" y="1223963"/>
            <a:ext cx="8280400" cy="1443037"/>
          </a:xfrm>
          <a:prstGeom prst="rect">
            <a:avLst/>
          </a:prstGeom>
        </p:spPr>
        <p:txBody>
          <a:bodyPr vert="horz" lIns="0" tIns="0" rIns="0" bIns="0" rtlCol="0" anchor="t" anchorCtr="0">
            <a:noAutofit/>
          </a:bodyPr>
          <a:lstStyle/>
          <a:p>
            <a:pPr lvl="0"/>
            <a:r>
              <a:rPr lang="en-GB"/>
              <a:t>Click to add sub-header text</a:t>
            </a:r>
          </a:p>
          <a:p>
            <a:pPr lvl="0"/>
            <a:endParaRPr lang="en-GB"/>
          </a:p>
          <a:p>
            <a:pPr marL="288000" marR="0" lvl="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a:pPr>
            <a:endParaRPr lang="en-GB"/>
          </a:p>
          <a:p>
            <a:pPr lvl="0"/>
            <a:endParaRPr lang="en-GB"/>
          </a:p>
          <a:p>
            <a:pPr lvl="0"/>
            <a:endParaRPr lang="en-GB"/>
          </a:p>
        </p:txBody>
      </p:sp>
    </p:spTree>
  </p:cSld>
  <p:clrMap bg1="lt1" tx1="dk1" bg2="lt2" tx2="dk2" accent1="accent1" accent2="accent2" accent3="accent3" accent4="accent4" accent5="accent5" accent6="accent6" hlink="hlink" folHlink="folHlink"/>
  <p:sldLayoutIdLst>
    <p:sldLayoutId id="2147483949" r:id="rId1"/>
    <p:sldLayoutId id="2147483943" r:id="rId2"/>
    <p:sldLayoutId id="2147483945" r:id="rId3"/>
    <p:sldLayoutId id="2147483947" r:id="rId4"/>
    <p:sldLayoutId id="2147483946" r:id="rId5"/>
    <p:sldLayoutId id="2147483948" r:id="rId6"/>
    <p:sldLayoutId id="2147483989" r:id="rId7"/>
    <p:sldLayoutId id="2147483956" r:id="rId8"/>
    <p:sldLayoutId id="2147483955" r:id="rId9"/>
    <p:sldLayoutId id="2147483957" r:id="rId10"/>
    <p:sldLayoutId id="2147483988" r:id="rId11"/>
    <p:sldLayoutId id="2147483960" r:id="rId12"/>
    <p:sldLayoutId id="2147483961" r:id="rId13"/>
    <p:sldLayoutId id="2147483962" r:id="rId14"/>
    <p:sldLayoutId id="2147483970" r:id="rId15"/>
    <p:sldLayoutId id="2147483978" r:id="rId16"/>
    <p:sldLayoutId id="2147483951" r:id="rId17"/>
    <p:sldLayoutId id="2147483950" r:id="rId18"/>
    <p:sldLayoutId id="2147483981" r:id="rId19"/>
    <p:sldLayoutId id="2147483982" r:id="rId20"/>
    <p:sldLayoutId id="2147483983" r:id="rId21"/>
    <p:sldLayoutId id="2147483984" r:id="rId22"/>
    <p:sldLayoutId id="2147483971" r:id="rId23"/>
    <p:sldLayoutId id="2147483973" r:id="rId24"/>
    <p:sldLayoutId id="2147483985" r:id="rId25"/>
    <p:sldLayoutId id="2147483986" r:id="rId26"/>
    <p:sldLayoutId id="2147483976" r:id="rId27"/>
    <p:sldLayoutId id="2147483977" r:id="rId28"/>
    <p:sldLayoutId id="2147483975" r:id="rId29"/>
    <p:sldLayoutId id="2147483974" r:id="rId30"/>
    <p:sldLayoutId id="2147483964" r:id="rId31"/>
    <p:sldLayoutId id="2147483958" r:id="rId32"/>
    <p:sldLayoutId id="2147483990" r:id="rId33"/>
    <p:sldLayoutId id="2147483991" r:id="rId34"/>
    <p:sldLayoutId id="2147483965" r:id="rId35"/>
    <p:sldLayoutId id="2147483966" r:id="rId36"/>
    <p:sldLayoutId id="2147483967" r:id="rId37"/>
    <p:sldLayoutId id="2147483968" r:id="rId38"/>
    <p:sldLayoutId id="2147483979" r:id="rId39"/>
    <p:sldLayoutId id="2147483980" r:id="rId40"/>
  </p:sldLayoutIdLst>
  <p:hf hdr="0"/>
  <p:txStyles>
    <p:titleStyle>
      <a:lvl1pPr marL="0" indent="0" algn="l" rtl="0" eaLnBrk="0" fontAlgn="base" hangingPunct="0">
        <a:lnSpc>
          <a:spcPct val="85000"/>
        </a:lnSpc>
        <a:spcBef>
          <a:spcPct val="0"/>
        </a:spcBef>
        <a:spcAft>
          <a:spcPct val="0"/>
        </a:spcAft>
        <a:buFont typeface="Arial" panose="020B0604020202020204" pitchFamily="34" charset="0"/>
        <a:buNone/>
        <a:defRPr sz="34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p:titleStyle>
    <p:body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1711.08536" TargetMode="External"/><Relationship Id="rId2" Type="http://schemas.openxmlformats.org/officeDocument/2006/relationships/image" Target="../media/image18.png"/><Relationship Id="rId1" Type="http://schemas.openxmlformats.org/officeDocument/2006/relationships/slideLayout" Target="../slideLayouts/slideLayout3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3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001.09784" TargetMode="External"/><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3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approaches-for-addressing-unfairness-in-machine-learning-a31f9807cf31" TargetMode="External"/><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interpretability-in-machine-learning-ab0cf2e66e1" TargetMode="External"/><Relationship Id="rId7" Type="http://schemas.openxmlformats.org/officeDocument/2006/relationships/image" Target="../media/image33.png"/><Relationship Id="rId2" Type="http://schemas.openxmlformats.org/officeDocument/2006/relationships/hyperlink" Target="https://towardsdatascience.com/the-relationship-between-interpretability-and-fairness-627266bd6fda" TargetMode="External"/><Relationship Id="rId1" Type="http://schemas.openxmlformats.org/officeDocument/2006/relationships/slideLayout" Target="../slideLayouts/slideLayout3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towardsdatascience.com/what-is-algorithm-fairness-3182e161cf9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DC8A-5E51-4FA8-7E46-B01E1CE48F62}"/>
              </a:ext>
            </a:extLst>
          </p:cNvPr>
          <p:cNvSpPr>
            <a:spLocks noGrp="1"/>
          </p:cNvSpPr>
          <p:nvPr>
            <p:ph type="title"/>
          </p:nvPr>
        </p:nvSpPr>
        <p:spPr/>
        <p:txBody>
          <a:bodyPr/>
          <a:lstStyle/>
          <a:p>
            <a:r>
              <a:rPr lang="en-US" dirty="0"/>
              <a:t>Fairness of data, algorithms, and models</a:t>
            </a:r>
            <a:br>
              <a:rPr lang="en-US" dirty="0"/>
            </a:br>
            <a:br>
              <a:rPr lang="en-US" dirty="0"/>
            </a:br>
            <a:endParaRPr lang="en-US" dirty="0"/>
          </a:p>
        </p:txBody>
      </p:sp>
      <p:sp>
        <p:nvSpPr>
          <p:cNvPr id="3" name="Picture Placeholder 2">
            <a:extLst>
              <a:ext uri="{FF2B5EF4-FFF2-40B4-BE49-F238E27FC236}">
                <a16:creationId xmlns:a16="http://schemas.microsoft.com/office/drawing/2014/main" id="{053B43AE-FAC2-D073-19C8-77C8E72B1623}"/>
              </a:ext>
            </a:extLst>
          </p:cNvPr>
          <p:cNvSpPr>
            <a:spLocks noGrp="1"/>
          </p:cNvSpPr>
          <p:nvPr>
            <p:ph type="pic" sz="quarter" idx="10"/>
          </p:nvPr>
        </p:nvSpPr>
        <p:spPr/>
      </p:sp>
      <p:sp>
        <p:nvSpPr>
          <p:cNvPr id="4" name="Text Placeholder 3">
            <a:extLst>
              <a:ext uri="{FF2B5EF4-FFF2-40B4-BE49-F238E27FC236}">
                <a16:creationId xmlns:a16="http://schemas.microsoft.com/office/drawing/2014/main" id="{65A71988-582B-DF3B-1520-166F1720B11F}"/>
              </a:ext>
            </a:extLst>
          </p:cNvPr>
          <p:cNvSpPr>
            <a:spLocks noGrp="1"/>
          </p:cNvSpPr>
          <p:nvPr>
            <p:ph type="body" sz="quarter" idx="12"/>
          </p:nvPr>
        </p:nvSpPr>
        <p:spPr>
          <a:xfrm>
            <a:off x="431800" y="4063263"/>
            <a:ext cx="4353560" cy="454025"/>
          </a:xfrm>
        </p:spPr>
        <p:txBody>
          <a:bodyPr/>
          <a:lstStyle/>
          <a:p>
            <a:r>
              <a:rPr lang="en-US" dirty="0"/>
              <a:t>Dr. </a:t>
            </a:r>
            <a:r>
              <a:rPr lang="en-US" dirty="0" err="1"/>
              <a:t>AbdulRahman</a:t>
            </a:r>
            <a:r>
              <a:rPr lang="en-US" dirty="0"/>
              <a:t> </a:t>
            </a:r>
            <a:r>
              <a:rPr lang="en-US" dirty="0" err="1"/>
              <a:t>Alsewari</a:t>
            </a:r>
            <a:endParaRPr lang="en-US" dirty="0"/>
          </a:p>
          <a:p>
            <a:endParaRPr lang="en-US" dirty="0"/>
          </a:p>
        </p:txBody>
      </p:sp>
    </p:spTree>
    <p:extLst>
      <p:ext uri="{BB962C8B-B14F-4D97-AF65-F5344CB8AC3E}">
        <p14:creationId xmlns:p14="http://schemas.microsoft.com/office/powerpoint/2010/main" val="280106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4EB417-80E1-35A2-63BF-27B39C8A68C5}"/>
              </a:ext>
            </a:extLst>
          </p:cNvPr>
          <p:cNvSpPr>
            <a:spLocks noGrp="1"/>
          </p:cNvSpPr>
          <p:nvPr>
            <p:ph type="body" sz="quarter" idx="20"/>
          </p:nvPr>
        </p:nvSpPr>
        <p:spPr/>
        <p:txBody>
          <a:bodyPr/>
          <a:lstStyle/>
          <a:p>
            <a:r>
              <a:rPr lang="en-US" dirty="0"/>
              <a:t>The reasons for unfairness</a:t>
            </a:r>
          </a:p>
          <a:p>
            <a:endParaRPr lang="en-US" dirty="0"/>
          </a:p>
        </p:txBody>
      </p:sp>
      <p:sp>
        <p:nvSpPr>
          <p:cNvPr id="3" name="Text Placeholder 2">
            <a:extLst>
              <a:ext uri="{FF2B5EF4-FFF2-40B4-BE49-F238E27FC236}">
                <a16:creationId xmlns:a16="http://schemas.microsoft.com/office/drawing/2014/main" id="{24A323E0-F8A1-7987-9FBF-296ED84864E7}"/>
              </a:ext>
            </a:extLst>
          </p:cNvPr>
          <p:cNvSpPr>
            <a:spLocks noGrp="1"/>
          </p:cNvSpPr>
          <p:nvPr>
            <p:ph type="body" sz="quarter" idx="14"/>
          </p:nvPr>
        </p:nvSpPr>
        <p:spPr/>
        <p:txBody>
          <a:bodyPr/>
          <a:lstStyle/>
          <a:p>
            <a:pPr algn="just"/>
            <a:r>
              <a:rPr lang="en-US" sz="1800" dirty="0"/>
              <a:t>Clearly, they are bad but how do we even end up with unfair algorithms? Algorithm fairness is actually a bit of a misleading term. Algorithms, by themselves, are not inherently biased. They are just mathematical functions. By training one of these algorithms on data, we obtain a machine learning model. It is the introduction of biased data that will lead to a biased model. That being said our choices around algorithms can still amplify those biases.</a:t>
            </a:r>
          </a:p>
          <a:p>
            <a:pPr algn="just"/>
            <a:endParaRPr lang="en-US" sz="1800" dirty="0"/>
          </a:p>
          <a:p>
            <a:pPr algn="just"/>
            <a:endParaRPr lang="en-US" sz="1800" dirty="0"/>
          </a:p>
        </p:txBody>
      </p:sp>
      <p:pic>
        <p:nvPicPr>
          <p:cNvPr id="4" name="Picture 2" descr="Icon&#10;&#10;Description automatically generated">
            <a:extLst>
              <a:ext uri="{FF2B5EF4-FFF2-40B4-BE49-F238E27FC236}">
                <a16:creationId xmlns:a16="http://schemas.microsoft.com/office/drawing/2014/main" id="{BDE73357-E7A4-8198-8FC6-055B1575F4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6980" y="1833751"/>
            <a:ext cx="2651906" cy="12530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92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FC8CB-1057-E44E-759D-F6E89743929B}"/>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2EF447D4-10FA-4E45-727C-CFE82D687975}"/>
              </a:ext>
            </a:extLst>
          </p:cNvPr>
          <p:cNvSpPr>
            <a:spLocks noGrp="1"/>
          </p:cNvSpPr>
          <p:nvPr>
            <p:ph type="body" sz="quarter" idx="14"/>
          </p:nvPr>
        </p:nvSpPr>
        <p:spPr/>
        <p:txBody>
          <a:bodyPr/>
          <a:lstStyle/>
          <a:p>
            <a:endParaRPr lang="en-US" sz="1800" dirty="0"/>
          </a:p>
          <a:p>
            <a:r>
              <a:rPr lang="en-US" sz="1800" dirty="0"/>
              <a:t>Common sources of bias — </a:t>
            </a:r>
            <a:r>
              <a:rPr lang="en-US" sz="1800" b="1" dirty="0"/>
              <a:t>historical bias, proxy variables, unbalanced datasets, algorithm choices </a:t>
            </a:r>
            <a:r>
              <a:rPr lang="en-US" sz="1800" dirty="0"/>
              <a:t>and</a:t>
            </a:r>
            <a:r>
              <a:rPr lang="en-US" sz="1800" b="1" dirty="0"/>
              <a:t> user interaction</a:t>
            </a:r>
          </a:p>
          <a:p>
            <a:endParaRPr lang="en-US" sz="1800" dirty="0"/>
          </a:p>
        </p:txBody>
      </p:sp>
      <p:pic>
        <p:nvPicPr>
          <p:cNvPr id="4" name="Picture 2">
            <a:extLst>
              <a:ext uri="{FF2B5EF4-FFF2-40B4-BE49-F238E27FC236}">
                <a16:creationId xmlns:a16="http://schemas.microsoft.com/office/drawing/2014/main" id="{C8B59141-4203-5F99-EF6E-0D3B08204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2838" y="1523999"/>
            <a:ext cx="3099868" cy="164292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7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0C35E-C929-42EE-EC80-8B113444DBB2}"/>
              </a:ext>
            </a:extLst>
          </p:cNvPr>
          <p:cNvSpPr>
            <a:spLocks noGrp="1"/>
          </p:cNvSpPr>
          <p:nvPr>
            <p:ph type="body" sz="quarter" idx="20"/>
          </p:nvPr>
        </p:nvSpPr>
        <p:spPr/>
        <p:txBody>
          <a:bodyPr/>
          <a:lstStyle/>
          <a:p>
            <a:r>
              <a:rPr lang="en-US" dirty="0"/>
              <a:t>Bias vs Fairness</a:t>
            </a:r>
            <a:br>
              <a:rPr lang="en-US" dirty="0"/>
            </a:br>
            <a:endParaRPr lang="en-US" dirty="0"/>
          </a:p>
        </p:txBody>
      </p:sp>
      <p:sp>
        <p:nvSpPr>
          <p:cNvPr id="3" name="Text Placeholder 2">
            <a:extLst>
              <a:ext uri="{FF2B5EF4-FFF2-40B4-BE49-F238E27FC236}">
                <a16:creationId xmlns:a16="http://schemas.microsoft.com/office/drawing/2014/main" id="{E868D451-2B80-1BD7-704F-76B08E00ABCD}"/>
              </a:ext>
            </a:extLst>
          </p:cNvPr>
          <p:cNvSpPr>
            <a:spLocks noGrp="1"/>
          </p:cNvSpPr>
          <p:nvPr>
            <p:ph type="body" sz="quarter" idx="14"/>
          </p:nvPr>
        </p:nvSpPr>
        <p:spPr>
          <a:xfrm>
            <a:off x="431801" y="1447800"/>
            <a:ext cx="8201659" cy="2895598"/>
          </a:xfrm>
        </p:spPr>
        <p:txBody>
          <a:bodyPr/>
          <a:lstStyle/>
          <a:p>
            <a:pPr algn="just"/>
            <a:r>
              <a:rPr lang="en-US" sz="1800" dirty="0"/>
              <a:t>Before we dive into that, let’s clarify a few things. “</a:t>
            </a:r>
            <a:r>
              <a:rPr lang="en-US" sz="1800" b="1" dirty="0"/>
              <a:t>Bias</a:t>
            </a:r>
            <a:r>
              <a:rPr lang="en-US" sz="1800" dirty="0"/>
              <a:t>” can be a confusing term. It is used across many fields to refer to a range of issues. In ML, bias is any systematic error made during model development. These errors can be a result of incorrect assumptions or mistakes in code. They can be introduced during data collection, feature engineering, or training. Even the way you deploy your model can introduce bias.</a:t>
            </a:r>
          </a:p>
          <a:p>
            <a:pPr algn="just"/>
            <a:endParaRPr lang="en-US" sz="1800" dirty="0"/>
          </a:p>
          <a:p>
            <a:pPr algn="just"/>
            <a:endParaRPr lang="en-US" sz="1800" dirty="0"/>
          </a:p>
        </p:txBody>
      </p:sp>
    </p:spTree>
    <p:extLst>
      <p:ext uri="{BB962C8B-B14F-4D97-AF65-F5344CB8AC3E}">
        <p14:creationId xmlns:p14="http://schemas.microsoft.com/office/powerpoint/2010/main" val="256898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CBAA78-3EF6-F35E-D0B8-FD993DEC4897}"/>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EF4DFDC1-C3DF-F508-AC87-ABBCC2EB8DF2}"/>
              </a:ext>
            </a:extLst>
          </p:cNvPr>
          <p:cNvSpPr>
            <a:spLocks noGrp="1"/>
          </p:cNvSpPr>
          <p:nvPr>
            <p:ph type="body" sz="quarter" idx="14"/>
          </p:nvPr>
        </p:nvSpPr>
        <p:spPr/>
        <p:txBody>
          <a:bodyPr/>
          <a:lstStyle/>
          <a:p>
            <a:endParaRPr lang="en-US"/>
          </a:p>
        </p:txBody>
      </p:sp>
      <p:pic>
        <p:nvPicPr>
          <p:cNvPr id="4" name="Picture 3">
            <a:extLst>
              <a:ext uri="{FF2B5EF4-FFF2-40B4-BE49-F238E27FC236}">
                <a16:creationId xmlns:a16="http://schemas.microsoft.com/office/drawing/2014/main" id="{99322177-F5C3-4803-92CA-40A648AB4BED}"/>
              </a:ext>
            </a:extLst>
          </p:cNvPr>
          <p:cNvPicPr>
            <a:picLocks noChangeAspect="1"/>
          </p:cNvPicPr>
          <p:nvPr/>
        </p:nvPicPr>
        <p:blipFill>
          <a:blip r:embed="rId2"/>
          <a:stretch>
            <a:fillRect/>
          </a:stretch>
        </p:blipFill>
        <p:spPr>
          <a:xfrm>
            <a:off x="2149957" y="1447800"/>
            <a:ext cx="4844086" cy="3637851"/>
          </a:xfrm>
          <a:prstGeom prst="rect">
            <a:avLst/>
          </a:prstGeom>
        </p:spPr>
      </p:pic>
    </p:spTree>
    <p:extLst>
      <p:ext uri="{BB962C8B-B14F-4D97-AF65-F5344CB8AC3E}">
        <p14:creationId xmlns:p14="http://schemas.microsoft.com/office/powerpoint/2010/main" val="235902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F54D3-5684-EFF7-FCB1-CE0D0917B0A7}"/>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5896E7C5-1A71-E8C2-B962-CC2B6D278526}"/>
              </a:ext>
            </a:extLst>
          </p:cNvPr>
          <p:cNvSpPr>
            <a:spLocks noGrp="1"/>
          </p:cNvSpPr>
          <p:nvPr>
            <p:ph type="body" sz="quarter" idx="14"/>
          </p:nvPr>
        </p:nvSpPr>
        <p:spPr>
          <a:xfrm>
            <a:off x="431801" y="1447800"/>
            <a:ext cx="5968999" cy="2895598"/>
          </a:xfrm>
        </p:spPr>
        <p:txBody>
          <a:bodyPr/>
          <a:lstStyle/>
          <a:p>
            <a:pPr marL="0" indent="0" algn="just">
              <a:buNone/>
            </a:pPr>
            <a:r>
              <a:rPr lang="en-US" sz="1600" b="1" dirty="0"/>
              <a:t>Reason 1: historical injustice</a:t>
            </a:r>
          </a:p>
          <a:p>
            <a:pPr marL="0" indent="0" algn="just">
              <a:buNone/>
            </a:pPr>
            <a:r>
              <a:rPr lang="en-US" sz="1600" dirty="0"/>
              <a:t>In the past, certain groups have been discriminated against. This can happen intentionally through laws or unintentionally through unconscious bias. Whatever the reason, this historical bias can be reflected in our data. Models are designed to fit data. This means any historical bias in data can be reflected in the model itself.</a:t>
            </a:r>
          </a:p>
          <a:p>
            <a:pPr marL="0" indent="0" algn="just">
              <a:buNone/>
            </a:pPr>
            <a:r>
              <a:rPr lang="en-US" sz="1600" dirty="0"/>
              <a:t>Historical bias can manifest in different ways. Data may be more likely to be missing or recorded incorrectly for minority groups. The target variable may reflect decisions that were unfair. This is more likely when the target variable is based on a subjective human decision. A recent example of this comes from a model developed by Amazon used to help automate recruitment.</a:t>
            </a:r>
          </a:p>
          <a:p>
            <a:pPr algn="just"/>
            <a:endParaRPr lang="en-US" sz="1600" dirty="0"/>
          </a:p>
        </p:txBody>
      </p:sp>
      <p:pic>
        <p:nvPicPr>
          <p:cNvPr id="4" name="Picture 2" descr="A group of people&#10;&#10;Description automatically generated with low confidence">
            <a:extLst>
              <a:ext uri="{FF2B5EF4-FFF2-40B4-BE49-F238E27FC236}">
                <a16:creationId xmlns:a16="http://schemas.microsoft.com/office/drawing/2014/main" id="{CB87D604-8BB1-CBFD-E042-AD03CBAA04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66" r="33574"/>
          <a:stretch/>
        </p:blipFill>
        <p:spPr bwMode="auto">
          <a:xfrm>
            <a:off x="6748668" y="955937"/>
            <a:ext cx="2395331" cy="146055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B3534D74-910A-2BC6-2064-F3F97D7D1FA9}"/>
              </a:ext>
            </a:extLst>
          </p:cNvPr>
          <p:cNvGraphicFramePr/>
          <p:nvPr>
            <p:extLst>
              <p:ext uri="{D42A27DB-BD31-4B8C-83A1-F6EECF244321}">
                <p14:modId xmlns:p14="http://schemas.microsoft.com/office/powerpoint/2010/main" val="297374536"/>
              </p:ext>
            </p:extLst>
          </p:nvPr>
        </p:nvGraphicFramePr>
        <p:xfrm>
          <a:off x="6950489" y="2583843"/>
          <a:ext cx="1750889" cy="246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16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B33013-0407-31F0-F72D-883B5AB98A28}"/>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EDADD29D-8708-F4F4-B012-955746429A88}"/>
              </a:ext>
            </a:extLst>
          </p:cNvPr>
          <p:cNvSpPr>
            <a:spLocks noGrp="1"/>
          </p:cNvSpPr>
          <p:nvPr>
            <p:ph type="body" sz="quarter" idx="14"/>
          </p:nvPr>
        </p:nvSpPr>
        <p:spPr/>
        <p:txBody>
          <a:bodyPr/>
          <a:lstStyle/>
          <a:p>
            <a:pPr marL="0" indent="0" algn="just">
              <a:buNone/>
            </a:pPr>
            <a:r>
              <a:rPr lang="en-US" sz="1600" b="1" dirty="0"/>
              <a:t>Reason 2: proxy variables</a:t>
            </a:r>
          </a:p>
          <a:p>
            <a:pPr algn="just"/>
            <a:r>
              <a:rPr lang="en-US" sz="1600" dirty="0"/>
              <a:t>We mentioned </a:t>
            </a:r>
            <a:r>
              <a:rPr lang="en-US" sz="1600" b="1" dirty="0"/>
              <a:t>protected variables</a:t>
            </a:r>
            <a:r>
              <a:rPr lang="en-US" sz="1600" dirty="0"/>
              <a:t> above. These are model features that represent sensitive characteristics like race or gender. Using these features can result in an unfair model. Often, normal features can be correlated or associated with protected features. We call these proxy variables. A model that uses a proxy variable can effectively be using a protected variable to make decisions.</a:t>
            </a:r>
          </a:p>
          <a:p>
            <a:pPr algn="just"/>
            <a:r>
              <a:rPr lang="en-US" sz="1600" dirty="0"/>
              <a:t>For example, in South Africa is very predictive of your race. This is due to the country’s history of racial segregation. You can see what we mean in the map of Cape Town. The city of Cape Town is still divided on racial lines. This means that using someone’s zip code in a model could result in racial discrimination.</a:t>
            </a:r>
          </a:p>
          <a:p>
            <a:pPr algn="just"/>
            <a:endParaRPr lang="en-US" sz="1600" dirty="0"/>
          </a:p>
        </p:txBody>
      </p:sp>
      <p:pic>
        <p:nvPicPr>
          <p:cNvPr id="4" name="Picture 2">
            <a:extLst>
              <a:ext uri="{FF2B5EF4-FFF2-40B4-BE49-F238E27FC236}">
                <a16:creationId xmlns:a16="http://schemas.microsoft.com/office/drawing/2014/main" id="{E07EE91F-1AC3-4461-96D2-8BF152AC0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457" y="2438400"/>
            <a:ext cx="2911709" cy="2431257"/>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74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732EB1-7DB8-E3D6-3642-AE4B3F0ACDB0}"/>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467E65B1-12A8-9951-D0B5-547E0F852FDF}"/>
              </a:ext>
            </a:extLst>
          </p:cNvPr>
          <p:cNvSpPr>
            <a:spLocks noGrp="1"/>
          </p:cNvSpPr>
          <p:nvPr>
            <p:ph type="body" sz="quarter" idx="14"/>
          </p:nvPr>
        </p:nvSpPr>
        <p:spPr>
          <a:xfrm>
            <a:off x="431801" y="1447800"/>
            <a:ext cx="5138419" cy="2895598"/>
          </a:xfrm>
        </p:spPr>
        <p:txBody>
          <a:bodyPr/>
          <a:lstStyle/>
          <a:p>
            <a:pPr marL="0" indent="0" algn="just">
              <a:buNone/>
            </a:pPr>
            <a:r>
              <a:rPr lang="en-US" sz="1800" b="1" dirty="0"/>
              <a:t>Reason 3: unbalanced samples</a:t>
            </a:r>
          </a:p>
          <a:p>
            <a:pPr algn="just"/>
            <a:r>
              <a:rPr lang="en-US" sz="1600" dirty="0"/>
              <a:t>Suppose we calculate the mean age of marriage in a population. We get a value of 33. Looking at Figure, we can see that this value is not representative of all subgroups of the population. The average age of the religious group, 28, is much lower. Due to the size of the non-religious group the average has been skewed. In other words, the population average is much closer to that of the non-religious group.</a:t>
            </a:r>
          </a:p>
          <a:p>
            <a:pPr algn="just"/>
            <a:r>
              <a:rPr lang="en-US" sz="1600" dirty="0"/>
              <a:t>We can see an example of a skewed dataset in Pie chart. ImageNet is a large dataset used to train image recognition models. </a:t>
            </a:r>
          </a:p>
          <a:p>
            <a:pPr marL="0" indent="0" algn="just">
              <a:buNone/>
            </a:pPr>
            <a:r>
              <a:rPr lang="en-US" sz="1600" dirty="0"/>
              <a:t>  </a:t>
            </a:r>
          </a:p>
          <a:p>
            <a:pPr algn="just"/>
            <a:endParaRPr lang="en-US" sz="1800" dirty="0"/>
          </a:p>
        </p:txBody>
      </p:sp>
      <p:pic>
        <p:nvPicPr>
          <p:cNvPr id="4" name="Picture 7">
            <a:extLst>
              <a:ext uri="{FF2B5EF4-FFF2-40B4-BE49-F238E27FC236}">
                <a16:creationId xmlns:a16="http://schemas.microsoft.com/office/drawing/2014/main" id="{60F6158A-6FDE-8BEF-BA38-E40B99B697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21" b="7955"/>
          <a:stretch/>
        </p:blipFill>
        <p:spPr bwMode="auto">
          <a:xfrm>
            <a:off x="5328561" y="810194"/>
            <a:ext cx="3708759" cy="1909800"/>
          </a:xfrm>
          <a:custGeom>
            <a:avLst/>
            <a:gdLst/>
            <a:ahLst/>
            <a:cxnLst/>
            <a:rect l="l" t="t" r="r" b="b"/>
            <a:pathLst>
              <a:path w="4252881" h="4252881">
                <a:moveTo>
                  <a:pt x="95137" y="0"/>
                </a:moveTo>
                <a:lnTo>
                  <a:pt x="4157744" y="0"/>
                </a:lnTo>
                <a:cubicBezTo>
                  <a:pt x="4210287" y="0"/>
                  <a:pt x="4252881" y="42594"/>
                  <a:pt x="4252881" y="95137"/>
                </a:cubicBezTo>
                <a:lnTo>
                  <a:pt x="4252881" y="4157744"/>
                </a:lnTo>
                <a:cubicBezTo>
                  <a:pt x="4252881" y="4210287"/>
                  <a:pt x="4210287" y="4252881"/>
                  <a:pt x="4157744" y="4252881"/>
                </a:cubicBezTo>
                <a:lnTo>
                  <a:pt x="95137" y="4252881"/>
                </a:lnTo>
                <a:cubicBezTo>
                  <a:pt x="42594" y="4252881"/>
                  <a:pt x="0" y="4210287"/>
                  <a:pt x="0" y="4157744"/>
                </a:cubicBezTo>
                <a:lnTo>
                  <a:pt x="0" y="95137"/>
                </a:lnTo>
                <a:cubicBezTo>
                  <a:pt x="0" y="42594"/>
                  <a:pt x="42594" y="0"/>
                  <a:pt x="95137"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8F1554-2FF6-45A7-3C6E-CEA26A07869F}"/>
              </a:ext>
            </a:extLst>
          </p:cNvPr>
          <p:cNvSpPr txBox="1"/>
          <p:nvPr/>
        </p:nvSpPr>
        <p:spPr>
          <a:xfrm>
            <a:off x="5742667" y="2710933"/>
            <a:ext cx="4572000" cy="369332"/>
          </a:xfrm>
          <a:prstGeom prst="rect">
            <a:avLst/>
          </a:prstGeom>
          <a:noFill/>
        </p:spPr>
        <p:txBody>
          <a:bodyPr wrap="square">
            <a:spAutoFit/>
          </a:bodyPr>
          <a:lstStyle/>
          <a:p>
            <a:pPr defTabSz="685800" eaLnBrk="1" fontAlgn="auto" hangingPunct="1">
              <a:spcBef>
                <a:spcPts val="0"/>
              </a:spcBef>
              <a:spcAft>
                <a:spcPts val="0"/>
              </a:spcAft>
            </a:pPr>
            <a:r>
              <a:rPr lang="en-US" sz="900" dirty="0">
                <a:solidFill>
                  <a:srgbClr val="757575"/>
                </a:solidFill>
                <a:latin typeface="sohne"/>
                <a:cs typeface="+mn-cs"/>
              </a:rPr>
              <a:t> example of how population average can be skewed (https://towardsdatascience.com/algorithm-fairness-sources-of-bias)</a:t>
            </a:r>
            <a:endParaRPr lang="en-MY" sz="900" dirty="0">
              <a:solidFill>
                <a:prstClr val="black"/>
              </a:solidFill>
              <a:latin typeface="Avenir Next LT Pro"/>
              <a:cs typeface="+mn-cs"/>
            </a:endParaRPr>
          </a:p>
        </p:txBody>
      </p:sp>
      <p:sp>
        <p:nvSpPr>
          <p:cNvPr id="6" name="TextBox 5">
            <a:extLst>
              <a:ext uri="{FF2B5EF4-FFF2-40B4-BE49-F238E27FC236}">
                <a16:creationId xmlns:a16="http://schemas.microsoft.com/office/drawing/2014/main" id="{F9C32043-BF58-8E2B-57E7-BAD9C2E7BB1F}"/>
              </a:ext>
            </a:extLst>
          </p:cNvPr>
          <p:cNvSpPr txBox="1"/>
          <p:nvPr/>
        </p:nvSpPr>
        <p:spPr>
          <a:xfrm>
            <a:off x="5742667" y="4864636"/>
            <a:ext cx="3511326" cy="219291"/>
          </a:xfrm>
          <a:prstGeom prst="rect">
            <a:avLst/>
          </a:prstGeom>
          <a:noFill/>
        </p:spPr>
        <p:txBody>
          <a:bodyPr wrap="square">
            <a:spAutoFit/>
          </a:bodyPr>
          <a:lstStyle/>
          <a:p>
            <a:pPr defTabSz="685800" eaLnBrk="1" fontAlgn="auto" hangingPunct="1">
              <a:spcBef>
                <a:spcPts val="0"/>
              </a:spcBef>
              <a:spcAft>
                <a:spcPts val="0"/>
              </a:spcAft>
            </a:pPr>
            <a:r>
              <a:rPr lang="en-US" sz="825" dirty="0">
                <a:solidFill>
                  <a:srgbClr val="757575"/>
                </a:solidFill>
                <a:latin typeface="sohne"/>
                <a:cs typeface="+mn-cs"/>
              </a:rPr>
              <a:t>geodiversity of ImageNet dataset (Source: </a:t>
            </a:r>
            <a:r>
              <a:rPr lang="en-US" sz="825" u="sng" dirty="0">
                <a:solidFill>
                  <a:prstClr val="black"/>
                </a:solidFill>
                <a:latin typeface="sohne"/>
                <a:cs typeface="+mn-cs"/>
                <a:hlinkClick r:id="rId3"/>
              </a:rPr>
              <a:t>S. Shankar, et. al</a:t>
            </a:r>
            <a:r>
              <a:rPr lang="en-US" sz="825" dirty="0">
                <a:solidFill>
                  <a:srgbClr val="757575"/>
                </a:solidFill>
                <a:latin typeface="sohne"/>
                <a:cs typeface="+mn-cs"/>
              </a:rPr>
              <a:t>)</a:t>
            </a:r>
            <a:endParaRPr lang="en-MY" sz="825" dirty="0">
              <a:solidFill>
                <a:prstClr val="black"/>
              </a:solidFill>
              <a:latin typeface="Avenir Next LT Pro"/>
              <a:cs typeface="+mn-cs"/>
            </a:endParaRPr>
          </a:p>
        </p:txBody>
      </p:sp>
      <p:pic>
        <p:nvPicPr>
          <p:cNvPr id="7" name="Picture 2">
            <a:extLst>
              <a:ext uri="{FF2B5EF4-FFF2-40B4-BE49-F238E27FC236}">
                <a16:creationId xmlns:a16="http://schemas.microsoft.com/office/drawing/2014/main" id="{643F8AD5-DB91-10AE-80DA-8E820F34E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47" y="3108433"/>
            <a:ext cx="2952046" cy="17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98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C15F6-7953-9893-D9EF-730BB101EFEF}"/>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6B5CF2EE-F282-8C9E-82A8-240C2AEBFE82}"/>
              </a:ext>
            </a:extLst>
          </p:cNvPr>
          <p:cNvSpPr>
            <a:spLocks noGrp="1"/>
          </p:cNvSpPr>
          <p:nvPr>
            <p:ph type="body" sz="quarter" idx="14"/>
          </p:nvPr>
        </p:nvSpPr>
        <p:spPr/>
        <p:txBody>
          <a:bodyPr/>
          <a:lstStyle/>
          <a:p>
            <a:pPr marL="0" indent="0" algn="just">
              <a:buNone/>
            </a:pPr>
            <a:r>
              <a:rPr lang="en-US" sz="1800" b="1" dirty="0"/>
              <a:t>Reason 4: algorithm choice</a:t>
            </a:r>
          </a:p>
          <a:p>
            <a:pPr algn="just"/>
            <a:r>
              <a:rPr lang="en-US" sz="1800" dirty="0"/>
              <a:t>The previous 3 sources of bias have all involved issues with data. Our choices around the algorithms we use can also contribute to fairness issues. For one, some algorithms are less interpretable than others. This can make it harder to identify the source of bias and correct it. Another major factor is the objective of a model. That is what the model is trained to do.       </a:t>
            </a:r>
          </a:p>
        </p:txBody>
      </p:sp>
      <p:pic>
        <p:nvPicPr>
          <p:cNvPr id="4" name="Picture 2">
            <a:extLst>
              <a:ext uri="{FF2B5EF4-FFF2-40B4-BE49-F238E27FC236}">
                <a16:creationId xmlns:a16="http://schemas.microsoft.com/office/drawing/2014/main" id="{74513F57-AC21-614E-9F21-CB7CE511FB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9642" y="2270760"/>
            <a:ext cx="2878304" cy="87788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21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FA2FC9-3366-6D2B-D810-F935B953F008}"/>
              </a:ext>
            </a:extLst>
          </p:cNvPr>
          <p:cNvSpPr>
            <a:spLocks noGrp="1"/>
          </p:cNvSpPr>
          <p:nvPr>
            <p:ph type="body" sz="quarter" idx="20"/>
          </p:nvPr>
        </p:nvSpPr>
        <p:spPr/>
        <p:txBody>
          <a:bodyPr/>
          <a:lstStyle/>
          <a:p>
            <a:r>
              <a:rPr lang="en-US" dirty="0"/>
              <a:t>5 Reasons your Model is Making Unfair Predictions</a:t>
            </a:r>
          </a:p>
          <a:p>
            <a:endParaRPr lang="en-US" dirty="0"/>
          </a:p>
        </p:txBody>
      </p:sp>
      <p:sp>
        <p:nvSpPr>
          <p:cNvPr id="3" name="Text Placeholder 2">
            <a:extLst>
              <a:ext uri="{FF2B5EF4-FFF2-40B4-BE49-F238E27FC236}">
                <a16:creationId xmlns:a16="http://schemas.microsoft.com/office/drawing/2014/main" id="{457D122B-D5BA-C899-14C5-2771DDDA12E2}"/>
              </a:ext>
            </a:extLst>
          </p:cNvPr>
          <p:cNvSpPr>
            <a:spLocks noGrp="1"/>
          </p:cNvSpPr>
          <p:nvPr>
            <p:ph type="body" sz="quarter" idx="14"/>
          </p:nvPr>
        </p:nvSpPr>
        <p:spPr>
          <a:xfrm>
            <a:off x="431801" y="1447800"/>
            <a:ext cx="5527039" cy="2895598"/>
          </a:xfrm>
        </p:spPr>
        <p:txBody>
          <a:bodyPr/>
          <a:lstStyle/>
          <a:p>
            <a:pPr marL="0" indent="0" algn="just">
              <a:buNone/>
            </a:pPr>
            <a:r>
              <a:rPr lang="en-US" sz="1800" b="1" dirty="0"/>
              <a:t>Reason 5: user feedback loop</a:t>
            </a:r>
          </a:p>
          <a:p>
            <a:pPr algn="just"/>
            <a:r>
              <a:rPr lang="en-US" sz="1800" dirty="0"/>
              <a:t>The last source of bias has to do with how we interact with models. Once trained, a model will be deployed. As users interact with the model we will collect more data to train future versions of the model. The way users interact with the model can introduce bias. Existing bias in models can lead to further bias in new data.</a:t>
            </a:r>
          </a:p>
          <a:p>
            <a:pPr algn="just"/>
            <a:endParaRPr lang="en-US" sz="1800" dirty="0"/>
          </a:p>
          <a:p>
            <a:pPr algn="just"/>
            <a:endParaRPr lang="en-US" sz="1800" dirty="0"/>
          </a:p>
        </p:txBody>
      </p:sp>
      <p:pic>
        <p:nvPicPr>
          <p:cNvPr id="4" name="Graphic 3" descr="Ui Ux outline">
            <a:extLst>
              <a:ext uri="{FF2B5EF4-FFF2-40B4-BE49-F238E27FC236}">
                <a16:creationId xmlns:a16="http://schemas.microsoft.com/office/drawing/2014/main" id="{C5A641B8-DBA5-6548-FDF4-51B4939A4B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6326" y="3685429"/>
            <a:ext cx="1309481" cy="1309481"/>
          </a:xfrm>
          <a:prstGeom prst="rect">
            <a:avLst/>
          </a:prstGeom>
        </p:spPr>
      </p:pic>
      <p:pic>
        <p:nvPicPr>
          <p:cNvPr id="5" name="Graphic 4" descr="Doctor female outline">
            <a:extLst>
              <a:ext uri="{FF2B5EF4-FFF2-40B4-BE49-F238E27FC236}">
                <a16:creationId xmlns:a16="http://schemas.microsoft.com/office/drawing/2014/main" id="{BB4420DA-72DC-6DEC-89E5-37DDBB2DA0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214" y="3997270"/>
            <a:ext cx="685800" cy="685800"/>
          </a:xfrm>
          <a:prstGeom prst="rect">
            <a:avLst/>
          </a:prstGeom>
        </p:spPr>
      </p:pic>
      <p:pic>
        <p:nvPicPr>
          <p:cNvPr id="6" name="Graphic 5" descr="Inpatient with solid fill">
            <a:extLst>
              <a:ext uri="{FF2B5EF4-FFF2-40B4-BE49-F238E27FC236}">
                <a16:creationId xmlns:a16="http://schemas.microsoft.com/office/drawing/2014/main" id="{7F9F2C04-1788-9E37-4E33-C790351E1D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9596" y="3997270"/>
            <a:ext cx="685800" cy="685800"/>
          </a:xfrm>
          <a:prstGeom prst="rect">
            <a:avLst/>
          </a:prstGeom>
        </p:spPr>
      </p:pic>
      <p:sp>
        <p:nvSpPr>
          <p:cNvPr id="7" name="Arrow: Left 6">
            <a:extLst>
              <a:ext uri="{FF2B5EF4-FFF2-40B4-BE49-F238E27FC236}">
                <a16:creationId xmlns:a16="http://schemas.microsoft.com/office/drawing/2014/main" id="{F0F5ACEE-12C7-C42B-CAF0-B634FF3AE9CE}"/>
              </a:ext>
            </a:extLst>
          </p:cNvPr>
          <p:cNvSpPr/>
          <p:nvPr/>
        </p:nvSpPr>
        <p:spPr>
          <a:xfrm>
            <a:off x="3258639" y="4583353"/>
            <a:ext cx="250963" cy="1167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MY" sz="1350">
              <a:solidFill>
                <a:prstClr val="white"/>
              </a:solidFill>
              <a:latin typeface="Avenir Next LT Pro"/>
            </a:endParaRPr>
          </a:p>
        </p:txBody>
      </p:sp>
      <p:sp>
        <p:nvSpPr>
          <p:cNvPr id="8" name="Arrow: Left 7">
            <a:extLst>
              <a:ext uri="{FF2B5EF4-FFF2-40B4-BE49-F238E27FC236}">
                <a16:creationId xmlns:a16="http://schemas.microsoft.com/office/drawing/2014/main" id="{DAFF9300-598A-7A89-E328-1043067824BC}"/>
              </a:ext>
            </a:extLst>
          </p:cNvPr>
          <p:cNvSpPr/>
          <p:nvPr/>
        </p:nvSpPr>
        <p:spPr>
          <a:xfrm>
            <a:off x="1643526" y="4409572"/>
            <a:ext cx="250963" cy="1167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MY" sz="1350">
              <a:solidFill>
                <a:prstClr val="white"/>
              </a:solidFill>
              <a:latin typeface="Avenir Next LT Pro"/>
            </a:endParaRPr>
          </a:p>
        </p:txBody>
      </p:sp>
      <p:pic>
        <p:nvPicPr>
          <p:cNvPr id="9" name="Picture 2">
            <a:extLst>
              <a:ext uri="{FF2B5EF4-FFF2-40B4-BE49-F238E27FC236}">
                <a16:creationId xmlns:a16="http://schemas.microsoft.com/office/drawing/2014/main" id="{B86D6AA8-149D-324F-2532-E09D942ACCD4}"/>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064833" y="1447801"/>
            <a:ext cx="2942007" cy="194172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2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8FDC3E-6F58-02AF-ED8A-3BA7FE2BE8BC}"/>
              </a:ext>
            </a:extLst>
          </p:cNvPr>
          <p:cNvSpPr>
            <a:spLocks noGrp="1"/>
          </p:cNvSpPr>
          <p:nvPr>
            <p:ph type="body" sz="quarter" idx="20"/>
          </p:nvPr>
        </p:nvSpPr>
        <p:spPr/>
        <p:txBody>
          <a:bodyPr/>
          <a:lstStyle/>
          <a:p>
            <a:r>
              <a:rPr lang="en-US" dirty="0"/>
              <a:t>We conclude from </a:t>
            </a:r>
            <a:r>
              <a:rPr lang="en-US" b="1" dirty="0"/>
              <a:t>5 Reasons your Model is Making Unfair Predictions</a:t>
            </a:r>
            <a:br>
              <a:rPr lang="en-US" dirty="0"/>
            </a:br>
            <a:endParaRPr lang="en-US" dirty="0"/>
          </a:p>
        </p:txBody>
      </p:sp>
      <p:sp>
        <p:nvSpPr>
          <p:cNvPr id="3" name="Text Placeholder 2">
            <a:extLst>
              <a:ext uri="{FF2B5EF4-FFF2-40B4-BE49-F238E27FC236}">
                <a16:creationId xmlns:a16="http://schemas.microsoft.com/office/drawing/2014/main" id="{7292BF8B-15EE-F6E4-0CC1-30339DE2EBAD}"/>
              </a:ext>
            </a:extLst>
          </p:cNvPr>
          <p:cNvSpPr>
            <a:spLocks noGrp="1"/>
          </p:cNvSpPr>
          <p:nvPr>
            <p:ph type="body" sz="quarter" idx="14"/>
          </p:nvPr>
        </p:nvSpPr>
        <p:spPr>
          <a:xfrm>
            <a:off x="431801" y="1836739"/>
            <a:ext cx="8280399" cy="2895598"/>
          </a:xfrm>
        </p:spPr>
        <p:txBody>
          <a:bodyPr/>
          <a:lstStyle/>
          <a:p>
            <a:r>
              <a:rPr lang="en-US" sz="1800" dirty="0"/>
              <a:t>So, before deploying a model, </a:t>
            </a:r>
          </a:p>
          <a:p>
            <a:pPr lvl="2"/>
            <a:r>
              <a:rPr lang="en-US" sz="1600" dirty="0"/>
              <a:t> We need to measure bias, identify its source and correct it. </a:t>
            </a:r>
          </a:p>
          <a:p>
            <a:pPr lvl="2"/>
            <a:r>
              <a:rPr lang="en-US" sz="1600" dirty="0"/>
              <a:t> Find where bias comes from. </a:t>
            </a:r>
          </a:p>
          <a:p>
            <a:pPr lvl="2"/>
            <a:r>
              <a:rPr lang="en-US" sz="1600" dirty="0"/>
              <a:t>Knowing the source is key. </a:t>
            </a:r>
          </a:p>
          <a:p>
            <a:pPr lvl="2"/>
            <a:r>
              <a:rPr lang="en-US" sz="1600" dirty="0"/>
              <a:t>It will help us decide on the best solution to correct it. </a:t>
            </a:r>
          </a:p>
          <a:p>
            <a:endParaRPr lang="en-US" sz="1800" dirty="0"/>
          </a:p>
        </p:txBody>
      </p:sp>
    </p:spTree>
    <p:extLst>
      <p:ext uri="{BB962C8B-B14F-4D97-AF65-F5344CB8AC3E}">
        <p14:creationId xmlns:p14="http://schemas.microsoft.com/office/powerpoint/2010/main" val="259052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5028737-BC2B-BC2D-B982-2E281C746DB7}"/>
              </a:ext>
            </a:extLst>
          </p:cNvPr>
          <p:cNvSpPr>
            <a:spLocks noGrp="1"/>
          </p:cNvSpPr>
          <p:nvPr>
            <p:ph type="body" sz="quarter" idx="20"/>
          </p:nvPr>
        </p:nvSpPr>
        <p:spPr/>
        <p:txBody>
          <a:bodyPr/>
          <a:lstStyle/>
          <a:p>
            <a:endParaRPr lang="en-US" dirty="0"/>
          </a:p>
        </p:txBody>
      </p:sp>
      <p:sp>
        <p:nvSpPr>
          <p:cNvPr id="7" name="Text Placeholder 6">
            <a:extLst>
              <a:ext uri="{FF2B5EF4-FFF2-40B4-BE49-F238E27FC236}">
                <a16:creationId xmlns:a16="http://schemas.microsoft.com/office/drawing/2014/main" id="{3C089C53-FD19-0AAA-EAA2-0A44E482CDE6}"/>
              </a:ext>
            </a:extLst>
          </p:cNvPr>
          <p:cNvSpPr>
            <a:spLocks noGrp="1"/>
          </p:cNvSpPr>
          <p:nvPr>
            <p:ph type="body" sz="quarter" idx="14"/>
          </p:nvPr>
        </p:nvSpPr>
        <p:spPr/>
        <p:txBody>
          <a:bodyPr/>
          <a:lstStyle/>
          <a:p>
            <a:endParaRPr lang="en-US"/>
          </a:p>
        </p:txBody>
      </p:sp>
      <p:sp useBgFill="1">
        <p:nvSpPr>
          <p:cNvPr id="8" name="Rectangle 7">
            <a:extLst>
              <a:ext uri="{FF2B5EF4-FFF2-40B4-BE49-F238E27FC236}">
                <a16:creationId xmlns:a16="http://schemas.microsoft.com/office/drawing/2014/main" id="{DD53D103-9B16-15A6-3B53-BB42E782E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en-US" sz="1350">
              <a:solidFill>
                <a:prstClr val="white"/>
              </a:solidFill>
              <a:latin typeface="Calibri" panose="020F0502020204030204"/>
            </a:endParaRPr>
          </a:p>
        </p:txBody>
      </p:sp>
      <p:sp>
        <p:nvSpPr>
          <p:cNvPr id="9" name="Arc 8">
            <a:extLst>
              <a:ext uri="{FF2B5EF4-FFF2-40B4-BE49-F238E27FC236}">
                <a16:creationId xmlns:a16="http://schemas.microsoft.com/office/drawing/2014/main" id="{974ADEE6-543F-89C1-6764-8918FD90B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4378" y="581887"/>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eaLnBrk="1" fontAlgn="auto" hangingPunct="1">
              <a:spcBef>
                <a:spcPts val="0"/>
              </a:spcBef>
              <a:spcAft>
                <a:spcPts val="0"/>
              </a:spcAft>
              <a:defRPr/>
            </a:pPr>
            <a:endParaRPr lang="en-US" sz="1350">
              <a:solidFill>
                <a:srgbClr val="000000"/>
              </a:solidFill>
              <a:latin typeface="Calibri" panose="020F0502020204030204"/>
            </a:endParaRPr>
          </a:p>
        </p:txBody>
      </p:sp>
      <p:sp>
        <p:nvSpPr>
          <p:cNvPr id="10" name="Rectangle 1">
            <a:extLst>
              <a:ext uri="{FF2B5EF4-FFF2-40B4-BE49-F238E27FC236}">
                <a16:creationId xmlns:a16="http://schemas.microsoft.com/office/drawing/2014/main" id="{7DF930A8-B555-8356-FF91-9033FC1E5503}"/>
              </a:ext>
            </a:extLst>
          </p:cNvPr>
          <p:cNvSpPr>
            <a:spLocks noChangeArrowheads="1"/>
          </p:cNvSpPr>
          <p:nvPr/>
        </p:nvSpPr>
        <p:spPr bwMode="auto">
          <a:xfrm>
            <a:off x="4813299" y="718287"/>
            <a:ext cx="3848099" cy="206281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34290" rIns="68580" bIns="3429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eaLnBrk="1" hangingPunct="1">
              <a:lnSpc>
                <a:spcPct val="90000"/>
              </a:lnSpc>
              <a:spcAft>
                <a:spcPts val="450"/>
              </a:spcAft>
            </a:pPr>
            <a:r>
              <a:rPr lang="en-US" altLang="en-US" b="1" dirty="0">
                <a:solidFill>
                  <a:prstClr val="black"/>
                </a:solidFill>
                <a:latin typeface="Tw Cen MT"/>
                <a:cs typeface="+mn-cs"/>
              </a:rPr>
              <a:t>What is Algorithm Fairness?</a:t>
            </a:r>
          </a:p>
          <a:p>
            <a:pPr algn="ctr" defTabSz="685800" eaLnBrk="1" hangingPunct="1">
              <a:lnSpc>
                <a:spcPct val="90000"/>
              </a:lnSpc>
              <a:spcAft>
                <a:spcPts val="450"/>
              </a:spcAft>
            </a:pPr>
            <a:endParaRPr lang="en-US" altLang="en-US" dirty="0">
              <a:solidFill>
                <a:prstClr val="black"/>
              </a:solidFill>
              <a:latin typeface="Tw Cen MT"/>
              <a:cs typeface="+mn-cs"/>
            </a:endParaRPr>
          </a:p>
          <a:p>
            <a:pPr algn="ctr" defTabSz="685800" eaLnBrk="1" hangingPunct="1">
              <a:lnSpc>
                <a:spcPct val="90000"/>
              </a:lnSpc>
              <a:spcAft>
                <a:spcPts val="450"/>
              </a:spcAft>
            </a:pPr>
            <a:r>
              <a:rPr lang="en-US" altLang="en-US" dirty="0">
                <a:solidFill>
                  <a:prstClr val="black"/>
                </a:solidFill>
                <a:latin typeface="Tw Cen MT"/>
                <a:cs typeface="+mn-cs"/>
              </a:rPr>
              <a:t>An introduction to the field that aims at understanding and preventing unfairness in machine learning</a:t>
            </a:r>
          </a:p>
          <a:p>
            <a:pPr algn="ctr" defTabSz="685800" eaLnBrk="1" hangingPunct="1">
              <a:lnSpc>
                <a:spcPct val="90000"/>
              </a:lnSpc>
              <a:spcAft>
                <a:spcPts val="450"/>
              </a:spcAft>
            </a:pPr>
            <a:r>
              <a:rPr lang="en-US" altLang="en-US" dirty="0">
                <a:solidFill>
                  <a:prstClr val="black"/>
                </a:solidFill>
                <a:latin typeface="Tw Cen MT"/>
                <a:cs typeface="+mn-cs"/>
              </a:rPr>
              <a:t>             </a:t>
            </a:r>
          </a:p>
        </p:txBody>
      </p:sp>
      <p:pic>
        <p:nvPicPr>
          <p:cNvPr id="11" name="Picture 2" descr="Icon&#10;&#10;Description automatically generated">
            <a:extLst>
              <a:ext uri="{FF2B5EF4-FFF2-40B4-BE49-F238E27FC236}">
                <a16:creationId xmlns:a16="http://schemas.microsoft.com/office/drawing/2014/main" id="{7E339F65-4DBE-2C32-A268-F05368CE5F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606437"/>
            <a:ext cx="4387788" cy="1930626"/>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AD8EEA92-7232-B933-10D3-7CE9D2212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2809" y="4205788"/>
            <a:ext cx="385082" cy="3746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a:solidFill>
                <a:srgbClr val="FFFFFF"/>
              </a:solidFill>
              <a:latin typeface="Calibri" panose="020F0502020204030204"/>
            </a:endParaRPr>
          </a:p>
        </p:txBody>
      </p:sp>
      <p:sp>
        <p:nvSpPr>
          <p:cNvPr id="13" name="TextBox 12">
            <a:extLst>
              <a:ext uri="{FF2B5EF4-FFF2-40B4-BE49-F238E27FC236}">
                <a16:creationId xmlns:a16="http://schemas.microsoft.com/office/drawing/2014/main" id="{EF528E18-0F21-0D41-272F-92C40ECF8813}"/>
              </a:ext>
            </a:extLst>
          </p:cNvPr>
          <p:cNvSpPr txBox="1"/>
          <p:nvPr/>
        </p:nvSpPr>
        <p:spPr>
          <a:xfrm>
            <a:off x="495300" y="4580424"/>
            <a:ext cx="4572000" cy="507831"/>
          </a:xfrm>
          <a:prstGeom prst="rect">
            <a:avLst/>
          </a:prstGeom>
          <a:noFill/>
        </p:spPr>
        <p:txBody>
          <a:bodyPr wrap="square">
            <a:spAutoFit/>
          </a:bodyPr>
          <a:lstStyle/>
          <a:p>
            <a:pPr defTabSz="685800" eaLnBrk="1" fontAlgn="auto" hangingPunct="1">
              <a:spcBef>
                <a:spcPts val="0"/>
              </a:spcBef>
              <a:spcAft>
                <a:spcPts val="0"/>
              </a:spcAft>
            </a:pPr>
            <a:r>
              <a:rPr lang="en-US" sz="1350" dirty="0" err="1">
                <a:solidFill>
                  <a:srgbClr val="292929"/>
                </a:solidFill>
                <a:latin typeface="source-serif-pro"/>
                <a:cs typeface="+mn-cs"/>
              </a:rPr>
              <a:t>Pessach</a:t>
            </a:r>
            <a:r>
              <a:rPr lang="en-US" sz="1350" dirty="0">
                <a:solidFill>
                  <a:srgbClr val="292929"/>
                </a:solidFill>
                <a:latin typeface="source-serif-pro"/>
                <a:cs typeface="+mn-cs"/>
              </a:rPr>
              <a:t>, D. and </a:t>
            </a:r>
            <a:r>
              <a:rPr lang="en-US" sz="1350" dirty="0" err="1">
                <a:solidFill>
                  <a:srgbClr val="292929"/>
                </a:solidFill>
                <a:latin typeface="source-serif-pro"/>
                <a:cs typeface="+mn-cs"/>
              </a:rPr>
              <a:t>Shmueli</a:t>
            </a:r>
            <a:r>
              <a:rPr lang="en-US" sz="1350" dirty="0">
                <a:solidFill>
                  <a:srgbClr val="292929"/>
                </a:solidFill>
                <a:latin typeface="source-serif-pro"/>
                <a:cs typeface="+mn-cs"/>
              </a:rPr>
              <a:t>, E., (2020), </a:t>
            </a:r>
            <a:r>
              <a:rPr lang="en-US" sz="1350" i="1" dirty="0">
                <a:solidFill>
                  <a:srgbClr val="292929"/>
                </a:solidFill>
                <a:latin typeface="source-serif-pro"/>
                <a:cs typeface="+mn-cs"/>
              </a:rPr>
              <a:t>Algorithmic fairness</a:t>
            </a:r>
            <a:r>
              <a:rPr lang="en-US" sz="1350" dirty="0">
                <a:solidFill>
                  <a:srgbClr val="292929"/>
                </a:solidFill>
                <a:latin typeface="source-serif-pro"/>
                <a:cs typeface="+mn-cs"/>
              </a:rPr>
              <a:t>. </a:t>
            </a:r>
            <a:r>
              <a:rPr lang="en-US" sz="1350" u="sng" dirty="0">
                <a:solidFill>
                  <a:prstClr val="black"/>
                </a:solidFill>
                <a:latin typeface="source-serif-pro"/>
                <a:cs typeface="+mn-cs"/>
                <a:hlinkClick r:id="rId3"/>
              </a:rPr>
              <a:t>https://arxiv.org/abs/2001.09784</a:t>
            </a:r>
            <a:endParaRPr lang="en-MY" sz="1350" dirty="0">
              <a:solidFill>
                <a:prstClr val="black"/>
              </a:solidFill>
              <a:latin typeface="Avenir Next LT Pro"/>
              <a:cs typeface="+mn-cs"/>
            </a:endParaRPr>
          </a:p>
        </p:txBody>
      </p:sp>
      <p:sp>
        <p:nvSpPr>
          <p:cNvPr id="14" name="TextBox 13">
            <a:extLst>
              <a:ext uri="{FF2B5EF4-FFF2-40B4-BE49-F238E27FC236}">
                <a16:creationId xmlns:a16="http://schemas.microsoft.com/office/drawing/2014/main" id="{980649FB-AE35-6B07-0F21-B3C27DA813F2}"/>
              </a:ext>
            </a:extLst>
          </p:cNvPr>
          <p:cNvSpPr txBox="1"/>
          <p:nvPr/>
        </p:nvSpPr>
        <p:spPr>
          <a:xfrm>
            <a:off x="4324350" y="4658752"/>
            <a:ext cx="4572000" cy="507831"/>
          </a:xfrm>
          <a:prstGeom prst="rect">
            <a:avLst/>
          </a:prstGeom>
          <a:noFill/>
        </p:spPr>
        <p:txBody>
          <a:bodyPr wrap="square">
            <a:spAutoFit/>
          </a:bodyPr>
          <a:lstStyle/>
          <a:p>
            <a:pPr defTabSz="685800" eaLnBrk="1" fontAlgn="auto" hangingPunct="1">
              <a:spcBef>
                <a:spcPts val="0"/>
              </a:spcBef>
              <a:spcAft>
                <a:spcPts val="0"/>
              </a:spcAft>
            </a:pPr>
            <a:r>
              <a:rPr lang="en-MY" sz="1350" dirty="0">
                <a:solidFill>
                  <a:prstClr val="black"/>
                </a:solidFill>
                <a:latin typeface="Avenir Next LT Pro"/>
                <a:cs typeface="+mn-cs"/>
              </a:rPr>
              <a:t>https://towardsdatascience.com/what-is-algorithm-fairness</a:t>
            </a:r>
          </a:p>
        </p:txBody>
      </p:sp>
      <p:sp>
        <p:nvSpPr>
          <p:cNvPr id="15" name="Rectangle 14">
            <a:extLst>
              <a:ext uri="{FF2B5EF4-FFF2-40B4-BE49-F238E27FC236}">
                <a16:creationId xmlns:a16="http://schemas.microsoft.com/office/drawing/2014/main" id="{F832FD86-81C1-A2E6-5219-984FCEEEE54B}"/>
              </a:ext>
            </a:extLst>
          </p:cNvPr>
          <p:cNvSpPr/>
          <p:nvPr/>
        </p:nvSpPr>
        <p:spPr>
          <a:xfrm>
            <a:off x="306043" y="1493937"/>
            <a:ext cx="1840810" cy="107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MY" sz="1350">
              <a:solidFill>
                <a:prstClr val="white"/>
              </a:solidFill>
              <a:latin typeface="Avenir Next LT Pro"/>
            </a:endParaRPr>
          </a:p>
        </p:txBody>
      </p:sp>
      <p:pic>
        <p:nvPicPr>
          <p:cNvPr id="16" name="Graphic 15" descr="Female Profile outline">
            <a:extLst>
              <a:ext uri="{FF2B5EF4-FFF2-40B4-BE49-F238E27FC236}">
                <a16:creationId xmlns:a16="http://schemas.microsoft.com/office/drawing/2014/main" id="{D7D18B04-CD69-930C-BC42-CEEFAA445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619" y="1544816"/>
            <a:ext cx="1143828" cy="1143828"/>
          </a:xfrm>
          <a:prstGeom prst="rect">
            <a:avLst/>
          </a:prstGeom>
        </p:spPr>
      </p:pic>
      <p:pic>
        <p:nvPicPr>
          <p:cNvPr id="17" name="Graphic 16" descr="Male profile with solid fill">
            <a:extLst>
              <a:ext uri="{FF2B5EF4-FFF2-40B4-BE49-F238E27FC236}">
                <a16:creationId xmlns:a16="http://schemas.microsoft.com/office/drawing/2014/main" id="{67124783-30CD-4FBE-578F-664661256C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6752" y="1577803"/>
            <a:ext cx="1156142" cy="1156142"/>
          </a:xfrm>
          <a:prstGeom prst="rect">
            <a:avLst/>
          </a:prstGeom>
        </p:spPr>
      </p:pic>
    </p:spTree>
    <p:extLst>
      <p:ext uri="{BB962C8B-B14F-4D97-AF65-F5344CB8AC3E}">
        <p14:creationId xmlns:p14="http://schemas.microsoft.com/office/powerpoint/2010/main" val="3165335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B02D0-831F-D817-6370-5E02C3CE2741}"/>
              </a:ext>
            </a:extLst>
          </p:cNvPr>
          <p:cNvSpPr>
            <a:spLocks noGrp="1"/>
          </p:cNvSpPr>
          <p:nvPr>
            <p:ph type="body" sz="quarter" idx="20"/>
          </p:nvPr>
        </p:nvSpPr>
        <p:spPr/>
        <p:txBody>
          <a:bodyPr/>
          <a:lstStyle/>
          <a:p>
            <a:r>
              <a:rPr lang="en-US" dirty="0" err="1"/>
              <a:t>Analysing</a:t>
            </a:r>
            <a:r>
              <a:rPr lang="en-US" dirty="0"/>
              <a:t> and measuring unfairness</a:t>
            </a:r>
          </a:p>
          <a:p>
            <a:endParaRPr lang="en-US" dirty="0"/>
          </a:p>
        </p:txBody>
      </p:sp>
      <p:sp>
        <p:nvSpPr>
          <p:cNvPr id="3" name="Text Placeholder 2">
            <a:extLst>
              <a:ext uri="{FF2B5EF4-FFF2-40B4-BE49-F238E27FC236}">
                <a16:creationId xmlns:a16="http://schemas.microsoft.com/office/drawing/2014/main" id="{FCF3F694-E31F-2064-B572-0123CBE86753}"/>
              </a:ext>
            </a:extLst>
          </p:cNvPr>
          <p:cNvSpPr>
            <a:spLocks noGrp="1"/>
          </p:cNvSpPr>
          <p:nvPr>
            <p:ph type="body" sz="quarter" idx="14"/>
          </p:nvPr>
        </p:nvSpPr>
        <p:spPr>
          <a:xfrm>
            <a:off x="431800" y="1112464"/>
            <a:ext cx="5645149" cy="2895598"/>
          </a:xfrm>
        </p:spPr>
        <p:txBody>
          <a:bodyPr/>
          <a:lstStyle/>
          <a:p>
            <a:pPr algn="just"/>
            <a:r>
              <a:rPr lang="en-US" sz="1400" dirty="0"/>
              <a:t>Many of algorithm fairness research aims at developing methods to </a:t>
            </a:r>
            <a:r>
              <a:rPr lang="en-US" sz="1400" dirty="0" err="1"/>
              <a:t>analyse</a:t>
            </a:r>
            <a:r>
              <a:rPr lang="en-US" sz="1400" dirty="0"/>
              <a:t> and measure unfairness. This can involve </a:t>
            </a:r>
            <a:r>
              <a:rPr lang="en-US" sz="1400" dirty="0" err="1"/>
              <a:t>analysing</a:t>
            </a:r>
            <a:r>
              <a:rPr lang="en-US" sz="1400" dirty="0"/>
              <a:t> </a:t>
            </a:r>
            <a:r>
              <a:rPr lang="en-US" sz="1400" b="1" dirty="0"/>
              <a:t>data</a:t>
            </a:r>
            <a:r>
              <a:rPr lang="en-US" sz="1400" dirty="0"/>
              <a:t> for the potential reasons for unfairness mentioned above. It also involves measuring unfairness in </a:t>
            </a:r>
            <a:r>
              <a:rPr lang="en-US" sz="1400" b="1" dirty="0"/>
              <a:t>model predictions.</a:t>
            </a:r>
          </a:p>
          <a:p>
            <a:pPr algn="just"/>
            <a:r>
              <a:rPr lang="en-US" sz="1400" dirty="0"/>
              <a:t>Definitions of fairness.</a:t>
            </a:r>
          </a:p>
          <a:p>
            <a:pPr algn="just"/>
            <a:br>
              <a:rPr lang="en-US" sz="1400" dirty="0"/>
            </a:br>
            <a:r>
              <a:rPr lang="en-US" sz="1400" dirty="0"/>
              <a:t>We can measure fairness in predictions by applying different definitions of fairness. Most of the definitions involve splitting the population into privileged (e.g. male) and unprivileged (e.g. female) groups. We then compare the groups using evaluation metrics. For example, under the </a:t>
            </a:r>
            <a:r>
              <a:rPr lang="en-US" sz="1400" b="1" dirty="0"/>
              <a:t>equalized odds </a:t>
            </a:r>
            <a:r>
              <a:rPr lang="en-US" sz="1400" dirty="0"/>
              <a:t>definition we require the true positive rates and false positive rates of the two groups to be equal. A model with significantly different rates is considered unfair. Other definitions include </a:t>
            </a:r>
            <a:r>
              <a:rPr lang="en-US" sz="1400" b="1" dirty="0"/>
              <a:t>equal opportunity </a:t>
            </a:r>
            <a:r>
              <a:rPr lang="en-US" sz="1400" dirty="0"/>
              <a:t>and </a:t>
            </a:r>
            <a:r>
              <a:rPr lang="en-US" sz="1400" b="1" dirty="0"/>
              <a:t>disparate impact</a:t>
            </a:r>
            <a:r>
              <a:rPr lang="en-US" sz="1400" dirty="0"/>
              <a:t>.</a:t>
            </a:r>
          </a:p>
          <a:p>
            <a:pPr algn="just"/>
            <a:r>
              <a:rPr lang="en-US" sz="1400" dirty="0"/>
              <a:t> </a:t>
            </a:r>
            <a:br>
              <a:rPr lang="en-US" sz="1400" dirty="0"/>
            </a:br>
            <a:br>
              <a:rPr lang="en-US" sz="1400" dirty="0"/>
            </a:br>
            <a:br>
              <a:rPr lang="en-US" sz="1400" dirty="0"/>
            </a:br>
            <a:endParaRPr lang="en-US" sz="1400" dirty="0"/>
          </a:p>
        </p:txBody>
      </p:sp>
      <p:pic>
        <p:nvPicPr>
          <p:cNvPr id="6" name="Picture 5">
            <a:extLst>
              <a:ext uri="{FF2B5EF4-FFF2-40B4-BE49-F238E27FC236}">
                <a16:creationId xmlns:a16="http://schemas.microsoft.com/office/drawing/2014/main" id="{28FADD15-3228-B423-9C8D-8F02195EEFAD}"/>
              </a:ext>
            </a:extLst>
          </p:cNvPr>
          <p:cNvPicPr>
            <a:picLocks noChangeAspect="1"/>
          </p:cNvPicPr>
          <p:nvPr/>
        </p:nvPicPr>
        <p:blipFill>
          <a:blip r:embed="rId2"/>
          <a:stretch>
            <a:fillRect/>
          </a:stretch>
        </p:blipFill>
        <p:spPr>
          <a:xfrm>
            <a:off x="6408419" y="1683752"/>
            <a:ext cx="2528463" cy="1543407"/>
          </a:xfrm>
          <a:prstGeom prst="rect">
            <a:avLst/>
          </a:prstGeom>
        </p:spPr>
      </p:pic>
    </p:spTree>
    <p:extLst>
      <p:ext uri="{BB962C8B-B14F-4D97-AF65-F5344CB8AC3E}">
        <p14:creationId xmlns:p14="http://schemas.microsoft.com/office/powerpoint/2010/main" val="3574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02A67-FB7E-3B02-500C-0D8023200FA7}"/>
              </a:ext>
            </a:extLst>
          </p:cNvPr>
          <p:cNvSpPr>
            <a:spLocks noGrp="1"/>
          </p:cNvSpPr>
          <p:nvPr>
            <p:ph type="body" sz="quarter" idx="20"/>
          </p:nvPr>
        </p:nvSpPr>
        <p:spPr/>
        <p:txBody>
          <a:bodyPr/>
          <a:lstStyle/>
          <a:p>
            <a:r>
              <a:rPr lang="en-US" dirty="0"/>
              <a:t>Exploratory fairness analysis​</a:t>
            </a:r>
          </a:p>
          <a:p>
            <a:endParaRPr lang="en-US" dirty="0"/>
          </a:p>
        </p:txBody>
      </p:sp>
      <p:sp>
        <p:nvSpPr>
          <p:cNvPr id="3" name="Text Placeholder 2">
            <a:extLst>
              <a:ext uri="{FF2B5EF4-FFF2-40B4-BE49-F238E27FC236}">
                <a16:creationId xmlns:a16="http://schemas.microsoft.com/office/drawing/2014/main" id="{F8448D95-E773-E183-F791-F5F619C2BB78}"/>
              </a:ext>
            </a:extLst>
          </p:cNvPr>
          <p:cNvSpPr>
            <a:spLocks noGrp="1"/>
          </p:cNvSpPr>
          <p:nvPr>
            <p:ph type="body" sz="quarter" idx="14"/>
          </p:nvPr>
        </p:nvSpPr>
        <p:spPr>
          <a:xfrm>
            <a:off x="431801" y="1447800"/>
            <a:ext cx="8280399" cy="2895598"/>
          </a:xfrm>
        </p:spPr>
        <p:txBody>
          <a:bodyPr/>
          <a:lstStyle/>
          <a:p>
            <a:pPr algn="just"/>
            <a:r>
              <a:rPr lang="en-US" sz="1800" dirty="0"/>
              <a:t>Assessing fairness does not start when you have your final model. It should also be a part of your exploratory analysis. In general, we do this to build some intuition around our dataset. So, when it comes to modelling, you have a good idea of what results to expect. Specifically, for fairness, you want to understand what aspects of your data may lead to an unfair model.</a:t>
            </a:r>
          </a:p>
          <a:p>
            <a:pPr algn="just"/>
            <a:endParaRPr lang="en-US" sz="1800" dirty="0"/>
          </a:p>
        </p:txBody>
      </p:sp>
      <p:pic>
        <p:nvPicPr>
          <p:cNvPr id="4" name="Picture 2">
            <a:extLst>
              <a:ext uri="{FF2B5EF4-FFF2-40B4-BE49-F238E27FC236}">
                <a16:creationId xmlns:a16="http://schemas.microsoft.com/office/drawing/2014/main" id="{4F5049B6-D36A-7BC7-8AEA-98646E341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970" y="2809822"/>
            <a:ext cx="4672695" cy="23336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6B58B2-5FB3-4408-E43D-4874C699F0D3}"/>
              </a:ext>
            </a:extLst>
          </p:cNvPr>
          <p:cNvSpPr txBox="1"/>
          <p:nvPr/>
        </p:nvSpPr>
        <p:spPr>
          <a:xfrm>
            <a:off x="1181100" y="4846637"/>
            <a:ext cx="6027420" cy="246221"/>
          </a:xfrm>
          <a:prstGeom prst="rect">
            <a:avLst/>
          </a:prstGeom>
          <a:noFill/>
        </p:spPr>
        <p:txBody>
          <a:bodyPr wrap="square">
            <a:spAutoFit/>
          </a:bodyPr>
          <a:lstStyle/>
          <a:p>
            <a:pPr defTabSz="685800" eaLnBrk="1" fontAlgn="auto" hangingPunct="1">
              <a:spcBef>
                <a:spcPts val="0"/>
              </a:spcBef>
              <a:spcAft>
                <a:spcPts val="0"/>
              </a:spcAft>
            </a:pPr>
            <a:r>
              <a:rPr lang="en-MY" sz="1000" dirty="0">
                <a:solidFill>
                  <a:prstClr val="black"/>
                </a:solidFill>
                <a:latin typeface="Avenir Next LT Pro"/>
                <a:cs typeface="+mn-cs"/>
              </a:rPr>
              <a:t>https://towardsdatascience.com/analysing-fairness-in-machine-learning-with-python-96a9ab0d0705</a:t>
            </a:r>
          </a:p>
        </p:txBody>
      </p:sp>
    </p:spTree>
    <p:extLst>
      <p:ext uri="{BB962C8B-B14F-4D97-AF65-F5344CB8AC3E}">
        <p14:creationId xmlns:p14="http://schemas.microsoft.com/office/powerpoint/2010/main" val="2768123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34EC5F-2E9F-7971-E0C0-E9A03BDA5374}"/>
              </a:ext>
            </a:extLst>
          </p:cNvPr>
          <p:cNvSpPr>
            <a:spLocks noGrp="1"/>
          </p:cNvSpPr>
          <p:nvPr>
            <p:ph type="body" sz="quarter" idx="20"/>
          </p:nvPr>
        </p:nvSpPr>
        <p:spPr/>
        <p:txBody>
          <a:bodyPr/>
          <a:lstStyle/>
          <a:p>
            <a:r>
              <a:rPr lang="en-US" dirty="0"/>
              <a:t>Correcting and preventing unfairness​</a:t>
            </a:r>
          </a:p>
          <a:p>
            <a:endParaRPr lang="en-US" dirty="0"/>
          </a:p>
        </p:txBody>
      </p:sp>
      <p:sp>
        <p:nvSpPr>
          <p:cNvPr id="3" name="Text Placeholder 2">
            <a:extLst>
              <a:ext uri="{FF2B5EF4-FFF2-40B4-BE49-F238E27FC236}">
                <a16:creationId xmlns:a16="http://schemas.microsoft.com/office/drawing/2014/main" id="{0E1504D3-D878-EB30-9826-CD3D001D3212}"/>
              </a:ext>
            </a:extLst>
          </p:cNvPr>
          <p:cNvSpPr>
            <a:spLocks noGrp="1"/>
          </p:cNvSpPr>
          <p:nvPr>
            <p:ph type="body" sz="quarter" idx="14"/>
          </p:nvPr>
        </p:nvSpPr>
        <p:spPr>
          <a:xfrm>
            <a:off x="424422" y="968708"/>
            <a:ext cx="8376678" cy="2895598"/>
          </a:xfrm>
        </p:spPr>
        <p:txBody>
          <a:bodyPr/>
          <a:lstStyle/>
          <a:p>
            <a:pPr algn="just"/>
            <a:r>
              <a:rPr lang="en-US" sz="1800" dirty="0"/>
              <a:t>If we discover that our model is unfair we would naturally want to correct it. Various quantitative approaches have been developed. They can be divide into:</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This depends on what stage during the model development they are applied. For example, we can adjust the cost function of a regression model to consider fairness. This would be considered an in-processing method.</a:t>
            </a:r>
          </a:p>
          <a:p>
            <a:pPr algn="just"/>
            <a:endParaRPr lang="en-US" sz="1800" dirty="0"/>
          </a:p>
          <a:p>
            <a:pPr algn="just"/>
            <a:endParaRPr lang="en-US" sz="1800" dirty="0"/>
          </a:p>
        </p:txBody>
      </p:sp>
      <p:pic>
        <p:nvPicPr>
          <p:cNvPr id="4" name="Picture 2">
            <a:extLst>
              <a:ext uri="{FF2B5EF4-FFF2-40B4-BE49-F238E27FC236}">
                <a16:creationId xmlns:a16="http://schemas.microsoft.com/office/drawing/2014/main" id="{B612A6D2-B302-A7BF-DF95-19870D5D4C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7771" y="1728451"/>
            <a:ext cx="4026140" cy="151986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DB177C-3D50-6701-3DCE-D349C7EE74D4}"/>
              </a:ext>
            </a:extLst>
          </p:cNvPr>
          <p:cNvSpPr txBox="1"/>
          <p:nvPr/>
        </p:nvSpPr>
        <p:spPr>
          <a:xfrm>
            <a:off x="320160" y="4576391"/>
            <a:ext cx="8480940" cy="507831"/>
          </a:xfrm>
          <a:prstGeom prst="rect">
            <a:avLst/>
          </a:prstGeom>
          <a:noFill/>
        </p:spPr>
        <p:txBody>
          <a:bodyPr wrap="square">
            <a:spAutoFit/>
          </a:bodyPr>
          <a:lstStyle/>
          <a:p>
            <a:pPr defTabSz="685800" eaLnBrk="1" fontAlgn="auto" hangingPunct="1">
              <a:spcBef>
                <a:spcPts val="0"/>
              </a:spcBef>
              <a:spcAft>
                <a:spcPts val="0"/>
              </a:spcAft>
            </a:pPr>
            <a:r>
              <a:rPr lang="en-MY" sz="1350" dirty="0">
                <a:solidFill>
                  <a:prstClr val="black"/>
                </a:solidFill>
                <a:latin typeface="Avenir Next LT Pro"/>
                <a:cs typeface="+mn-cs"/>
                <a:hlinkClick r:id="rId3"/>
              </a:rPr>
              <a:t>https://towardsdatascience.com/approaches-for-addressing-unfairness-in-machine-learning-a31f9807cf31</a:t>
            </a:r>
            <a:endParaRPr lang="en-MY" sz="1350" dirty="0">
              <a:solidFill>
                <a:prstClr val="black"/>
              </a:solidFill>
              <a:latin typeface="Avenir Next LT Pro"/>
              <a:cs typeface="+mn-cs"/>
            </a:endParaRPr>
          </a:p>
        </p:txBody>
      </p:sp>
    </p:spTree>
    <p:extLst>
      <p:ext uri="{BB962C8B-B14F-4D97-AF65-F5344CB8AC3E}">
        <p14:creationId xmlns:p14="http://schemas.microsoft.com/office/powerpoint/2010/main" val="833533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E16D2-9389-6A9E-E64B-1167FDC54AFB}"/>
              </a:ext>
            </a:extLst>
          </p:cNvPr>
          <p:cNvSpPr>
            <a:spLocks noGrp="1"/>
          </p:cNvSpPr>
          <p:nvPr>
            <p:ph type="body" sz="quarter" idx="20"/>
          </p:nvPr>
        </p:nvSpPr>
        <p:spPr/>
        <p:txBody>
          <a:bodyPr/>
          <a:lstStyle/>
          <a:p>
            <a:r>
              <a:rPr lang="en-US" dirty="0"/>
              <a:t>Interpretability and fairness​</a:t>
            </a:r>
          </a:p>
          <a:p>
            <a:endParaRPr lang="en-US" dirty="0"/>
          </a:p>
        </p:txBody>
      </p:sp>
      <p:sp>
        <p:nvSpPr>
          <p:cNvPr id="16" name="Text Placeholder 15">
            <a:extLst>
              <a:ext uri="{FF2B5EF4-FFF2-40B4-BE49-F238E27FC236}">
                <a16:creationId xmlns:a16="http://schemas.microsoft.com/office/drawing/2014/main" id="{CD5C2635-C0D6-DB15-F3C5-EBAE57A8276F}"/>
              </a:ext>
            </a:extLst>
          </p:cNvPr>
          <p:cNvSpPr>
            <a:spLocks noGrp="1"/>
          </p:cNvSpPr>
          <p:nvPr>
            <p:ph type="body" sz="quarter" idx="14"/>
          </p:nvPr>
        </p:nvSpPr>
        <p:spPr/>
        <p:txBody>
          <a:bodyPr/>
          <a:lstStyle/>
          <a:p>
            <a:endParaRPr lang="en-US"/>
          </a:p>
        </p:txBody>
      </p:sp>
      <p:sp>
        <p:nvSpPr>
          <p:cNvPr id="17" name="TextBox 16">
            <a:extLst>
              <a:ext uri="{FF2B5EF4-FFF2-40B4-BE49-F238E27FC236}">
                <a16:creationId xmlns:a16="http://schemas.microsoft.com/office/drawing/2014/main" id="{22162B12-CFB0-B2B1-E3F4-B7803D38BE2B}"/>
              </a:ext>
            </a:extLst>
          </p:cNvPr>
          <p:cNvSpPr txBox="1"/>
          <p:nvPr/>
        </p:nvSpPr>
        <p:spPr>
          <a:xfrm>
            <a:off x="454545" y="4910212"/>
            <a:ext cx="4572000" cy="369332"/>
          </a:xfrm>
          <a:prstGeom prst="rect">
            <a:avLst/>
          </a:prstGeom>
          <a:noFill/>
        </p:spPr>
        <p:txBody>
          <a:bodyPr wrap="square">
            <a:spAutoFit/>
          </a:bodyPr>
          <a:lstStyle/>
          <a:p>
            <a:pPr defTabSz="685800" eaLnBrk="1" fontAlgn="auto" hangingPunct="1">
              <a:spcBef>
                <a:spcPts val="0"/>
              </a:spcBef>
              <a:spcAft>
                <a:spcPts val="0"/>
              </a:spcAft>
            </a:pPr>
            <a:r>
              <a:rPr lang="en-MY" sz="900" dirty="0">
                <a:solidFill>
                  <a:prstClr val="black"/>
                </a:solidFill>
                <a:latin typeface="Avenir Next LT Pro"/>
                <a:cs typeface="+mn-cs"/>
                <a:hlinkClick r:id="rId2"/>
              </a:rPr>
              <a:t>https://towardsdatascience.com/the-relationship-between-interpretability-and-fairness-627266bd6fda</a:t>
            </a:r>
            <a:endParaRPr lang="en-MY" sz="900" dirty="0">
              <a:solidFill>
                <a:prstClr val="black"/>
              </a:solidFill>
              <a:latin typeface="Avenir Next LT Pro"/>
              <a:cs typeface="+mn-cs"/>
            </a:endParaRPr>
          </a:p>
        </p:txBody>
      </p:sp>
      <p:sp>
        <p:nvSpPr>
          <p:cNvPr id="18" name="TextBox 17">
            <a:extLst>
              <a:ext uri="{FF2B5EF4-FFF2-40B4-BE49-F238E27FC236}">
                <a16:creationId xmlns:a16="http://schemas.microsoft.com/office/drawing/2014/main" id="{D767B1B0-05B8-93BD-C06D-52A1D9D8180F}"/>
              </a:ext>
            </a:extLst>
          </p:cNvPr>
          <p:cNvSpPr txBox="1"/>
          <p:nvPr/>
        </p:nvSpPr>
        <p:spPr>
          <a:xfrm>
            <a:off x="516908" y="1785909"/>
            <a:ext cx="4572000" cy="300082"/>
          </a:xfrm>
          <a:prstGeom prst="rect">
            <a:avLst/>
          </a:prstGeom>
          <a:noFill/>
        </p:spPr>
        <p:txBody>
          <a:bodyPr wrap="square">
            <a:spAutoFit/>
          </a:bodyPr>
          <a:lstStyle/>
          <a:p>
            <a:pPr defTabSz="685800" eaLnBrk="1" fontAlgn="auto" hangingPunct="1">
              <a:spcBef>
                <a:spcPts val="0"/>
              </a:spcBef>
              <a:spcAft>
                <a:spcPts val="0"/>
              </a:spcAft>
            </a:pPr>
            <a:r>
              <a:rPr lang="en-US" sz="1350" b="1" dirty="0">
                <a:solidFill>
                  <a:prstClr val="black">
                    <a:lumMod val="95000"/>
                    <a:lumOff val="5000"/>
                  </a:prstClr>
                </a:solidFill>
                <a:latin typeface="sohne"/>
                <a:cs typeface="+mn-cs"/>
              </a:rPr>
              <a:t>3 reasons why interpretable models are more likely to be fair</a:t>
            </a:r>
          </a:p>
        </p:txBody>
      </p:sp>
      <p:sp>
        <p:nvSpPr>
          <p:cNvPr id="19" name="TextBox 18">
            <a:extLst>
              <a:ext uri="{FF2B5EF4-FFF2-40B4-BE49-F238E27FC236}">
                <a16:creationId xmlns:a16="http://schemas.microsoft.com/office/drawing/2014/main" id="{09FEB166-740B-6848-6E38-59D1EA272BF9}"/>
              </a:ext>
            </a:extLst>
          </p:cNvPr>
          <p:cNvSpPr txBox="1"/>
          <p:nvPr/>
        </p:nvSpPr>
        <p:spPr>
          <a:xfrm>
            <a:off x="566382" y="915348"/>
            <a:ext cx="7603583" cy="923330"/>
          </a:xfrm>
          <a:prstGeom prst="rect">
            <a:avLst/>
          </a:prstGeom>
          <a:noFill/>
        </p:spPr>
        <p:txBody>
          <a:bodyPr wrap="square">
            <a:spAutoFit/>
          </a:bodyPr>
          <a:lstStyle/>
          <a:p>
            <a:pPr defTabSz="685800" eaLnBrk="1" fontAlgn="auto" hangingPunct="1">
              <a:spcBef>
                <a:spcPts val="0"/>
              </a:spcBef>
              <a:spcAft>
                <a:spcPts val="0"/>
              </a:spcAft>
            </a:pPr>
            <a:r>
              <a:rPr lang="en-US" sz="1350" dirty="0">
                <a:solidFill>
                  <a:srgbClr val="292929"/>
                </a:solidFill>
                <a:latin typeface="source-serif-pro"/>
                <a:cs typeface="+mn-cs"/>
              </a:rPr>
              <a:t>Interpretability and fairness seem to go hand in hand. </a:t>
            </a:r>
            <a:r>
              <a:rPr lang="en-US" sz="1350" u="sng" dirty="0">
                <a:solidFill>
                  <a:prstClr val="black"/>
                </a:solidFill>
                <a:latin typeface="source-serif-pro"/>
                <a:cs typeface="+mn-cs"/>
                <a:hlinkClick r:id="rId3"/>
              </a:rPr>
              <a:t>Interpretability</a:t>
            </a:r>
            <a:r>
              <a:rPr lang="en-US" sz="1350" dirty="0">
                <a:solidFill>
                  <a:srgbClr val="292929"/>
                </a:solidFill>
                <a:latin typeface="source-serif-pro"/>
                <a:cs typeface="+mn-cs"/>
              </a:rPr>
              <a:t> involves understanding how models make predictions. </a:t>
            </a:r>
            <a:r>
              <a:rPr lang="en-US" sz="1350" u="sng" dirty="0">
                <a:solidFill>
                  <a:prstClr val="black"/>
                </a:solidFill>
                <a:latin typeface="source-serif-pro"/>
                <a:cs typeface="+mn-cs"/>
                <a:hlinkClick r:id="rId4"/>
              </a:rPr>
              <a:t>Fairness</a:t>
            </a:r>
            <a:r>
              <a:rPr lang="en-US" sz="1350" dirty="0">
                <a:solidFill>
                  <a:srgbClr val="292929"/>
                </a:solidFill>
                <a:latin typeface="source-serif-pro"/>
                <a:cs typeface="+mn-cs"/>
              </a:rPr>
              <a:t> involves understanding if predictions are biased towards certain groups. These characteristics are consistently mentioned together in responsible AI frameworks and ML conferences. However, interpretability does not necessarily imply fairness.</a:t>
            </a:r>
            <a:endParaRPr lang="en-MY" sz="1350" dirty="0">
              <a:solidFill>
                <a:prstClr val="black"/>
              </a:solidFill>
              <a:latin typeface="Avenir Next LT Pro"/>
              <a:cs typeface="+mn-cs"/>
            </a:endParaRPr>
          </a:p>
        </p:txBody>
      </p:sp>
      <p:sp>
        <p:nvSpPr>
          <p:cNvPr id="20" name="TextBox 19">
            <a:extLst>
              <a:ext uri="{FF2B5EF4-FFF2-40B4-BE49-F238E27FC236}">
                <a16:creationId xmlns:a16="http://schemas.microsoft.com/office/drawing/2014/main" id="{831EA303-3A20-C85F-77FA-CB52556D444E}"/>
              </a:ext>
            </a:extLst>
          </p:cNvPr>
          <p:cNvSpPr txBox="1"/>
          <p:nvPr/>
        </p:nvSpPr>
        <p:spPr>
          <a:xfrm>
            <a:off x="1779104" y="2095282"/>
            <a:ext cx="4572000" cy="1131079"/>
          </a:xfrm>
          <a:prstGeom prst="rect">
            <a:avLst/>
          </a:prstGeom>
          <a:noFill/>
        </p:spPr>
        <p:txBody>
          <a:bodyPr wrap="square">
            <a:spAutoFit/>
          </a:bodyPr>
          <a:lstStyle/>
          <a:p>
            <a:pPr defTabSz="685800" eaLnBrk="1" fontAlgn="auto" hangingPunct="1">
              <a:spcBef>
                <a:spcPts val="0"/>
              </a:spcBef>
              <a:spcAft>
                <a:spcPts val="0"/>
              </a:spcAft>
            </a:pPr>
            <a:r>
              <a:rPr lang="en-US" sz="1350" b="1" dirty="0">
                <a:solidFill>
                  <a:srgbClr val="292929"/>
                </a:solidFill>
                <a:latin typeface="sohne"/>
                <a:cs typeface="+mn-cs"/>
              </a:rPr>
              <a:t>Reason 1: easier to identify the reason for unfairness</a:t>
            </a:r>
          </a:p>
          <a:p>
            <a:pPr defTabSz="685800" eaLnBrk="1" fontAlgn="auto" hangingPunct="1">
              <a:spcBef>
                <a:spcPts val="0"/>
              </a:spcBef>
              <a:spcAft>
                <a:spcPts val="0"/>
              </a:spcAft>
            </a:pPr>
            <a:br>
              <a:rPr lang="en-US" sz="1350" dirty="0">
                <a:solidFill>
                  <a:prstClr val="black"/>
                </a:solidFill>
                <a:latin typeface="Avenir Next LT Pro"/>
                <a:cs typeface="+mn-cs"/>
              </a:rPr>
            </a:br>
            <a:br>
              <a:rPr lang="en-US" sz="1350" dirty="0">
                <a:solidFill>
                  <a:prstClr val="black"/>
                </a:solidFill>
                <a:latin typeface="Avenir Next LT Pro"/>
                <a:cs typeface="+mn-cs"/>
              </a:rPr>
            </a:br>
            <a:br>
              <a:rPr lang="en-US" sz="1350" dirty="0">
                <a:solidFill>
                  <a:prstClr val="black"/>
                </a:solidFill>
                <a:latin typeface="Avenir Next LT Pro"/>
                <a:cs typeface="+mn-cs"/>
              </a:rPr>
            </a:br>
            <a:endParaRPr lang="en-MY" sz="1350" dirty="0">
              <a:solidFill>
                <a:prstClr val="black"/>
              </a:solidFill>
              <a:latin typeface="Avenir Next LT Pro"/>
              <a:cs typeface="+mn-cs"/>
            </a:endParaRPr>
          </a:p>
        </p:txBody>
      </p:sp>
      <p:pic>
        <p:nvPicPr>
          <p:cNvPr id="21" name="Picture 2">
            <a:extLst>
              <a:ext uri="{FF2B5EF4-FFF2-40B4-BE49-F238E27FC236}">
                <a16:creationId xmlns:a16="http://schemas.microsoft.com/office/drawing/2014/main" id="{88A628B9-BD60-9D55-705C-EAB35970C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560" y="1730726"/>
            <a:ext cx="2663614" cy="127929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C1463ACE-2BE2-2C9B-6F28-F7FE2AF14A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95" y="3203278"/>
            <a:ext cx="2478344" cy="137220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8935AD2-3037-3C10-33D5-C32E4DBB04BE}"/>
              </a:ext>
            </a:extLst>
          </p:cNvPr>
          <p:cNvSpPr txBox="1"/>
          <p:nvPr/>
        </p:nvSpPr>
        <p:spPr>
          <a:xfrm>
            <a:off x="4457624" y="3275216"/>
            <a:ext cx="4572000" cy="300082"/>
          </a:xfrm>
          <a:prstGeom prst="rect">
            <a:avLst/>
          </a:prstGeom>
          <a:noFill/>
        </p:spPr>
        <p:txBody>
          <a:bodyPr wrap="square">
            <a:spAutoFit/>
          </a:bodyPr>
          <a:lstStyle/>
          <a:p>
            <a:pPr defTabSz="685800" eaLnBrk="1" fontAlgn="auto" hangingPunct="1">
              <a:spcBef>
                <a:spcPts val="0"/>
              </a:spcBef>
              <a:spcAft>
                <a:spcPts val="0"/>
              </a:spcAft>
            </a:pPr>
            <a:r>
              <a:rPr lang="en-US" sz="1350" b="1" dirty="0">
                <a:solidFill>
                  <a:srgbClr val="292929"/>
                </a:solidFill>
                <a:latin typeface="sohne"/>
                <a:cs typeface="+mn-cs"/>
              </a:rPr>
              <a:t>Reason 3: they’re both about building trust</a:t>
            </a:r>
          </a:p>
        </p:txBody>
      </p:sp>
      <p:sp>
        <p:nvSpPr>
          <p:cNvPr id="24" name="TextBox 23">
            <a:extLst>
              <a:ext uri="{FF2B5EF4-FFF2-40B4-BE49-F238E27FC236}">
                <a16:creationId xmlns:a16="http://schemas.microsoft.com/office/drawing/2014/main" id="{F7862655-0C5C-ED3B-F6C9-38C1142C5DEE}"/>
              </a:ext>
            </a:extLst>
          </p:cNvPr>
          <p:cNvSpPr txBox="1"/>
          <p:nvPr/>
        </p:nvSpPr>
        <p:spPr>
          <a:xfrm>
            <a:off x="415728" y="2783909"/>
            <a:ext cx="4572000" cy="300082"/>
          </a:xfrm>
          <a:prstGeom prst="rect">
            <a:avLst/>
          </a:prstGeom>
          <a:noFill/>
        </p:spPr>
        <p:txBody>
          <a:bodyPr wrap="square">
            <a:spAutoFit/>
          </a:bodyPr>
          <a:lstStyle/>
          <a:p>
            <a:pPr defTabSz="685800" eaLnBrk="1" fontAlgn="auto" hangingPunct="1">
              <a:spcBef>
                <a:spcPts val="0"/>
              </a:spcBef>
              <a:spcAft>
                <a:spcPts val="0"/>
              </a:spcAft>
            </a:pPr>
            <a:r>
              <a:rPr lang="en-US" sz="1350" b="1" dirty="0">
                <a:solidFill>
                  <a:srgbClr val="292929"/>
                </a:solidFill>
                <a:latin typeface="sohne"/>
                <a:cs typeface="+mn-cs"/>
              </a:rPr>
              <a:t>Reason 2: easier to correct bias</a:t>
            </a:r>
          </a:p>
        </p:txBody>
      </p:sp>
      <p:pic>
        <p:nvPicPr>
          <p:cNvPr id="25" name="Picture 6">
            <a:extLst>
              <a:ext uri="{FF2B5EF4-FFF2-40B4-BE49-F238E27FC236}">
                <a16:creationId xmlns:a16="http://schemas.microsoft.com/office/drawing/2014/main" id="{E72905A9-2444-CC45-85CC-D3A81A98E0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223" y="3552215"/>
            <a:ext cx="2416916" cy="147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72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28484A-6343-FA8E-7606-BF701E0A0C74}"/>
              </a:ext>
            </a:extLst>
          </p:cNvPr>
          <p:cNvSpPr>
            <a:spLocks noGrp="1"/>
          </p:cNvSpPr>
          <p:nvPr>
            <p:ph type="body" sz="quarter" idx="20"/>
          </p:nvPr>
        </p:nvSpPr>
        <p:spPr/>
        <p:txBody>
          <a:bodyPr/>
          <a:lstStyle/>
          <a:p>
            <a:r>
              <a:rPr lang="en-US" dirty="0"/>
              <a:t>FAIRNESS-RELATED DATASETS</a:t>
            </a:r>
          </a:p>
          <a:p>
            <a:endParaRPr lang="en-US" dirty="0"/>
          </a:p>
        </p:txBody>
      </p:sp>
      <p:sp>
        <p:nvSpPr>
          <p:cNvPr id="3" name="Text Placeholder 2">
            <a:extLst>
              <a:ext uri="{FF2B5EF4-FFF2-40B4-BE49-F238E27FC236}">
                <a16:creationId xmlns:a16="http://schemas.microsoft.com/office/drawing/2014/main" id="{EE6C2252-835F-9D98-FB46-E1EF67ED3C09}"/>
              </a:ext>
            </a:extLst>
          </p:cNvPr>
          <p:cNvSpPr>
            <a:spLocks noGrp="1"/>
          </p:cNvSpPr>
          <p:nvPr>
            <p:ph type="body" sz="quarter" idx="14"/>
          </p:nvPr>
        </p:nvSpPr>
        <p:spPr>
          <a:xfrm>
            <a:off x="431801" y="1447800"/>
            <a:ext cx="8280399" cy="2895598"/>
          </a:xfrm>
        </p:spPr>
        <p:txBody>
          <a:bodyPr/>
          <a:lstStyle/>
          <a:p>
            <a:pPr algn="just"/>
            <a:r>
              <a:rPr lang="en-US" sz="1800" dirty="0"/>
              <a:t>In this section, it reviews the most commonly used datasets in the literature of algorithmic fairness.</a:t>
            </a:r>
          </a:p>
          <a:p>
            <a:pPr marL="171450" lvl="1" indent="-171450" algn="just">
              <a:buFont typeface="Wingdings" panose="05000000000000000000" pitchFamily="2" charset="2"/>
              <a:buChar char="Ø"/>
            </a:pPr>
            <a:r>
              <a:rPr lang="en-US" sz="1200" dirty="0"/>
              <a:t>ProPublica risk assessment dataset </a:t>
            </a:r>
          </a:p>
          <a:p>
            <a:pPr marL="171450" lvl="1" indent="-171450" algn="just">
              <a:buFont typeface="Wingdings" panose="05000000000000000000" pitchFamily="2" charset="2"/>
              <a:buChar char="Ø"/>
            </a:pPr>
            <a:r>
              <a:rPr lang="en-US" sz="1200" dirty="0"/>
              <a:t>Adult income dataset </a:t>
            </a:r>
          </a:p>
          <a:p>
            <a:pPr marL="171450" lvl="1" indent="-171450" algn="just">
              <a:buFont typeface="Wingdings" panose="05000000000000000000" pitchFamily="2" charset="2"/>
              <a:buChar char="Ø"/>
            </a:pPr>
            <a:r>
              <a:rPr lang="en-US" sz="1200" dirty="0"/>
              <a:t>German credit dataset </a:t>
            </a:r>
          </a:p>
          <a:p>
            <a:pPr marL="171450" lvl="1" indent="-171450" algn="just">
              <a:buFont typeface="Wingdings" panose="05000000000000000000" pitchFamily="2" charset="2"/>
              <a:buChar char="Ø"/>
            </a:pPr>
            <a:r>
              <a:rPr lang="en-US" sz="1200" dirty="0"/>
              <a:t>Ricci promotion dataset </a:t>
            </a:r>
          </a:p>
          <a:p>
            <a:pPr marL="171450" lvl="1" indent="-171450" algn="just">
              <a:buFont typeface="Wingdings" panose="05000000000000000000" pitchFamily="2" charset="2"/>
              <a:buChar char="Ø"/>
            </a:pPr>
            <a:r>
              <a:rPr lang="en-US" sz="1200" dirty="0"/>
              <a:t>Mexican poverty dataset </a:t>
            </a:r>
          </a:p>
          <a:p>
            <a:pPr marL="171450" lvl="1" indent="-171450" algn="just">
              <a:buFont typeface="Wingdings" panose="05000000000000000000" pitchFamily="2" charset="2"/>
              <a:buChar char="Ø"/>
            </a:pPr>
            <a:r>
              <a:rPr lang="en-US" sz="1200" dirty="0"/>
              <a:t>Diabetes dataset </a:t>
            </a:r>
          </a:p>
          <a:p>
            <a:pPr marL="171450" lvl="1" indent="-171450" algn="just">
              <a:buFont typeface="Wingdings" panose="05000000000000000000" pitchFamily="2" charset="2"/>
              <a:buChar char="Ø"/>
            </a:pPr>
            <a:r>
              <a:rPr lang="en-US" sz="1200" dirty="0"/>
              <a:t>Heritage health dataset </a:t>
            </a:r>
          </a:p>
          <a:p>
            <a:pPr marL="171450" lvl="1" indent="-171450" algn="just">
              <a:buFont typeface="Wingdings" panose="05000000000000000000" pitchFamily="2" charset="2"/>
              <a:buChar char="Ø"/>
            </a:pPr>
            <a:r>
              <a:rPr lang="en-US" sz="1200" dirty="0"/>
              <a:t>The College Admissions dataset </a:t>
            </a:r>
          </a:p>
          <a:p>
            <a:pPr marL="171450" lvl="1" indent="-171450" algn="just">
              <a:buFont typeface="Wingdings" panose="05000000000000000000" pitchFamily="2" charset="2"/>
              <a:buChar char="Ø"/>
            </a:pPr>
            <a:r>
              <a:rPr lang="en-US" sz="1200" dirty="0"/>
              <a:t>The Bank Marketing dataset </a:t>
            </a:r>
          </a:p>
          <a:p>
            <a:pPr marL="171450" lvl="1" indent="-171450" algn="just">
              <a:buFont typeface="Wingdings" panose="05000000000000000000" pitchFamily="2" charset="2"/>
              <a:buChar char="Ø"/>
            </a:pPr>
            <a:r>
              <a:rPr lang="en-US" sz="1200" dirty="0"/>
              <a:t>The Loans Default dataset </a:t>
            </a:r>
          </a:p>
          <a:p>
            <a:pPr marL="171450" lvl="1" indent="-171450" algn="just">
              <a:buFont typeface="Wingdings" panose="05000000000000000000" pitchFamily="2" charset="2"/>
              <a:buChar char="Ø"/>
            </a:pPr>
            <a:r>
              <a:rPr lang="en-US" sz="1200" dirty="0"/>
              <a:t>The Dutch Census dataset </a:t>
            </a:r>
          </a:p>
          <a:p>
            <a:pPr marL="171450" lvl="1" indent="-171450" algn="just">
              <a:buFont typeface="Wingdings" panose="05000000000000000000" pitchFamily="2" charset="2"/>
              <a:buChar char="Ø"/>
            </a:pPr>
            <a:r>
              <a:rPr lang="en-US" sz="1200" dirty="0"/>
              <a:t>The Communities and Crimes dataset </a:t>
            </a:r>
          </a:p>
          <a:p>
            <a:pPr algn="just"/>
            <a:endParaRPr lang="en-US" sz="1800" dirty="0"/>
          </a:p>
          <a:p>
            <a:pPr algn="just"/>
            <a:endParaRPr lang="en-US" sz="1800" dirty="0"/>
          </a:p>
        </p:txBody>
      </p:sp>
      <p:pic>
        <p:nvPicPr>
          <p:cNvPr id="16" name="Picture 15" descr="Table&#10;&#10;Description automatically generated">
            <a:extLst>
              <a:ext uri="{FF2B5EF4-FFF2-40B4-BE49-F238E27FC236}">
                <a16:creationId xmlns:a16="http://schemas.microsoft.com/office/drawing/2014/main" id="{53946D5C-45F0-8C1A-45D4-21F23BD5F5BB}"/>
              </a:ext>
            </a:extLst>
          </p:cNvPr>
          <p:cNvPicPr>
            <a:picLocks noChangeAspect="1"/>
          </p:cNvPicPr>
          <p:nvPr/>
        </p:nvPicPr>
        <p:blipFill>
          <a:blip r:embed="rId2"/>
          <a:stretch>
            <a:fillRect/>
          </a:stretch>
        </p:blipFill>
        <p:spPr>
          <a:xfrm>
            <a:off x="5136346" y="1737360"/>
            <a:ext cx="4009702" cy="3403842"/>
          </a:xfrm>
          <a:prstGeom prst="rect">
            <a:avLst/>
          </a:prstGeom>
        </p:spPr>
      </p:pic>
    </p:spTree>
    <p:extLst>
      <p:ext uri="{BB962C8B-B14F-4D97-AF65-F5344CB8AC3E}">
        <p14:creationId xmlns:p14="http://schemas.microsoft.com/office/powerpoint/2010/main" val="27137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E793AF-2F2F-7047-25B6-7AB597477939}"/>
              </a:ext>
            </a:extLst>
          </p:cNvPr>
          <p:cNvSpPr>
            <a:spLocks noGrp="1"/>
          </p:cNvSpPr>
          <p:nvPr>
            <p:ph type="body" sz="quarter" idx="20"/>
          </p:nvPr>
        </p:nvSpPr>
        <p:spPr/>
        <p:txBody>
          <a:bodyPr/>
          <a:lstStyle/>
          <a:p>
            <a:r>
              <a:rPr lang="en-US" sz="3600" b="1" dirty="0">
                <a:solidFill>
                  <a:srgbClr val="292929"/>
                </a:solidFill>
                <a:latin typeface="Arial"/>
                <a:cs typeface="+mn-cs"/>
              </a:rPr>
              <a:t>What is algorithm fairness?​</a:t>
            </a:r>
          </a:p>
          <a:p>
            <a:endParaRPr lang="en-US" dirty="0"/>
          </a:p>
        </p:txBody>
      </p:sp>
      <p:sp>
        <p:nvSpPr>
          <p:cNvPr id="3" name="Text Placeholder 2">
            <a:extLst>
              <a:ext uri="{FF2B5EF4-FFF2-40B4-BE49-F238E27FC236}">
                <a16:creationId xmlns:a16="http://schemas.microsoft.com/office/drawing/2014/main" id="{37A3B886-C0CF-4F26-4D55-5EC24CE20F3D}"/>
              </a:ext>
            </a:extLst>
          </p:cNvPr>
          <p:cNvSpPr>
            <a:spLocks noGrp="1"/>
          </p:cNvSpPr>
          <p:nvPr>
            <p:ph type="body" sz="quarter" idx="14"/>
          </p:nvPr>
        </p:nvSpPr>
        <p:spPr>
          <a:xfrm>
            <a:off x="431800" y="1112464"/>
            <a:ext cx="8575039" cy="2895598"/>
          </a:xfrm>
        </p:spPr>
        <p:txBody>
          <a:bodyPr/>
          <a:lstStyle/>
          <a:p>
            <a:pPr marL="0" indent="0">
              <a:buNone/>
            </a:pPr>
            <a:r>
              <a:rPr lang="en-US" sz="1800" dirty="0"/>
              <a:t>In machine learning, the terms algorithm and model are used interchangeably. To be precise, algorithms are mathematical functions like linear regression, random forests or neural networks. Models are algorithms that have been trained on data. Once trained, a model is used to make predictions which can help automate decisions. These decisions can include anything from diagnosing a patient with cancer to accepting mortgage applications.</a:t>
            </a:r>
          </a:p>
          <a:p>
            <a:endParaRPr lang="en-US" sz="1800" dirty="0"/>
          </a:p>
        </p:txBody>
      </p:sp>
      <p:pic>
        <p:nvPicPr>
          <p:cNvPr id="6" name="Picture 2">
            <a:extLst>
              <a:ext uri="{FF2B5EF4-FFF2-40B4-BE49-F238E27FC236}">
                <a16:creationId xmlns:a16="http://schemas.microsoft.com/office/drawing/2014/main" id="{AABAEDB7-5E0C-DEE7-6ECD-867A1856B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620" y="2816464"/>
            <a:ext cx="4360886" cy="219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9BAA8-9744-B81A-3750-B02262C214E0}"/>
              </a:ext>
            </a:extLst>
          </p:cNvPr>
          <p:cNvSpPr>
            <a:spLocks noGrp="1"/>
          </p:cNvSpPr>
          <p:nvPr>
            <p:ph type="body" sz="quarter" idx="20"/>
          </p:nvPr>
        </p:nvSpPr>
        <p:spPr/>
        <p:txBody>
          <a:bodyPr/>
          <a:lstStyle/>
          <a:p>
            <a:r>
              <a:rPr lang="en-US" dirty="0"/>
              <a:t>Algorithm fairness </a:t>
            </a:r>
          </a:p>
          <a:p>
            <a:endParaRPr lang="en-US" dirty="0"/>
          </a:p>
        </p:txBody>
      </p:sp>
      <p:sp>
        <p:nvSpPr>
          <p:cNvPr id="3" name="Text Placeholder 2">
            <a:extLst>
              <a:ext uri="{FF2B5EF4-FFF2-40B4-BE49-F238E27FC236}">
                <a16:creationId xmlns:a16="http://schemas.microsoft.com/office/drawing/2014/main" id="{03384DD9-A2F7-41D4-62CE-B308308DF40D}"/>
              </a:ext>
            </a:extLst>
          </p:cNvPr>
          <p:cNvSpPr>
            <a:spLocks noGrp="1"/>
          </p:cNvSpPr>
          <p:nvPr>
            <p:ph type="body" sz="quarter" idx="14"/>
          </p:nvPr>
        </p:nvSpPr>
        <p:spPr>
          <a:xfrm>
            <a:off x="431801" y="1447800"/>
            <a:ext cx="8280399" cy="2895598"/>
          </a:xfrm>
        </p:spPr>
        <p:txBody>
          <a:bodyPr/>
          <a:lstStyle/>
          <a:p>
            <a:r>
              <a:rPr lang="en-US" sz="1800" dirty="0"/>
              <a:t>Is the field of research aimed at understanding and correcting biases like these. It is at the intersection of machine learning and ethics. </a:t>
            </a:r>
          </a:p>
          <a:p>
            <a:pPr lvl="2"/>
            <a:r>
              <a:rPr lang="en-US" sz="1600" dirty="0"/>
              <a:t>Specifically, the field includes:​</a:t>
            </a:r>
          </a:p>
          <a:p>
            <a:pPr lvl="2"/>
            <a:endParaRPr lang="en-US" sz="1600" dirty="0"/>
          </a:p>
          <a:p>
            <a:pPr lvl="3"/>
            <a:r>
              <a:rPr lang="en-US" sz="1600" dirty="0"/>
              <a:t>Researching the causes of bias in data and algorithms​</a:t>
            </a:r>
          </a:p>
          <a:p>
            <a:pPr lvl="3"/>
            <a:r>
              <a:rPr lang="en-US" sz="1600" dirty="0"/>
              <a:t>Defining and applying measurements of fairness​</a:t>
            </a:r>
          </a:p>
          <a:p>
            <a:pPr lvl="3"/>
            <a:r>
              <a:rPr lang="en-US" sz="1600" dirty="0"/>
              <a:t>Developing data collection and modelling methodologies aimed at creating fair algorithms​</a:t>
            </a:r>
          </a:p>
          <a:p>
            <a:pPr lvl="3"/>
            <a:r>
              <a:rPr lang="en-US" sz="1600" dirty="0"/>
              <a:t>Providing advice to governments/corporates on how to regulate machine learning​</a:t>
            </a:r>
          </a:p>
          <a:p>
            <a:endParaRPr lang="en-US" sz="1800" dirty="0"/>
          </a:p>
          <a:p>
            <a:endParaRPr lang="en-US" sz="1800" dirty="0"/>
          </a:p>
        </p:txBody>
      </p:sp>
    </p:spTree>
    <p:extLst>
      <p:ext uri="{BB962C8B-B14F-4D97-AF65-F5344CB8AC3E}">
        <p14:creationId xmlns:p14="http://schemas.microsoft.com/office/powerpoint/2010/main" val="42515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AD28A-621F-A8CC-B394-9182A64EB170}"/>
              </a:ext>
            </a:extLst>
          </p:cNvPr>
          <p:cNvSpPr>
            <a:spLocks noGrp="1"/>
          </p:cNvSpPr>
          <p:nvPr>
            <p:ph type="body" sz="quarter" idx="20"/>
          </p:nvPr>
        </p:nvSpPr>
        <p:spPr/>
        <p:txBody>
          <a:bodyPr/>
          <a:lstStyle/>
          <a:p>
            <a:r>
              <a:rPr lang="en-US" dirty="0"/>
              <a:t>GO beyond Data </a:t>
            </a:r>
          </a:p>
          <a:p>
            <a:endParaRPr lang="en-US" dirty="0"/>
          </a:p>
        </p:txBody>
      </p:sp>
      <p:sp>
        <p:nvSpPr>
          <p:cNvPr id="3" name="Text Placeholder 2">
            <a:extLst>
              <a:ext uri="{FF2B5EF4-FFF2-40B4-BE49-F238E27FC236}">
                <a16:creationId xmlns:a16="http://schemas.microsoft.com/office/drawing/2014/main" id="{75CC7DF4-1044-7FC2-F994-A059DE5F3AC3}"/>
              </a:ext>
            </a:extLst>
          </p:cNvPr>
          <p:cNvSpPr>
            <a:spLocks noGrp="1"/>
          </p:cNvSpPr>
          <p:nvPr>
            <p:ph type="body" sz="quarter" idx="14"/>
          </p:nvPr>
        </p:nvSpPr>
        <p:spPr>
          <a:xfrm>
            <a:off x="431801" y="1447800"/>
            <a:ext cx="8280399" cy="2895598"/>
          </a:xfrm>
        </p:spPr>
        <p:txBody>
          <a:bodyPr/>
          <a:lstStyle/>
          <a:p>
            <a:r>
              <a:rPr lang="en-US" sz="1800" dirty="0"/>
              <a:t>It is also important to understand that approaches to fairness are not only quantitative. This is because the reasons for unfairness go beyond data and algorithms. The research will also involve understanding and addressing the root cause of unfairness.</a:t>
            </a:r>
          </a:p>
          <a:p>
            <a:endParaRPr lang="en-US" sz="1800" dirty="0"/>
          </a:p>
        </p:txBody>
      </p:sp>
      <p:pic>
        <p:nvPicPr>
          <p:cNvPr id="4" name="Picture 2" descr="A group of people&#10;&#10;Description automatically generated with low confidence">
            <a:extLst>
              <a:ext uri="{FF2B5EF4-FFF2-40B4-BE49-F238E27FC236}">
                <a16:creationId xmlns:a16="http://schemas.microsoft.com/office/drawing/2014/main" id="{14FA8D71-8E60-3F96-C812-1A226930A2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1757" y="2646738"/>
            <a:ext cx="5687447" cy="221810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0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26E88D-08DE-3DEA-E8DB-2AEEA15FB940}"/>
              </a:ext>
            </a:extLst>
          </p:cNvPr>
          <p:cNvSpPr>
            <a:spLocks noGrp="1"/>
          </p:cNvSpPr>
          <p:nvPr>
            <p:ph type="body" sz="quarter" idx="20"/>
          </p:nvPr>
        </p:nvSpPr>
        <p:spPr/>
        <p:txBody>
          <a:bodyPr/>
          <a:lstStyle/>
          <a:p>
            <a:r>
              <a:rPr lang="en-US" dirty="0"/>
              <a:t>Why is algorithm fairness important?</a:t>
            </a:r>
          </a:p>
          <a:p>
            <a:endParaRPr lang="en-US" dirty="0"/>
          </a:p>
        </p:txBody>
      </p:sp>
      <p:sp>
        <p:nvSpPr>
          <p:cNvPr id="3" name="Text Placeholder 2">
            <a:extLst>
              <a:ext uri="{FF2B5EF4-FFF2-40B4-BE49-F238E27FC236}">
                <a16:creationId xmlns:a16="http://schemas.microsoft.com/office/drawing/2014/main" id="{69A2769F-64EF-25E3-0FA4-1FF3D4E111A9}"/>
              </a:ext>
            </a:extLst>
          </p:cNvPr>
          <p:cNvSpPr>
            <a:spLocks noGrp="1"/>
          </p:cNvSpPr>
          <p:nvPr>
            <p:ph type="body" sz="quarter" idx="14"/>
          </p:nvPr>
        </p:nvSpPr>
        <p:spPr>
          <a:xfrm>
            <a:off x="431801" y="1447800"/>
            <a:ext cx="8280399" cy="2895598"/>
          </a:xfrm>
        </p:spPr>
        <p:txBody>
          <a:bodyPr/>
          <a:lstStyle/>
          <a:p>
            <a:r>
              <a:rPr lang="en-US" sz="1800" dirty="0"/>
              <a:t>As mentioned, machine learning models are being used to make important decisions. The consequences of incorrect predictions could be devastating for an individual. If the incorrect predictions are systematic then entire groups could suffer. To understand what we mean by this, it will help to go over a few examples such as:</a:t>
            </a:r>
          </a:p>
          <a:p>
            <a:pPr lvl="3"/>
            <a:r>
              <a:rPr lang="en-US" sz="1600" dirty="0"/>
              <a:t>Apple recently launched a credit card — Apple Card</a:t>
            </a:r>
          </a:p>
          <a:p>
            <a:pPr lvl="3"/>
            <a:r>
              <a:rPr lang="en-US" sz="1600" dirty="0"/>
              <a:t>Amazon automate recruitment system.</a:t>
            </a:r>
          </a:p>
          <a:p>
            <a:pPr lvl="3"/>
            <a:r>
              <a:rPr lang="en-US" sz="1600" dirty="0"/>
              <a:t>COMPAS, an algorithm used by the American criminal justice system.</a:t>
            </a:r>
          </a:p>
          <a:p>
            <a:pPr lvl="3"/>
            <a:endParaRPr lang="en-US" sz="16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14611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4669B3-ACF2-6C72-0703-999CF563C860}"/>
              </a:ext>
            </a:extLst>
          </p:cNvPr>
          <p:cNvSpPr>
            <a:spLocks noGrp="1"/>
          </p:cNvSpPr>
          <p:nvPr>
            <p:ph type="body" sz="quarter" idx="20"/>
          </p:nvPr>
        </p:nvSpPr>
        <p:spPr/>
        <p:txBody>
          <a:bodyPr/>
          <a:lstStyle/>
          <a:p>
            <a:r>
              <a:rPr lang="en-US" dirty="0"/>
              <a:t>Why is algorithm fairness important?</a:t>
            </a:r>
          </a:p>
          <a:p>
            <a:endParaRPr lang="en-US" dirty="0"/>
          </a:p>
        </p:txBody>
      </p:sp>
      <p:sp>
        <p:nvSpPr>
          <p:cNvPr id="3" name="Text Placeholder 2">
            <a:extLst>
              <a:ext uri="{FF2B5EF4-FFF2-40B4-BE49-F238E27FC236}">
                <a16:creationId xmlns:a16="http://schemas.microsoft.com/office/drawing/2014/main" id="{3947834D-6D27-EACB-856F-FC2945B9307F}"/>
              </a:ext>
            </a:extLst>
          </p:cNvPr>
          <p:cNvSpPr>
            <a:spLocks noGrp="1"/>
          </p:cNvSpPr>
          <p:nvPr>
            <p:ph type="body" sz="quarter" idx="14"/>
          </p:nvPr>
        </p:nvSpPr>
        <p:spPr>
          <a:xfrm>
            <a:off x="431801" y="1447800"/>
            <a:ext cx="4704079" cy="2895598"/>
          </a:xfrm>
        </p:spPr>
        <p:txBody>
          <a:bodyPr/>
          <a:lstStyle/>
          <a:p>
            <a:r>
              <a:rPr lang="en-US" sz="1800" dirty="0"/>
              <a:t>Apple recently launched a credit card — Apple Card</a:t>
            </a:r>
          </a:p>
          <a:p>
            <a:r>
              <a:rPr lang="en-US" sz="1800" dirty="0"/>
              <a:t>You can apply for the card online and you are automatically given a credit limit. As people started to use this product, it was found </a:t>
            </a:r>
            <a:r>
              <a:rPr lang="en-US" sz="1800" dirty="0">
                <a:solidFill>
                  <a:srgbClr val="FF0000"/>
                </a:solidFill>
              </a:rPr>
              <a:t>that women were being offered significantly lower credit limits than men</a:t>
            </a:r>
            <a:r>
              <a:rPr lang="en-US" sz="1800" dirty="0"/>
              <a:t>. This was even when the women were of a similar financial position (and credit risk). For example, Apple co-founder, Steve Wozniak, said he was offered a credit limit 10 times higher than his wife</a:t>
            </a:r>
          </a:p>
          <a:p>
            <a:endParaRPr lang="en-US" dirty="0"/>
          </a:p>
        </p:txBody>
      </p:sp>
      <p:pic>
        <p:nvPicPr>
          <p:cNvPr id="4" name="Picture 2">
            <a:extLst>
              <a:ext uri="{FF2B5EF4-FFF2-40B4-BE49-F238E27FC236}">
                <a16:creationId xmlns:a16="http://schemas.microsoft.com/office/drawing/2014/main" id="{4DD26611-D62D-3D19-DD62-B22EF77C2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605" y="1165673"/>
            <a:ext cx="3687763" cy="2212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4D421C4-71E9-236B-646B-B2D6DAD946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495" t="3425" r="33786"/>
          <a:stretch/>
        </p:blipFill>
        <p:spPr bwMode="auto">
          <a:xfrm>
            <a:off x="5298605" y="2975610"/>
            <a:ext cx="2232660" cy="201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40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F64B3-D18A-0266-AA1D-EA9581CE2DFE}"/>
              </a:ext>
            </a:extLst>
          </p:cNvPr>
          <p:cNvSpPr>
            <a:spLocks noGrp="1"/>
          </p:cNvSpPr>
          <p:nvPr>
            <p:ph type="body" sz="quarter" idx="20"/>
          </p:nvPr>
        </p:nvSpPr>
        <p:spPr/>
        <p:txBody>
          <a:bodyPr/>
          <a:lstStyle/>
          <a:p>
            <a:r>
              <a:rPr lang="en-US" dirty="0"/>
              <a:t>Amazon automate recruitment system.</a:t>
            </a:r>
          </a:p>
          <a:p>
            <a:endParaRPr lang="en-US" dirty="0"/>
          </a:p>
        </p:txBody>
      </p:sp>
      <p:sp>
        <p:nvSpPr>
          <p:cNvPr id="3" name="Text Placeholder 2">
            <a:extLst>
              <a:ext uri="{FF2B5EF4-FFF2-40B4-BE49-F238E27FC236}">
                <a16:creationId xmlns:a16="http://schemas.microsoft.com/office/drawing/2014/main" id="{FA70ED97-804C-FC4F-C8F7-0AE43245726A}"/>
              </a:ext>
            </a:extLst>
          </p:cNvPr>
          <p:cNvSpPr>
            <a:spLocks noGrp="1"/>
          </p:cNvSpPr>
          <p:nvPr>
            <p:ph type="body" sz="quarter" idx="14"/>
          </p:nvPr>
        </p:nvSpPr>
        <p:spPr>
          <a:xfrm>
            <a:off x="431801" y="1447800"/>
            <a:ext cx="4841239" cy="2895598"/>
          </a:xfrm>
        </p:spPr>
        <p:txBody>
          <a:bodyPr/>
          <a:lstStyle/>
          <a:p>
            <a:pPr algn="just"/>
            <a:r>
              <a:rPr lang="en-US" sz="1800" dirty="0"/>
              <a:t>Another example is a system used by Amazon to help automate recruitment. Machine learning was used to rate the resumes of new candidates. To train the model, Amazon used information from historically successful candidates. The issue is that, due to the male dominance of the tech industry, most of these candidates were male. The result was a model that did not rate resumes in a gender-neutral way. It actually went as far as </a:t>
            </a:r>
            <a:r>
              <a:rPr lang="en-US" sz="1800" dirty="0" err="1"/>
              <a:t>penalising</a:t>
            </a:r>
            <a:r>
              <a:rPr lang="en-US" sz="1800" dirty="0"/>
              <a:t> the word “woman” (e.g. Captain of the </a:t>
            </a:r>
            <a:r>
              <a:rPr lang="en-US" sz="1800" b="1" dirty="0"/>
              <a:t>woman’s</a:t>
            </a:r>
            <a:r>
              <a:rPr lang="en-US" sz="1800" dirty="0"/>
              <a:t> soccer team).</a:t>
            </a:r>
          </a:p>
          <a:p>
            <a:pPr algn="just"/>
            <a:endParaRPr lang="en-US" sz="1800" dirty="0"/>
          </a:p>
        </p:txBody>
      </p:sp>
      <p:pic>
        <p:nvPicPr>
          <p:cNvPr id="4" name="Picture 2">
            <a:extLst>
              <a:ext uri="{FF2B5EF4-FFF2-40B4-BE49-F238E27FC236}">
                <a16:creationId xmlns:a16="http://schemas.microsoft.com/office/drawing/2014/main" id="{73E7E547-C651-6A98-0B69-9BBA4781B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839" y="2239704"/>
            <a:ext cx="3405345" cy="11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FBCD2-E34F-A125-9409-C90C6A727CA3}"/>
              </a:ext>
            </a:extLst>
          </p:cNvPr>
          <p:cNvSpPr>
            <a:spLocks noGrp="1"/>
          </p:cNvSpPr>
          <p:nvPr>
            <p:ph type="body" sz="quarter" idx="20"/>
          </p:nvPr>
        </p:nvSpPr>
        <p:spPr/>
        <p:txBody>
          <a:bodyPr/>
          <a:lstStyle/>
          <a:p>
            <a:r>
              <a:rPr lang="en-US" dirty="0"/>
              <a:t>COMPAS</a:t>
            </a:r>
          </a:p>
        </p:txBody>
      </p:sp>
      <p:sp>
        <p:nvSpPr>
          <p:cNvPr id="3" name="Text Placeholder 2">
            <a:extLst>
              <a:ext uri="{FF2B5EF4-FFF2-40B4-BE49-F238E27FC236}">
                <a16:creationId xmlns:a16="http://schemas.microsoft.com/office/drawing/2014/main" id="{26DE49B7-748B-7C08-7CFA-95A2C81B7A5B}"/>
              </a:ext>
            </a:extLst>
          </p:cNvPr>
          <p:cNvSpPr>
            <a:spLocks noGrp="1"/>
          </p:cNvSpPr>
          <p:nvPr>
            <p:ph type="body" sz="quarter" idx="14"/>
          </p:nvPr>
        </p:nvSpPr>
        <p:spPr/>
        <p:txBody>
          <a:bodyPr/>
          <a:lstStyle/>
          <a:p>
            <a:pPr algn="just"/>
            <a:r>
              <a:rPr lang="en-US" sz="1800" dirty="0"/>
              <a:t>Models can also discriminate based on race. COMPAS was an algorithm used by the American criminal justice system to predict if a defendant was likely to re-offend. An incorrect prediction (i.e. false positive) could result in the defendant being falsely imprisoned or having to face a longer prison sentence. It was found that the false positive rate was twice as likely for black offenders than white offenders. That is black offenders were twice as likely to be </a:t>
            </a:r>
            <a:r>
              <a:rPr lang="en-US" sz="1800" b="1" dirty="0"/>
              <a:t>incorrectly</a:t>
            </a:r>
            <a:r>
              <a:rPr lang="en-US" sz="1800" dirty="0"/>
              <a:t> labelled as potential re-offenders.</a:t>
            </a:r>
          </a:p>
          <a:p>
            <a:endParaRPr lang="en-US" sz="1800" dirty="0"/>
          </a:p>
        </p:txBody>
      </p:sp>
      <p:pic>
        <p:nvPicPr>
          <p:cNvPr id="4" name="Picture 3">
            <a:extLst>
              <a:ext uri="{FF2B5EF4-FFF2-40B4-BE49-F238E27FC236}">
                <a16:creationId xmlns:a16="http://schemas.microsoft.com/office/drawing/2014/main" id="{BE416D60-2252-7222-C62C-23702E6AC2B2}"/>
              </a:ext>
            </a:extLst>
          </p:cNvPr>
          <p:cNvPicPr>
            <a:picLocks noChangeAspect="1"/>
          </p:cNvPicPr>
          <p:nvPr/>
        </p:nvPicPr>
        <p:blipFill>
          <a:blip r:embed="rId2"/>
          <a:stretch>
            <a:fillRect/>
          </a:stretch>
        </p:blipFill>
        <p:spPr>
          <a:xfrm>
            <a:off x="7520284" y="1914080"/>
            <a:ext cx="1684675" cy="1684675"/>
          </a:xfrm>
          <a:prstGeom prst="rect">
            <a:avLst/>
          </a:prstGeom>
        </p:spPr>
      </p:pic>
      <p:pic>
        <p:nvPicPr>
          <p:cNvPr id="5" name="Picture 4">
            <a:extLst>
              <a:ext uri="{FF2B5EF4-FFF2-40B4-BE49-F238E27FC236}">
                <a16:creationId xmlns:a16="http://schemas.microsoft.com/office/drawing/2014/main" id="{BBAC14A5-9FBA-2E0C-3108-58328E32BEC7}"/>
              </a:ext>
            </a:extLst>
          </p:cNvPr>
          <p:cNvPicPr>
            <a:picLocks noChangeAspect="1"/>
          </p:cNvPicPr>
          <p:nvPr/>
        </p:nvPicPr>
        <p:blipFill>
          <a:blip r:embed="rId3"/>
          <a:stretch>
            <a:fillRect/>
          </a:stretch>
        </p:blipFill>
        <p:spPr>
          <a:xfrm>
            <a:off x="6224616" y="2077641"/>
            <a:ext cx="1521114" cy="1521114"/>
          </a:xfrm>
          <a:prstGeom prst="rect">
            <a:avLst/>
          </a:prstGeom>
        </p:spPr>
      </p:pic>
    </p:spTree>
    <p:extLst>
      <p:ext uri="{BB962C8B-B14F-4D97-AF65-F5344CB8AC3E}">
        <p14:creationId xmlns:p14="http://schemas.microsoft.com/office/powerpoint/2010/main" val="604490251"/>
      </p:ext>
    </p:extLst>
  </p:cSld>
  <p:clrMapOvr>
    <a:masterClrMapping/>
  </p:clrMapOvr>
</p:sld>
</file>

<file path=ppt/theme/theme1.xml><?xml version="1.0" encoding="utf-8"?>
<a:theme xmlns:a="http://schemas.openxmlformats.org/drawingml/2006/main" name="Office Theme">
  <a:themeElements>
    <a:clrScheme name="Turing Presentation Palette">
      <a:dk1>
        <a:srgbClr val="1C1C1C"/>
      </a:dk1>
      <a:lt1>
        <a:sysClr val="window" lastClr="FFFFFF"/>
      </a:lt1>
      <a:dk2>
        <a:srgbClr val="404040"/>
      </a:dk2>
      <a:lt2>
        <a:srgbClr val="DEDEDE"/>
      </a:lt2>
      <a:accent1>
        <a:srgbClr val="00B0F0"/>
      </a:accent1>
      <a:accent2>
        <a:srgbClr val="0070C0"/>
      </a:accent2>
      <a:accent3>
        <a:srgbClr val="06CA7B"/>
      </a:accent3>
      <a:accent4>
        <a:srgbClr val="002060"/>
      </a:accent4>
      <a:accent5>
        <a:srgbClr val="7D02C2"/>
      </a:accent5>
      <a:accent6>
        <a:srgbClr val="FF007D"/>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AA62DCEA4FAE4394823B509BA2709F" ma:contentTypeVersion="" ma:contentTypeDescription="Create a new document." ma:contentTypeScope="" ma:versionID="f5bdc85b8c2b59763cc3d43b64e49cc8">
  <xsd:schema xmlns:xsd="http://www.w3.org/2001/XMLSchema" xmlns:xs="http://www.w3.org/2001/XMLSchema" xmlns:p="http://schemas.microsoft.com/office/2006/metadata/properties" xmlns:ns2="ddc16f2e-ac79-420b-bf02-152a3fab2b22" xmlns:ns3="e5618448-e42b-40ea-80d2-fe7c2030a18b" targetNamespace="http://schemas.microsoft.com/office/2006/metadata/properties" ma:root="true" ma:fieldsID="fbecd554eafde8c36c37c40c8fe240c8" ns2:_="" ns3:_="">
    <xsd:import namespace="ddc16f2e-ac79-420b-bf02-152a3fab2b22"/>
    <xsd:import namespace="e5618448-e42b-40ea-80d2-fe7c2030a1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2:TaxCatchAll"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1" nillable="true" ma:displayName="Taxonomy Catch All Colum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5618448-e42b-40ea-80d2-fe7c2030a18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dc16f2e-ac79-420b-bf02-152a3fab2b22" xsi:nil="true"/>
    <lcf76f155ced4ddcb4097134ff3c332f xmlns="e5618448-e42b-40ea-80d2-fe7c2030a18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6A361FC-9574-4D3A-922B-90EB7E3EAC0E}">
  <ds:schemaRefs>
    <ds:schemaRef ds:uri="http://schemas.microsoft.com/sharepoint/v3/contenttype/forms"/>
  </ds:schemaRefs>
</ds:datastoreItem>
</file>

<file path=customXml/itemProps2.xml><?xml version="1.0" encoding="utf-8"?>
<ds:datastoreItem xmlns:ds="http://schemas.openxmlformats.org/officeDocument/2006/customXml" ds:itemID="{413A9A8B-8FD3-436A-9B3D-7176B95C8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e5618448-e42b-40ea-80d2-fe7c2030a1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D3EDB7-0ABD-4BC6-9C2A-32E4FC10473A}">
  <ds:schemaRefs>
    <ds:schemaRef ds:uri="http://schemas.microsoft.com/office/2006/metadata/properties"/>
    <ds:schemaRef ds:uri="http://schemas.microsoft.com/office/infopath/2007/PartnerControls"/>
    <ds:schemaRef ds:uri="ddc16f2e-ac79-420b-bf02-152a3fab2b22"/>
    <ds:schemaRef ds:uri="e5618448-e42b-40ea-80d2-fe7c2030a18b"/>
  </ds:schemaRefs>
</ds:datastoreItem>
</file>

<file path=docProps/app.xml><?xml version="1.0" encoding="utf-8"?>
<Properties xmlns="http://schemas.openxmlformats.org/officeDocument/2006/extended-properties" xmlns:vt="http://schemas.openxmlformats.org/officeDocument/2006/docPropsVTypes">
  <Template/>
  <TotalTime>164</TotalTime>
  <Words>2006</Words>
  <Application>Microsoft Office PowerPoint</Application>
  <PresentationFormat>On-screen Show (16:9)</PresentationFormat>
  <Paragraphs>110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LT Pro</vt:lpstr>
      <vt:lpstr>Calibri</vt:lpstr>
      <vt:lpstr>sohne</vt:lpstr>
      <vt:lpstr>source-serif-pro</vt:lpstr>
      <vt:lpstr>Tw Cen MT</vt:lpstr>
      <vt:lpstr>Wingdings</vt:lpstr>
      <vt:lpstr>Office Theme</vt:lpstr>
      <vt:lpstr>Fairness of data, algorithms, and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Yellow Balloon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Alan Turing Institute</dc:title>
  <dc:creator>Sophie Mclvor</dc:creator>
  <cp:lastModifiedBy>Ogerta Elezaj</cp:lastModifiedBy>
  <cp:revision>12</cp:revision>
  <cp:lastPrinted>2017-11-14T13:34:51Z</cp:lastPrinted>
  <dcterms:created xsi:type="dcterms:W3CDTF">2017-03-06T16:45:41Z</dcterms:created>
  <dcterms:modified xsi:type="dcterms:W3CDTF">2023-04-03T13:44:14Z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Keywords">
    <vt:lpwstr/>
  </property>
  <property fmtid="{D5CDD505-2E9C-101B-9397-08002B2CF9AE}" pid="3" name="ContentTypeId">
    <vt:lpwstr>0x01010059AA62DCEA4FAE4394823B509BA2709F</vt:lpwstr>
  </property>
</Properties>
</file>