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4"/>
  </p:notesMasterIdLst>
  <p:sldIdLst>
    <p:sldId id="870" r:id="rId5"/>
    <p:sldId id="878" r:id="rId6"/>
    <p:sldId id="879" r:id="rId7"/>
    <p:sldId id="880" r:id="rId8"/>
    <p:sldId id="881" r:id="rId9"/>
    <p:sldId id="882" r:id="rId10"/>
    <p:sldId id="883" r:id="rId11"/>
    <p:sldId id="884" r:id="rId12"/>
    <p:sldId id="885" r:id="rId13"/>
    <p:sldId id="886" r:id="rId14"/>
    <p:sldId id="887" r:id="rId15"/>
    <p:sldId id="888" r:id="rId16"/>
    <p:sldId id="890" r:id="rId17"/>
    <p:sldId id="891" r:id="rId18"/>
    <p:sldId id="892" r:id="rId19"/>
    <p:sldId id="893" r:id="rId20"/>
    <p:sldId id="894" r:id="rId21"/>
    <p:sldId id="895" r:id="rId22"/>
    <p:sldId id="896" r:id="rId23"/>
    <p:sldId id="897" r:id="rId24"/>
    <p:sldId id="898" r:id="rId25"/>
    <p:sldId id="900" r:id="rId26"/>
    <p:sldId id="901" r:id="rId27"/>
    <p:sldId id="902" r:id="rId28"/>
    <p:sldId id="904" r:id="rId29"/>
    <p:sldId id="905" r:id="rId30"/>
    <p:sldId id="906" r:id="rId31"/>
    <p:sldId id="907" r:id="rId32"/>
    <p:sldId id="908" r:id="rId33"/>
    <p:sldId id="909" r:id="rId34"/>
    <p:sldId id="910" r:id="rId35"/>
    <p:sldId id="911" r:id="rId36"/>
    <p:sldId id="912" r:id="rId37"/>
    <p:sldId id="913" r:id="rId38"/>
    <p:sldId id="914" r:id="rId39"/>
    <p:sldId id="915" r:id="rId40"/>
    <p:sldId id="916" r:id="rId41"/>
    <p:sldId id="917" r:id="rId42"/>
    <p:sldId id="918" r:id="rId43"/>
  </p:sldIdLst>
  <p:sldSz cx="9144000" cy="5143500" type="screen16x9"/>
  <p:notesSz cx="6805613" cy="9944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43B75A66-9E91-4DD9-B746-828A96ED2253}">
          <p14:sldIdLst>
            <p14:sldId id="870"/>
            <p14:sldId id="878"/>
            <p14:sldId id="879"/>
            <p14:sldId id="880"/>
            <p14:sldId id="881"/>
            <p14:sldId id="882"/>
            <p14:sldId id="883"/>
            <p14:sldId id="884"/>
            <p14:sldId id="885"/>
            <p14:sldId id="886"/>
            <p14:sldId id="887"/>
            <p14:sldId id="888"/>
            <p14:sldId id="890"/>
            <p14:sldId id="891"/>
            <p14:sldId id="892"/>
            <p14:sldId id="893"/>
            <p14:sldId id="894"/>
            <p14:sldId id="895"/>
            <p14:sldId id="896"/>
            <p14:sldId id="897"/>
            <p14:sldId id="898"/>
            <p14:sldId id="900"/>
            <p14:sldId id="901"/>
            <p14:sldId id="902"/>
            <p14:sldId id="904"/>
            <p14:sldId id="905"/>
            <p14:sldId id="906"/>
            <p14:sldId id="907"/>
            <p14:sldId id="908"/>
            <p14:sldId id="909"/>
            <p14:sldId id="910"/>
            <p14:sldId id="911"/>
            <p14:sldId id="912"/>
            <p14:sldId id="913"/>
            <p14:sldId id="914"/>
            <p14:sldId id="915"/>
            <p14:sldId id="916"/>
            <p14:sldId id="917"/>
            <p14:sldId id="9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F26A0E"/>
    <a:srgbClr val="F1A00F"/>
    <a:srgbClr val="404040"/>
    <a:srgbClr val="1C1C1C"/>
    <a:srgbClr val="DEDEDE"/>
    <a:srgbClr val="66FFCC"/>
    <a:srgbClr val="3DF5A2"/>
    <a:srgbClr val="00FFFF"/>
    <a:srgbClr val="00FF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235226-B145-4E10-983B-1CC3FFD77C77}"/>
              </a:ext>
            </a:extLst>
          </p:cNvPr>
          <p:cNvSpPr>
            <a:spLocks noGrp="1"/>
          </p:cNvSpPr>
          <p:nvPr>
            <p:ph type="hdr" sz="quarter"/>
          </p:nvPr>
        </p:nvSpPr>
        <p:spPr>
          <a:xfrm>
            <a:off x="0" y="0"/>
            <a:ext cx="294957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C4CFC5A7-8C8B-4687-B28B-5BF9AEB6A4DE}"/>
              </a:ext>
            </a:extLst>
          </p:cNvPr>
          <p:cNvSpPr>
            <a:spLocks noGrp="1"/>
          </p:cNvSpPr>
          <p:nvPr>
            <p:ph type="dt" idx="1"/>
          </p:nvPr>
        </p:nvSpPr>
        <p:spPr>
          <a:xfrm>
            <a:off x="3854450" y="0"/>
            <a:ext cx="294957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E418932-800F-49B7-9B85-80D8118CABFE}" type="datetimeFigureOut">
              <a:rPr lang="en-GB"/>
              <a:pPr>
                <a:defRPr/>
              </a:pPr>
              <a:t>04/04/2023</a:t>
            </a:fld>
            <a:endParaRPr lang="en-GB"/>
          </a:p>
        </p:txBody>
      </p:sp>
      <p:sp>
        <p:nvSpPr>
          <p:cNvPr id="4" name="Slide Image Placeholder 3">
            <a:extLst>
              <a:ext uri="{FF2B5EF4-FFF2-40B4-BE49-F238E27FC236}">
                <a16:creationId xmlns:a16="http://schemas.microsoft.com/office/drawing/2014/main" id="{46F1F158-007E-427F-8465-C2613159418F}"/>
              </a:ext>
            </a:extLst>
          </p:cNvPr>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44E36E06-D37F-4889-B95F-01BE44729479}"/>
              </a:ext>
            </a:extLst>
          </p:cNvPr>
          <p:cNvSpPr>
            <a:spLocks noGrp="1"/>
          </p:cNvSpPr>
          <p:nvPr>
            <p:ph type="body" sz="quarter" idx="3"/>
          </p:nvPr>
        </p:nvSpPr>
        <p:spPr>
          <a:xfrm>
            <a:off x="681038" y="4722813"/>
            <a:ext cx="5443537" cy="447516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7F15012-0BDA-4DFA-8088-A120A094BDD7}"/>
              </a:ext>
            </a:extLst>
          </p:cNvPr>
          <p:cNvSpPr>
            <a:spLocks noGrp="1"/>
          </p:cNvSpPr>
          <p:nvPr>
            <p:ph type="ftr" sz="quarter" idx="4"/>
          </p:nvPr>
        </p:nvSpPr>
        <p:spPr>
          <a:xfrm>
            <a:off x="0" y="9445625"/>
            <a:ext cx="2949575"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39AE7443-C6D5-424B-AFA3-DE5D710955E3}"/>
              </a:ext>
            </a:extLst>
          </p:cNvPr>
          <p:cNvSpPr>
            <a:spLocks noGrp="1"/>
          </p:cNvSpPr>
          <p:nvPr>
            <p:ph type="sldNum" sz="quarter" idx="5"/>
          </p:nvPr>
        </p:nvSpPr>
        <p:spPr>
          <a:xfrm>
            <a:off x="3854450" y="9445625"/>
            <a:ext cx="2949575"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0FE0A2-34EE-413D-B87D-BE548BE2D9D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op slid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3560" cy="571512"/>
          </a:xfrm>
        </p:spPr>
        <p:txBody>
          <a:bodyPr/>
          <a:lstStyle>
            <a:lvl1pPr marL="0" indent="0">
              <a:lnSpc>
                <a:spcPct val="100000"/>
              </a:lnSpc>
              <a:buNone/>
              <a:defRPr sz="3400" b="1">
                <a:solidFill>
                  <a:schemeClr val="bg1"/>
                </a:solidFill>
              </a:defRPr>
            </a:lvl1pPr>
          </a:lstStyle>
          <a:p>
            <a:r>
              <a:rPr lang="en-US" err="1"/>
              <a:t>Slidedeck</a:t>
            </a:r>
            <a:r>
              <a:rPr lang="en-US"/>
              <a:t>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356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00" y="416704"/>
            <a:ext cx="2174239" cy="953238"/>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431800" y="3720363"/>
            <a:ext cx="4353560" cy="454025"/>
          </a:xfrm>
        </p:spPr>
        <p:txBody>
          <a:bodyPr/>
          <a:lstStyle>
            <a:lvl1pPr marL="0" indent="0">
              <a:buNone/>
              <a:defRPr sz="2800" b="0">
                <a:solidFill>
                  <a:schemeClr val="bg1"/>
                </a:solidFill>
              </a:defRPr>
            </a:lvl1pPr>
          </a:lstStyle>
          <a:p>
            <a:pPr lvl="0"/>
            <a:r>
              <a:rPr lang="en-US"/>
              <a:t>Presenter name</a:t>
            </a:r>
            <a:endParaRPr lang="en-GB"/>
          </a:p>
        </p:txBody>
      </p:sp>
      <p:sp>
        <p:nvSpPr>
          <p:cNvPr id="7" name="Picture Placeholder 10">
            <a:extLst>
              <a:ext uri="{FF2B5EF4-FFF2-40B4-BE49-F238E27FC236}">
                <a16:creationId xmlns:a16="http://schemas.microsoft.com/office/drawing/2014/main" id="{880E1784-6502-40DF-8151-F6A3B84DF5AA}"/>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solidFill>
                  <a:schemeClr val="bg1"/>
                </a:solidFill>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Tree>
    <p:extLst>
      <p:ext uri="{BB962C8B-B14F-4D97-AF65-F5344CB8AC3E}">
        <p14:creationId xmlns:p14="http://schemas.microsoft.com/office/powerpoint/2010/main" val="75648210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ullets, image (Light)">
    <p:bg>
      <p:bgPr>
        <a:solidFill>
          <a:schemeClr val="bg2"/>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53F70B52-F7B4-4FC4-9472-3F73A12A493D}"/>
              </a:ext>
            </a:extLst>
          </p:cNvPr>
          <p:cNvSpPr>
            <a:spLocks noGrp="1"/>
          </p:cNvSpPr>
          <p:nvPr>
            <p:ph type="body" sz="quarter" idx="11" hasCustomPrompt="1"/>
          </p:nvPr>
        </p:nvSpPr>
        <p:spPr>
          <a:xfrm>
            <a:off x="431800" y="682940"/>
            <a:ext cx="3920400" cy="3660460"/>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tx1"/>
                </a:solidFill>
              </a:defRPr>
            </a:lvl3pPr>
          </a:lstStyle>
          <a:p>
            <a:pPr lvl="1"/>
            <a:r>
              <a:rPr lang="en-US"/>
              <a:t>4 to 6 bullet points</a:t>
            </a:r>
          </a:p>
        </p:txBody>
      </p:sp>
      <p:sp>
        <p:nvSpPr>
          <p:cNvPr id="7" name="Picture Placeholder 2">
            <a:extLst>
              <a:ext uri="{FF2B5EF4-FFF2-40B4-BE49-F238E27FC236}">
                <a16:creationId xmlns:a16="http://schemas.microsoft.com/office/drawing/2014/main" id="{1EFE4AFE-B570-485B-8926-6A4990AFE3DE}"/>
              </a:ext>
            </a:extLst>
          </p:cNvPr>
          <p:cNvSpPr>
            <a:spLocks noGrp="1"/>
          </p:cNvSpPr>
          <p:nvPr>
            <p:ph type="pic" sz="quarter" idx="10"/>
          </p:nvPr>
        </p:nvSpPr>
        <p:spPr>
          <a:xfrm>
            <a:off x="525145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121374552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Dark) (Alt)">
    <p:bg>
      <p:bgPr>
        <a:solidFill>
          <a:schemeClr val="tx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791076" y="683054"/>
            <a:ext cx="39211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791075" y="682940"/>
            <a:ext cx="3921125" cy="545115"/>
          </a:xfrm>
        </p:spPr>
        <p:txBody>
          <a:bodyPr/>
          <a:lstStyle>
            <a:lvl1pPr marL="0" indent="0">
              <a:buNone/>
              <a:defRPr sz="2800">
                <a:solidFill>
                  <a:schemeClr val="bg1"/>
                </a:solidFill>
              </a:defRPr>
            </a:lvl1pPr>
            <a:lvl2pPr>
              <a:defRPr sz="1800"/>
            </a:lvl2pPr>
            <a:lvl3pPr>
              <a:defRPr sz="1800"/>
            </a:lvl3pPr>
            <a:lvl4pPr>
              <a:defRPr sz="1800"/>
            </a:lvl4pPr>
            <a:lvl5pPr>
              <a:defRPr sz="1800"/>
            </a:lvl5pPr>
          </a:lstStyle>
          <a:p>
            <a:pPr lvl="0"/>
            <a:r>
              <a:rPr lang="en-GB"/>
              <a:t>Summary heading</a:t>
            </a:r>
          </a:p>
        </p:txBody>
      </p:sp>
      <p:sp>
        <p:nvSpPr>
          <p:cNvPr id="6" name="Picture Placeholder 2">
            <a:extLst>
              <a:ext uri="{FF2B5EF4-FFF2-40B4-BE49-F238E27FC236}">
                <a16:creationId xmlns:a16="http://schemas.microsoft.com/office/drawing/2014/main" id="{657E95CB-6286-4E8D-8ABC-6A9BD85351FD}"/>
              </a:ext>
            </a:extLst>
          </p:cNvPr>
          <p:cNvSpPr>
            <a:spLocks noGrp="1"/>
          </p:cNvSpPr>
          <p:nvPr>
            <p:ph type="pic" sz="quarter" idx="10"/>
          </p:nvPr>
        </p:nvSpPr>
        <p:spPr>
          <a:xfrm>
            <a:off x="0" y="702659"/>
            <a:ext cx="3892550" cy="3640740"/>
          </a:xfrm>
        </p:spPr>
        <p:txBody>
          <a:bodyPr/>
          <a:lstStyle>
            <a:lvl1pPr marL="0" indent="0">
              <a:buNone/>
              <a:defRPr b="0">
                <a:solidFill>
                  <a:schemeClr val="bg1"/>
                </a:solidFill>
              </a:defRPr>
            </a:lvl1pPr>
          </a:lstStyle>
          <a:p>
            <a:r>
              <a:rPr lang="en-GB"/>
              <a:t>Click icon to add picture</a:t>
            </a:r>
          </a:p>
        </p:txBody>
      </p:sp>
      <p:sp>
        <p:nvSpPr>
          <p:cNvPr id="9" name="Text Placeholder 25">
            <a:extLst>
              <a:ext uri="{FF2B5EF4-FFF2-40B4-BE49-F238E27FC236}">
                <a16:creationId xmlns:a16="http://schemas.microsoft.com/office/drawing/2014/main" id="{FA79611A-8145-4287-999D-C17E624B80A5}"/>
              </a:ext>
            </a:extLst>
          </p:cNvPr>
          <p:cNvSpPr>
            <a:spLocks noGrp="1"/>
          </p:cNvSpPr>
          <p:nvPr>
            <p:ph type="body" sz="quarter" idx="12" hasCustomPrompt="1"/>
          </p:nvPr>
        </p:nvSpPr>
        <p:spPr>
          <a:xfrm>
            <a:off x="4791075" y="1294731"/>
            <a:ext cx="3921125" cy="3048668"/>
          </a:xfrm>
        </p:spPr>
        <p:txBody>
          <a:bodyPr/>
          <a:lstStyle>
            <a:lvl1pPr marL="288000" indent="-288000">
              <a:buFont typeface="Arial" panose="020B0604020202020204" pitchFamily="34" charset="0"/>
              <a:buChar char="–"/>
              <a:defRPr sz="2800" b="0">
                <a:solidFill>
                  <a:schemeClr val="bg1"/>
                </a:solidFill>
              </a:defRPr>
            </a:lvl1pPr>
          </a:lstStyle>
          <a:p>
            <a:pPr lvl="0"/>
            <a:r>
              <a:rPr lang="en-US"/>
              <a:t>4 to 6 bullet points</a:t>
            </a:r>
            <a:endParaRPr lang="en-GB"/>
          </a:p>
        </p:txBody>
      </p:sp>
    </p:spTree>
    <p:extLst>
      <p:ext uri="{BB962C8B-B14F-4D97-AF65-F5344CB8AC3E}">
        <p14:creationId xmlns:p14="http://schemas.microsoft.com/office/powerpoint/2010/main" val="558609366"/>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p15:clr>
            <a:srgbClr val="FBAE40"/>
          </p15:clr>
        </p15:guide>
        <p15:guide id="7" pos="2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Light) (Al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791076" y="683054"/>
            <a:ext cx="3921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791075" y="682940"/>
            <a:ext cx="3921125" cy="545115"/>
          </a:xfrm>
        </p:spPr>
        <p:txBody>
          <a:bodyPr/>
          <a:lstStyle>
            <a:lvl1pPr marL="0" indent="0">
              <a:buNone/>
              <a:defRPr sz="2800"/>
            </a:lvl1pPr>
            <a:lvl2pPr>
              <a:defRPr sz="1800"/>
            </a:lvl2pPr>
            <a:lvl3pPr>
              <a:defRPr sz="1800"/>
            </a:lvl3pPr>
            <a:lvl4pPr>
              <a:defRPr sz="1800"/>
            </a:lvl4pPr>
            <a:lvl5pPr>
              <a:defRPr sz="1800"/>
            </a:lvl5pPr>
          </a:lstStyle>
          <a:p>
            <a:pPr lvl="0"/>
            <a:r>
              <a:rPr lang="en-GB"/>
              <a:t>Summary heading</a:t>
            </a:r>
          </a:p>
        </p:txBody>
      </p:sp>
      <p:sp>
        <p:nvSpPr>
          <p:cNvPr id="7" name="Text Placeholder 5">
            <a:extLst>
              <a:ext uri="{FF2B5EF4-FFF2-40B4-BE49-F238E27FC236}">
                <a16:creationId xmlns:a16="http://schemas.microsoft.com/office/drawing/2014/main" id="{88E39823-F30B-468B-8008-58BE47430174}"/>
              </a:ext>
            </a:extLst>
          </p:cNvPr>
          <p:cNvSpPr>
            <a:spLocks noGrp="1"/>
          </p:cNvSpPr>
          <p:nvPr>
            <p:ph type="body" sz="quarter" idx="11" hasCustomPrompt="1"/>
          </p:nvPr>
        </p:nvSpPr>
        <p:spPr>
          <a:xfrm>
            <a:off x="4791076" y="1294731"/>
            <a:ext cx="3921124" cy="3048668"/>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bg1"/>
                </a:solidFill>
              </a:defRPr>
            </a:lvl3pPr>
          </a:lstStyle>
          <a:p>
            <a:pPr lvl="1"/>
            <a:r>
              <a:rPr lang="en-US"/>
              <a:t>4 to 6 bullet points</a:t>
            </a:r>
          </a:p>
        </p:txBody>
      </p:sp>
      <p:sp>
        <p:nvSpPr>
          <p:cNvPr id="6" name="Picture Placeholder 2">
            <a:extLst>
              <a:ext uri="{FF2B5EF4-FFF2-40B4-BE49-F238E27FC236}">
                <a16:creationId xmlns:a16="http://schemas.microsoft.com/office/drawing/2014/main" id="{657E95CB-6286-4E8D-8ABC-6A9BD85351FD}"/>
              </a:ext>
            </a:extLst>
          </p:cNvPr>
          <p:cNvSpPr>
            <a:spLocks noGrp="1"/>
          </p:cNvSpPr>
          <p:nvPr>
            <p:ph type="pic" sz="quarter" idx="10"/>
          </p:nvPr>
        </p:nvSpPr>
        <p:spPr>
          <a:xfrm>
            <a:off x="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2600203034"/>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userDrawn="1">
          <p15:clr>
            <a:srgbClr val="FBAE40"/>
          </p15:clr>
        </p15:guide>
        <p15:guide id="7" pos="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ullets, image (Dark) (Alt)">
    <p:bg>
      <p:bgPr>
        <a:solidFill>
          <a:schemeClr val="tx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1BA11250-F612-4164-9C20-CAEEC9CF7F9C}"/>
              </a:ext>
            </a:extLst>
          </p:cNvPr>
          <p:cNvSpPr>
            <a:spLocks noGrp="1"/>
          </p:cNvSpPr>
          <p:nvPr>
            <p:ph type="body" sz="quarter" idx="14" hasCustomPrompt="1"/>
          </p:nvPr>
        </p:nvSpPr>
        <p:spPr>
          <a:xfrm>
            <a:off x="4791076" y="682940"/>
            <a:ext cx="3921124" cy="36604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5" name="Picture Placeholder 2">
            <a:extLst>
              <a:ext uri="{FF2B5EF4-FFF2-40B4-BE49-F238E27FC236}">
                <a16:creationId xmlns:a16="http://schemas.microsoft.com/office/drawing/2014/main" id="{66DCB931-AF3E-493E-BBC5-0ACD78686AB6}"/>
              </a:ext>
            </a:extLst>
          </p:cNvPr>
          <p:cNvSpPr>
            <a:spLocks noGrp="1"/>
          </p:cNvSpPr>
          <p:nvPr>
            <p:ph type="pic" sz="quarter" idx="10"/>
          </p:nvPr>
        </p:nvSpPr>
        <p:spPr>
          <a:xfrm>
            <a:off x="0" y="702659"/>
            <a:ext cx="3892550" cy="3640740"/>
          </a:xfrm>
        </p:spPr>
        <p:txBody>
          <a:bodyPr/>
          <a:lstStyle>
            <a:lvl1pPr marL="0" indent="0">
              <a:buNone/>
              <a:defRPr b="0">
                <a:solidFill>
                  <a:schemeClr val="bg1"/>
                </a:solidFill>
              </a:defRPr>
            </a:lvl1pPr>
          </a:lstStyle>
          <a:p>
            <a:r>
              <a:rPr lang="en-GB"/>
              <a:t>Click icon to add picture</a:t>
            </a:r>
          </a:p>
        </p:txBody>
      </p:sp>
    </p:spTree>
    <p:extLst>
      <p:ext uri="{BB962C8B-B14F-4D97-AF65-F5344CB8AC3E}">
        <p14:creationId xmlns:p14="http://schemas.microsoft.com/office/powerpoint/2010/main" val="3793268686"/>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272" userDrawn="1">
          <p15:clr>
            <a:srgbClr val="FBAE40"/>
          </p15:clr>
        </p15:guide>
        <p15:guide id="7" pos="301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ullets, image (Alt)">
    <p:bg>
      <p:bgPr>
        <a:solidFill>
          <a:schemeClr val="bg2"/>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53F70B52-F7B4-4FC4-9472-3F73A12A493D}"/>
              </a:ext>
            </a:extLst>
          </p:cNvPr>
          <p:cNvSpPr>
            <a:spLocks noGrp="1"/>
          </p:cNvSpPr>
          <p:nvPr>
            <p:ph type="body" sz="quarter" idx="11" hasCustomPrompt="1"/>
          </p:nvPr>
        </p:nvSpPr>
        <p:spPr>
          <a:xfrm>
            <a:off x="4787900" y="682940"/>
            <a:ext cx="3920400" cy="3660460"/>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tx1"/>
                </a:solidFill>
              </a:defRPr>
            </a:lvl3pPr>
          </a:lstStyle>
          <a:p>
            <a:pPr lvl="1"/>
            <a:r>
              <a:rPr lang="en-US"/>
              <a:t>4 to 6 bullet points</a:t>
            </a:r>
          </a:p>
        </p:txBody>
      </p:sp>
      <p:sp>
        <p:nvSpPr>
          <p:cNvPr id="4" name="Picture Placeholder 2">
            <a:extLst>
              <a:ext uri="{FF2B5EF4-FFF2-40B4-BE49-F238E27FC236}">
                <a16:creationId xmlns:a16="http://schemas.microsoft.com/office/drawing/2014/main" id="{E819D4C3-6603-43E5-90D7-20E616ECFDD9}"/>
              </a:ext>
            </a:extLst>
          </p:cNvPr>
          <p:cNvSpPr>
            <a:spLocks noGrp="1"/>
          </p:cNvSpPr>
          <p:nvPr>
            <p:ph type="pic" sz="quarter" idx="10"/>
          </p:nvPr>
        </p:nvSpPr>
        <p:spPr>
          <a:xfrm>
            <a:off x="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2241130733"/>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userDrawn="1">
          <p15:clr>
            <a:srgbClr val="FBAE40"/>
          </p15:clr>
        </p15:guide>
        <p15:guide id="7" pos="27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images (Dark)">
    <p:bg>
      <p:bgPr>
        <a:solidFill>
          <a:schemeClr val="tx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B5299B8-75C7-4CEB-9D2A-D2DB0A44F4D4}"/>
              </a:ext>
            </a:extLst>
          </p:cNvPr>
          <p:cNvCxnSpPr>
            <a:cxnSpLocks/>
          </p:cNvCxnSpPr>
          <p:nvPr userDrawn="1"/>
        </p:nvCxnSpPr>
        <p:spPr>
          <a:xfrm>
            <a:off x="1079500" y="3123886"/>
            <a:ext cx="30345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Picture Placeholder 2">
            <a:extLst>
              <a:ext uri="{FF2B5EF4-FFF2-40B4-BE49-F238E27FC236}">
                <a16:creationId xmlns:a16="http://schemas.microsoft.com/office/drawing/2014/main" id="{63DD6AC7-34D2-4DCA-AEEA-3FFE241C700A}"/>
              </a:ext>
            </a:extLst>
          </p:cNvPr>
          <p:cNvSpPr>
            <a:spLocks noGrp="1"/>
          </p:cNvSpPr>
          <p:nvPr>
            <p:ph type="pic" sz="quarter" idx="10"/>
          </p:nvPr>
        </p:nvSpPr>
        <p:spPr>
          <a:xfrm>
            <a:off x="1079500" y="992188"/>
            <a:ext cx="3060700" cy="1923283"/>
          </a:xfrm>
        </p:spPr>
        <p:txBody>
          <a:bodyPr/>
          <a:lstStyle>
            <a:lvl1pPr marL="0" indent="0">
              <a:buNone/>
              <a:defRPr b="0">
                <a:solidFill>
                  <a:schemeClr val="bg1"/>
                </a:solidFill>
              </a:defRPr>
            </a:lvl1pPr>
          </a:lstStyle>
          <a:p>
            <a:r>
              <a:rPr lang="en-GB"/>
              <a:t>Click icon to add picture</a:t>
            </a:r>
          </a:p>
        </p:txBody>
      </p:sp>
      <p:sp>
        <p:nvSpPr>
          <p:cNvPr id="13" name="Picture Placeholder 2">
            <a:extLst>
              <a:ext uri="{FF2B5EF4-FFF2-40B4-BE49-F238E27FC236}">
                <a16:creationId xmlns:a16="http://schemas.microsoft.com/office/drawing/2014/main" id="{DDDC7B71-8338-4886-9324-FE1079858609}"/>
              </a:ext>
            </a:extLst>
          </p:cNvPr>
          <p:cNvSpPr>
            <a:spLocks noGrp="1"/>
          </p:cNvSpPr>
          <p:nvPr>
            <p:ph type="pic" sz="quarter" idx="11"/>
          </p:nvPr>
        </p:nvSpPr>
        <p:spPr>
          <a:xfrm>
            <a:off x="5003801" y="992188"/>
            <a:ext cx="3060699" cy="1923283"/>
          </a:xfrm>
        </p:spPr>
        <p:txBody>
          <a:bodyPr/>
          <a:lstStyle>
            <a:lvl1pPr marL="0" indent="0">
              <a:buNone/>
              <a:defRPr b="0">
                <a:solidFill>
                  <a:schemeClr val="bg1"/>
                </a:solidFill>
              </a:defRPr>
            </a:lvl1pPr>
          </a:lstStyle>
          <a:p>
            <a:r>
              <a:rPr lang="en-GB"/>
              <a:t>Click icon to add picture</a:t>
            </a:r>
          </a:p>
        </p:txBody>
      </p:sp>
      <p:cxnSp>
        <p:nvCxnSpPr>
          <p:cNvPr id="14" name="Straight Connector 13">
            <a:extLst>
              <a:ext uri="{FF2B5EF4-FFF2-40B4-BE49-F238E27FC236}">
                <a16:creationId xmlns:a16="http://schemas.microsoft.com/office/drawing/2014/main" id="{1F0D6B7F-4D7A-4A69-8F7D-C94B97D75491}"/>
              </a:ext>
            </a:extLst>
          </p:cNvPr>
          <p:cNvCxnSpPr>
            <a:cxnSpLocks/>
          </p:cNvCxnSpPr>
          <p:nvPr userDrawn="1"/>
        </p:nvCxnSpPr>
        <p:spPr>
          <a:xfrm>
            <a:off x="5003803" y="3123886"/>
            <a:ext cx="306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2E9D6D81-F605-4611-878D-235C279E4A8E}"/>
              </a:ext>
            </a:extLst>
          </p:cNvPr>
          <p:cNvSpPr>
            <a:spLocks noGrp="1"/>
          </p:cNvSpPr>
          <p:nvPr>
            <p:ph type="body" sz="quarter" idx="15" hasCustomPrompt="1"/>
          </p:nvPr>
        </p:nvSpPr>
        <p:spPr>
          <a:xfrm>
            <a:off x="1079500" y="3154366"/>
            <a:ext cx="3050407" cy="1362389"/>
          </a:xfrm>
        </p:spPr>
        <p:txBody>
          <a:bodyPr/>
          <a:lstStyle>
            <a:lvl1pPr>
              <a:spcAft>
                <a:spcPts val="600"/>
              </a:spcAft>
              <a:defRPr>
                <a:solidFill>
                  <a:schemeClr val="bg1"/>
                </a:solidFill>
              </a:defRPr>
            </a:lvl1pPr>
          </a:lstStyle>
          <a:p>
            <a:pPr lvl="0"/>
            <a:r>
              <a:rPr lang="en-US"/>
              <a:t>Click to add text</a:t>
            </a:r>
          </a:p>
        </p:txBody>
      </p:sp>
      <p:sp>
        <p:nvSpPr>
          <p:cNvPr id="16" name="Text Placeholder 10">
            <a:extLst>
              <a:ext uri="{FF2B5EF4-FFF2-40B4-BE49-F238E27FC236}">
                <a16:creationId xmlns:a16="http://schemas.microsoft.com/office/drawing/2014/main" id="{7EC6CF01-8567-4E9F-AA45-61AA44F6B90E}"/>
              </a:ext>
            </a:extLst>
          </p:cNvPr>
          <p:cNvSpPr>
            <a:spLocks noGrp="1"/>
          </p:cNvSpPr>
          <p:nvPr>
            <p:ph type="body" sz="quarter" idx="16" hasCustomPrompt="1"/>
          </p:nvPr>
        </p:nvSpPr>
        <p:spPr>
          <a:xfrm>
            <a:off x="5003802" y="3154365"/>
            <a:ext cx="3060700" cy="1362389"/>
          </a:xfrm>
        </p:spPr>
        <p:txBody>
          <a:bodyPr/>
          <a:lstStyle>
            <a:lvl1pPr>
              <a:spcAft>
                <a:spcPts val="600"/>
              </a:spcAft>
              <a:defRPr>
                <a:solidFill>
                  <a:schemeClr val="bg1"/>
                </a:solidFill>
              </a:defRPr>
            </a:lvl1pPr>
          </a:lstStyle>
          <a:p>
            <a:pPr lvl="0"/>
            <a:r>
              <a:rPr lang="en-US"/>
              <a:t>Click to add text</a:t>
            </a:r>
          </a:p>
        </p:txBody>
      </p:sp>
    </p:spTree>
    <p:extLst>
      <p:ext uri="{BB962C8B-B14F-4D97-AF65-F5344CB8AC3E}">
        <p14:creationId xmlns:p14="http://schemas.microsoft.com/office/powerpoint/2010/main" val="37934766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userDrawn="1">
          <p15:clr>
            <a:srgbClr val="FBAE40"/>
          </p15:clr>
        </p15:guide>
        <p15:guide id="7" pos="680" userDrawn="1">
          <p15:clr>
            <a:srgbClr val="FBAE40"/>
          </p15:clr>
        </p15:guide>
        <p15:guide id="8" pos="3152" userDrawn="1">
          <p15:clr>
            <a:srgbClr val="FBAE40"/>
          </p15:clr>
        </p15:guide>
        <p15:guide id="9" pos="50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 images (Ligh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60AB5B7F-65EB-40B3-8ADF-96F4B0AC0201}"/>
              </a:ext>
            </a:extLst>
          </p:cNvPr>
          <p:cNvCxnSpPr>
            <a:cxnSpLocks/>
          </p:cNvCxnSpPr>
          <p:nvPr userDrawn="1"/>
        </p:nvCxnSpPr>
        <p:spPr>
          <a:xfrm>
            <a:off x="1079500" y="3123886"/>
            <a:ext cx="30345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Picture Placeholder 2">
            <a:extLst>
              <a:ext uri="{FF2B5EF4-FFF2-40B4-BE49-F238E27FC236}">
                <a16:creationId xmlns:a16="http://schemas.microsoft.com/office/drawing/2014/main" id="{D68D267A-F5EA-4642-8DED-8C076DFFD0B7}"/>
              </a:ext>
            </a:extLst>
          </p:cNvPr>
          <p:cNvSpPr>
            <a:spLocks noGrp="1"/>
          </p:cNvSpPr>
          <p:nvPr>
            <p:ph type="pic" sz="quarter" idx="10"/>
          </p:nvPr>
        </p:nvSpPr>
        <p:spPr>
          <a:xfrm>
            <a:off x="1079500" y="992188"/>
            <a:ext cx="3060700" cy="1923283"/>
          </a:xfrm>
        </p:spPr>
        <p:txBody>
          <a:bodyPr/>
          <a:lstStyle>
            <a:lvl1pPr marL="0" indent="0">
              <a:buNone/>
              <a:defRPr b="0">
                <a:solidFill>
                  <a:schemeClr val="tx1"/>
                </a:solidFill>
              </a:defRPr>
            </a:lvl1pPr>
          </a:lstStyle>
          <a:p>
            <a:r>
              <a:rPr lang="en-GB"/>
              <a:t>Click icon to add picture</a:t>
            </a:r>
          </a:p>
        </p:txBody>
      </p:sp>
      <p:sp>
        <p:nvSpPr>
          <p:cNvPr id="19" name="Picture Placeholder 2">
            <a:extLst>
              <a:ext uri="{FF2B5EF4-FFF2-40B4-BE49-F238E27FC236}">
                <a16:creationId xmlns:a16="http://schemas.microsoft.com/office/drawing/2014/main" id="{4ECC00A9-083C-4789-9FCC-AB8D7284A691}"/>
              </a:ext>
            </a:extLst>
          </p:cNvPr>
          <p:cNvSpPr>
            <a:spLocks noGrp="1"/>
          </p:cNvSpPr>
          <p:nvPr>
            <p:ph type="pic" sz="quarter" idx="11"/>
          </p:nvPr>
        </p:nvSpPr>
        <p:spPr>
          <a:xfrm>
            <a:off x="5003801" y="992188"/>
            <a:ext cx="3060699" cy="1923283"/>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AB7EF0F4-6140-4CA6-AC02-2ADC1F1CA43D}"/>
              </a:ext>
            </a:extLst>
          </p:cNvPr>
          <p:cNvCxnSpPr>
            <a:cxnSpLocks/>
          </p:cNvCxnSpPr>
          <p:nvPr userDrawn="1"/>
        </p:nvCxnSpPr>
        <p:spPr>
          <a:xfrm>
            <a:off x="5003803" y="3123886"/>
            <a:ext cx="30607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0">
            <a:extLst>
              <a:ext uri="{FF2B5EF4-FFF2-40B4-BE49-F238E27FC236}">
                <a16:creationId xmlns:a16="http://schemas.microsoft.com/office/drawing/2014/main" id="{80CF1839-676C-46B5-A599-21AA96E532C0}"/>
              </a:ext>
            </a:extLst>
          </p:cNvPr>
          <p:cNvSpPr>
            <a:spLocks noGrp="1"/>
          </p:cNvSpPr>
          <p:nvPr>
            <p:ph type="body" sz="quarter" idx="15" hasCustomPrompt="1"/>
          </p:nvPr>
        </p:nvSpPr>
        <p:spPr>
          <a:xfrm>
            <a:off x="1079500" y="3154366"/>
            <a:ext cx="3050407" cy="1362389"/>
          </a:xfrm>
        </p:spPr>
        <p:txBody>
          <a:bodyPr/>
          <a:lstStyle>
            <a:lvl1pPr>
              <a:spcAft>
                <a:spcPts val="600"/>
              </a:spcAft>
              <a:defRPr>
                <a:solidFill>
                  <a:schemeClr val="tx1"/>
                </a:solidFill>
              </a:defRPr>
            </a:lvl1pPr>
          </a:lstStyle>
          <a:p>
            <a:pPr lvl="0"/>
            <a:r>
              <a:rPr lang="en-US"/>
              <a:t>Click to add text</a:t>
            </a:r>
          </a:p>
        </p:txBody>
      </p:sp>
      <p:sp>
        <p:nvSpPr>
          <p:cNvPr id="22" name="Text Placeholder 10">
            <a:extLst>
              <a:ext uri="{FF2B5EF4-FFF2-40B4-BE49-F238E27FC236}">
                <a16:creationId xmlns:a16="http://schemas.microsoft.com/office/drawing/2014/main" id="{20A1946A-052F-4EDE-BDC4-BAB850806D61}"/>
              </a:ext>
            </a:extLst>
          </p:cNvPr>
          <p:cNvSpPr>
            <a:spLocks noGrp="1"/>
          </p:cNvSpPr>
          <p:nvPr>
            <p:ph type="body" sz="quarter" idx="16" hasCustomPrompt="1"/>
          </p:nvPr>
        </p:nvSpPr>
        <p:spPr>
          <a:xfrm>
            <a:off x="5003802" y="3154365"/>
            <a:ext cx="3060700" cy="1362389"/>
          </a:xfrm>
        </p:spPr>
        <p:txBody>
          <a:bodyPr/>
          <a:lstStyle>
            <a:lvl1pPr>
              <a:spcAft>
                <a:spcPts val="600"/>
              </a:spcAft>
              <a:defRPr>
                <a:solidFill>
                  <a:schemeClr val="tx1"/>
                </a:solidFill>
              </a:defRPr>
            </a:lvl1pPr>
          </a:lstStyle>
          <a:p>
            <a:pPr lvl="0"/>
            <a:r>
              <a:rPr lang="en-US"/>
              <a:t>Click to add text</a:t>
            </a:r>
          </a:p>
        </p:txBody>
      </p:sp>
    </p:spTree>
    <p:extLst>
      <p:ext uri="{BB962C8B-B14F-4D97-AF65-F5344CB8AC3E}">
        <p14:creationId xmlns:p14="http://schemas.microsoft.com/office/powerpoint/2010/main" val="243533805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 images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EC9224A-09C5-42AB-BE72-2D01A39D187F}"/>
              </a:ext>
            </a:extLst>
          </p:cNvPr>
          <p:cNvSpPr>
            <a:spLocks noGrp="1"/>
          </p:cNvSpPr>
          <p:nvPr>
            <p:ph type="body" sz="quarter" idx="13" hasCustomPrompt="1"/>
          </p:nvPr>
        </p:nvSpPr>
        <p:spPr>
          <a:xfrm>
            <a:off x="3311525" y="3160713"/>
            <a:ext cx="2520950" cy="701302"/>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6192200" y="3160713"/>
            <a:ext cx="2520950" cy="701301"/>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3132603"/>
            <a:ext cx="251936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0" y="1254440"/>
            <a:ext cx="2519363" cy="1692000"/>
          </a:xfrm>
        </p:spPr>
        <p:txBody>
          <a:bodyPr/>
          <a:lstStyle>
            <a:lvl1pPr marL="0" indent="0">
              <a:buNone/>
              <a:defRPr b="0">
                <a:solidFill>
                  <a:schemeClr val="bg1"/>
                </a:solidFill>
              </a:defRPr>
            </a:lvl1pPr>
          </a:lstStyle>
          <a:p>
            <a:r>
              <a:rPr lang="en-GB"/>
              <a:t>Click icon to add picture</a:t>
            </a:r>
          </a:p>
        </p:txBody>
      </p:sp>
      <p:sp>
        <p:nvSpPr>
          <p:cNvPr id="8" name="Picture Placeholder 2">
            <a:extLst>
              <a:ext uri="{FF2B5EF4-FFF2-40B4-BE49-F238E27FC236}">
                <a16:creationId xmlns:a16="http://schemas.microsoft.com/office/drawing/2014/main" id="{2F6DC436-4D86-413D-BBB3-A15CE4285A13}"/>
              </a:ext>
            </a:extLst>
          </p:cNvPr>
          <p:cNvSpPr>
            <a:spLocks noGrp="1"/>
          </p:cNvSpPr>
          <p:nvPr>
            <p:ph type="pic" sz="quarter" idx="11"/>
          </p:nvPr>
        </p:nvSpPr>
        <p:spPr>
          <a:xfrm>
            <a:off x="3312000" y="1254440"/>
            <a:ext cx="2520000" cy="1692000"/>
          </a:xfrm>
        </p:spPr>
        <p:txBody>
          <a:bodyPr/>
          <a:lstStyle>
            <a:lvl1pPr marL="0" indent="0">
              <a:buNone/>
              <a:defRPr b="0">
                <a:solidFill>
                  <a:schemeClr val="bg1"/>
                </a:solidFill>
              </a:defRPr>
            </a:lvl1pPr>
          </a:lstStyle>
          <a:p>
            <a:r>
              <a:rPr lang="en-GB"/>
              <a:t>Click icon to add picture</a:t>
            </a:r>
          </a:p>
        </p:txBody>
      </p:sp>
      <p:sp>
        <p:nvSpPr>
          <p:cNvPr id="9" name="Picture Placeholder 2">
            <a:extLst>
              <a:ext uri="{FF2B5EF4-FFF2-40B4-BE49-F238E27FC236}">
                <a16:creationId xmlns:a16="http://schemas.microsoft.com/office/drawing/2014/main" id="{5337A4C9-22E2-49AC-B029-CC29936ED356}"/>
              </a:ext>
            </a:extLst>
          </p:cNvPr>
          <p:cNvSpPr>
            <a:spLocks noGrp="1"/>
          </p:cNvSpPr>
          <p:nvPr>
            <p:ph type="pic" sz="quarter" idx="12"/>
          </p:nvPr>
        </p:nvSpPr>
        <p:spPr>
          <a:xfrm>
            <a:off x="6192200" y="1254442"/>
            <a:ext cx="2520000" cy="1692000"/>
          </a:xfrm>
        </p:spPr>
        <p:txBody>
          <a:bodyPr/>
          <a:lstStyle>
            <a:lvl1pPr marL="0" indent="0">
              <a:buNone/>
              <a:defRPr b="0">
                <a:solidFill>
                  <a:schemeClr val="bg1"/>
                </a:solidFill>
              </a:defRPr>
            </a:lvl1pPr>
          </a:lstStyle>
          <a:p>
            <a:r>
              <a:rPr lang="en-GB"/>
              <a:t>Click icon to add picture</a:t>
            </a:r>
          </a:p>
        </p:txBody>
      </p:sp>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3312000" y="3124983"/>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A2A627-4CB8-4EF2-85D8-B14D75F9C353}"/>
              </a:ext>
            </a:extLst>
          </p:cNvPr>
          <p:cNvCxnSpPr>
            <a:cxnSpLocks/>
          </p:cNvCxnSpPr>
          <p:nvPr userDrawn="1"/>
        </p:nvCxnSpPr>
        <p:spPr>
          <a:xfrm>
            <a:off x="6192200" y="3124983"/>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B5972E1-EF4A-4234-99B1-AF32BAA9EA9D}"/>
              </a:ext>
            </a:extLst>
          </p:cNvPr>
          <p:cNvSpPr>
            <a:spLocks noGrp="1"/>
          </p:cNvSpPr>
          <p:nvPr>
            <p:ph type="body" sz="quarter" idx="16" hasCustomPrompt="1"/>
          </p:nvPr>
        </p:nvSpPr>
        <p:spPr>
          <a:xfrm>
            <a:off x="430850" y="3161758"/>
            <a:ext cx="2519363" cy="700256"/>
          </a:xfrm>
        </p:spPr>
        <p:txBody>
          <a:bodyPr/>
          <a:lstStyle>
            <a:lvl1pPr marL="216000" indent="-216000">
              <a:spcAft>
                <a:spcPts val="600"/>
              </a:spcAft>
              <a:defRPr sz="1800">
                <a:solidFill>
                  <a:schemeClr val="bg1"/>
                </a:solidFill>
              </a:defRPr>
            </a:lvl1pPr>
          </a:lstStyle>
          <a:p>
            <a:pPr lvl="0"/>
            <a:r>
              <a:rPr lang="en-US"/>
              <a:t>Click to add text</a:t>
            </a:r>
          </a:p>
        </p:txBody>
      </p:sp>
    </p:spTree>
    <p:extLst>
      <p:ext uri="{BB962C8B-B14F-4D97-AF65-F5344CB8AC3E}">
        <p14:creationId xmlns:p14="http://schemas.microsoft.com/office/powerpoint/2010/main" val="301593543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userDrawn="1">
          <p15:clr>
            <a:srgbClr val="FBAE40"/>
          </p15:clr>
        </p15:guide>
        <p15:guide id="8" pos="3674" userDrawn="1">
          <p15:clr>
            <a:srgbClr val="FBAE40"/>
          </p15:clr>
        </p15:guide>
        <p15:guide id="9" pos="3901" userDrawn="1">
          <p15:clr>
            <a:srgbClr val="FBAE40"/>
          </p15:clr>
        </p15:guide>
        <p15:guide id="10" pos="208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 images (Light)">
    <p:bg>
      <p:bgPr>
        <a:solidFill>
          <a:schemeClr val="bg2"/>
        </a:solidFill>
        <a:effectLst/>
      </p:bgPr>
    </p:bg>
    <p:spTree>
      <p:nvGrpSpPr>
        <p:cNvPr id="1" name=""/>
        <p:cNvGrpSpPr/>
        <p:nvPr/>
      </p:nvGrpSpPr>
      <p:grpSpPr>
        <a:xfrm>
          <a:off x="0" y="0"/>
          <a:ext cx="0" cy="0"/>
          <a:chOff x="0" y="0"/>
          <a:chExt cx="0" cy="0"/>
        </a:xfrm>
      </p:grpSpPr>
      <p:sp>
        <p:nvSpPr>
          <p:cNvPr id="23" name="Text Placeholder 11">
            <a:extLst>
              <a:ext uri="{FF2B5EF4-FFF2-40B4-BE49-F238E27FC236}">
                <a16:creationId xmlns:a16="http://schemas.microsoft.com/office/drawing/2014/main" id="{C9863077-8CC3-4BBF-B430-3855EC0D669A}"/>
              </a:ext>
            </a:extLst>
          </p:cNvPr>
          <p:cNvSpPr>
            <a:spLocks noGrp="1"/>
          </p:cNvSpPr>
          <p:nvPr>
            <p:ph type="body" sz="quarter" idx="13" hasCustomPrompt="1"/>
          </p:nvPr>
        </p:nvSpPr>
        <p:spPr>
          <a:xfrm>
            <a:off x="3311525" y="3160713"/>
            <a:ext cx="2520950" cy="701302"/>
          </a:xfrm>
        </p:spPr>
        <p:txBody>
          <a:bodyPr/>
          <a:lstStyle>
            <a:lvl1pPr marL="288000" indent="-288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4" name="Text Placeholder 11">
            <a:extLst>
              <a:ext uri="{FF2B5EF4-FFF2-40B4-BE49-F238E27FC236}">
                <a16:creationId xmlns:a16="http://schemas.microsoft.com/office/drawing/2014/main" id="{DA455E2B-2D9B-44D5-AF1B-E5C2833F6E58}"/>
              </a:ext>
            </a:extLst>
          </p:cNvPr>
          <p:cNvSpPr>
            <a:spLocks noGrp="1"/>
          </p:cNvSpPr>
          <p:nvPr>
            <p:ph type="body" sz="quarter" idx="14" hasCustomPrompt="1"/>
          </p:nvPr>
        </p:nvSpPr>
        <p:spPr>
          <a:xfrm>
            <a:off x="6192200" y="3160713"/>
            <a:ext cx="2520950" cy="701301"/>
          </a:xfrm>
        </p:spPr>
        <p:txBody>
          <a:bodyPr/>
          <a:lstStyle>
            <a:lvl1pPr marL="288000" indent="-288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5" name="Title 7">
            <a:extLst>
              <a:ext uri="{FF2B5EF4-FFF2-40B4-BE49-F238E27FC236}">
                <a16:creationId xmlns:a16="http://schemas.microsoft.com/office/drawing/2014/main" id="{40A893CA-5C26-4EC6-BAD0-71AE64858893}"/>
              </a:ext>
            </a:extLst>
          </p:cNvPr>
          <p:cNvSpPr>
            <a:spLocks noGrp="1"/>
          </p:cNvSpPr>
          <p:nvPr>
            <p:ph type="title" hasCustomPrompt="1"/>
          </p:nvPr>
        </p:nvSpPr>
        <p:spPr>
          <a:xfrm>
            <a:off x="431800" y="3160713"/>
            <a:ext cx="2520000" cy="701304"/>
          </a:xfrm>
        </p:spPr>
        <p:txBody>
          <a:bodyPr/>
          <a:lstStyle>
            <a:lvl1pPr marL="288000" indent="-288000">
              <a:lnSpc>
                <a:spcPct val="100000"/>
              </a:lnSpc>
              <a:spcAft>
                <a:spcPts val="500"/>
              </a:spcAft>
              <a:buFontTx/>
              <a:buChar char="–"/>
              <a:defRPr sz="1800" b="0">
                <a:solidFill>
                  <a:schemeClr val="tx1"/>
                </a:solidFill>
              </a:defRPr>
            </a:lvl1pPr>
          </a:lstStyle>
          <a:p>
            <a:r>
              <a:rPr lang="en-US"/>
              <a:t>Click to add text</a:t>
            </a:r>
            <a:endParaRPr lang="en-GB"/>
          </a:p>
        </p:txBody>
      </p:sp>
      <p:cxnSp>
        <p:nvCxnSpPr>
          <p:cNvPr id="26" name="Straight Connector 25">
            <a:extLst>
              <a:ext uri="{FF2B5EF4-FFF2-40B4-BE49-F238E27FC236}">
                <a16:creationId xmlns:a16="http://schemas.microsoft.com/office/drawing/2014/main" id="{2471527B-53ED-44E4-B84A-A9BF95EDB671}"/>
              </a:ext>
            </a:extLst>
          </p:cNvPr>
          <p:cNvCxnSpPr>
            <a:cxnSpLocks/>
          </p:cNvCxnSpPr>
          <p:nvPr userDrawn="1"/>
        </p:nvCxnSpPr>
        <p:spPr>
          <a:xfrm>
            <a:off x="431800" y="313260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Picture Placeholder 2">
            <a:extLst>
              <a:ext uri="{FF2B5EF4-FFF2-40B4-BE49-F238E27FC236}">
                <a16:creationId xmlns:a16="http://schemas.microsoft.com/office/drawing/2014/main" id="{BB69E7F7-A753-4EE6-A6F6-2E1E77308480}"/>
              </a:ext>
            </a:extLst>
          </p:cNvPr>
          <p:cNvSpPr>
            <a:spLocks noGrp="1"/>
          </p:cNvSpPr>
          <p:nvPr>
            <p:ph type="pic" sz="quarter" idx="10"/>
          </p:nvPr>
        </p:nvSpPr>
        <p:spPr>
          <a:xfrm>
            <a:off x="431800" y="1254440"/>
            <a:ext cx="2520000" cy="1692000"/>
          </a:xfrm>
        </p:spPr>
        <p:txBody>
          <a:bodyPr/>
          <a:lstStyle>
            <a:lvl1pPr marL="0" indent="0">
              <a:buNone/>
              <a:defRPr b="0">
                <a:solidFill>
                  <a:schemeClr val="tx1"/>
                </a:solidFill>
              </a:defRPr>
            </a:lvl1pPr>
          </a:lstStyle>
          <a:p>
            <a:r>
              <a:rPr lang="en-GB"/>
              <a:t>Click icon to add picture</a:t>
            </a:r>
          </a:p>
        </p:txBody>
      </p:sp>
      <p:sp>
        <p:nvSpPr>
          <p:cNvPr id="28" name="Picture Placeholder 2">
            <a:extLst>
              <a:ext uri="{FF2B5EF4-FFF2-40B4-BE49-F238E27FC236}">
                <a16:creationId xmlns:a16="http://schemas.microsoft.com/office/drawing/2014/main" id="{C756934B-E4E0-4141-9A7B-4932B5A304A4}"/>
              </a:ext>
            </a:extLst>
          </p:cNvPr>
          <p:cNvSpPr>
            <a:spLocks noGrp="1"/>
          </p:cNvSpPr>
          <p:nvPr>
            <p:ph type="pic" sz="quarter" idx="11"/>
          </p:nvPr>
        </p:nvSpPr>
        <p:spPr>
          <a:xfrm>
            <a:off x="3312000" y="1254440"/>
            <a:ext cx="2520000" cy="1692000"/>
          </a:xfrm>
        </p:spPr>
        <p:txBody>
          <a:bodyPr/>
          <a:lstStyle>
            <a:lvl1pPr marL="0" indent="0">
              <a:buNone/>
              <a:defRPr b="0">
                <a:solidFill>
                  <a:schemeClr val="tx1"/>
                </a:solidFill>
              </a:defRPr>
            </a:lvl1pPr>
          </a:lstStyle>
          <a:p>
            <a:r>
              <a:rPr lang="en-GB"/>
              <a:t>Click icon to add picture</a:t>
            </a:r>
          </a:p>
        </p:txBody>
      </p:sp>
      <p:sp>
        <p:nvSpPr>
          <p:cNvPr id="29" name="Picture Placeholder 2">
            <a:extLst>
              <a:ext uri="{FF2B5EF4-FFF2-40B4-BE49-F238E27FC236}">
                <a16:creationId xmlns:a16="http://schemas.microsoft.com/office/drawing/2014/main" id="{9E943CD3-34B8-45E5-AFBD-CA8813D4BE61}"/>
              </a:ext>
            </a:extLst>
          </p:cNvPr>
          <p:cNvSpPr>
            <a:spLocks noGrp="1"/>
          </p:cNvSpPr>
          <p:nvPr>
            <p:ph type="pic" sz="quarter" idx="12"/>
          </p:nvPr>
        </p:nvSpPr>
        <p:spPr>
          <a:xfrm>
            <a:off x="6192200" y="1254442"/>
            <a:ext cx="2520000" cy="1692000"/>
          </a:xfrm>
        </p:spPr>
        <p:txBody>
          <a:bodyPr/>
          <a:lstStyle>
            <a:lvl1pPr marL="0" indent="0">
              <a:buNone/>
              <a:defRPr b="0">
                <a:solidFill>
                  <a:schemeClr val="tx1"/>
                </a:solidFill>
              </a:defRPr>
            </a:lvl1pPr>
          </a:lstStyle>
          <a:p>
            <a:r>
              <a:rPr lang="en-GB"/>
              <a:t>Click icon to add picture</a:t>
            </a:r>
          </a:p>
        </p:txBody>
      </p:sp>
      <p:cxnSp>
        <p:nvCxnSpPr>
          <p:cNvPr id="30" name="Straight Connector 29">
            <a:extLst>
              <a:ext uri="{FF2B5EF4-FFF2-40B4-BE49-F238E27FC236}">
                <a16:creationId xmlns:a16="http://schemas.microsoft.com/office/drawing/2014/main" id="{8356D04E-96CE-42C6-8797-23AC35DCD5B2}"/>
              </a:ext>
            </a:extLst>
          </p:cNvPr>
          <p:cNvCxnSpPr>
            <a:cxnSpLocks/>
          </p:cNvCxnSpPr>
          <p:nvPr userDrawn="1"/>
        </p:nvCxnSpPr>
        <p:spPr>
          <a:xfrm>
            <a:off x="3312000" y="312498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5CABF2-DF5C-477C-A26C-AC42B4516332}"/>
              </a:ext>
            </a:extLst>
          </p:cNvPr>
          <p:cNvCxnSpPr>
            <a:cxnSpLocks/>
          </p:cNvCxnSpPr>
          <p:nvPr userDrawn="1"/>
        </p:nvCxnSpPr>
        <p:spPr>
          <a:xfrm>
            <a:off x="6192200" y="312498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8900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userDrawn="1">
          <p15:clr>
            <a:srgbClr val="FBAE40"/>
          </p15:clr>
        </p15:guide>
        <p15:guide id="7" pos="2086" userDrawn="1">
          <p15:clr>
            <a:srgbClr val="FBAE40"/>
          </p15:clr>
        </p15:guide>
        <p15:guide id="8" pos="3674" userDrawn="1">
          <p15:clr>
            <a:srgbClr val="FBAE40"/>
          </p15:clr>
        </p15:guide>
        <p15:guide id="9" pos="390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 boxes (Dark)">
    <p:bg>
      <p:bgPr>
        <a:solidFill>
          <a:schemeClr val="tx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B5299B8-75C7-4CEB-9D2A-D2DB0A44F4D4}"/>
              </a:ext>
            </a:extLst>
          </p:cNvPr>
          <p:cNvCxnSpPr>
            <a:cxnSpLocks/>
          </p:cNvCxnSpPr>
          <p:nvPr userDrawn="1"/>
        </p:nvCxnSpPr>
        <p:spPr>
          <a:xfrm>
            <a:off x="1079498" y="1606370"/>
            <a:ext cx="30345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0D6B7F-4D7A-4A69-8F7D-C94B97D75491}"/>
              </a:ext>
            </a:extLst>
          </p:cNvPr>
          <p:cNvCxnSpPr>
            <a:cxnSpLocks/>
          </p:cNvCxnSpPr>
          <p:nvPr userDrawn="1"/>
        </p:nvCxnSpPr>
        <p:spPr>
          <a:xfrm>
            <a:off x="5003801" y="1606370"/>
            <a:ext cx="306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2E9D6D81-F605-4611-878D-235C279E4A8E}"/>
              </a:ext>
            </a:extLst>
          </p:cNvPr>
          <p:cNvSpPr>
            <a:spLocks noGrp="1"/>
          </p:cNvSpPr>
          <p:nvPr>
            <p:ph type="body" sz="quarter" idx="15" hasCustomPrompt="1"/>
          </p:nvPr>
        </p:nvSpPr>
        <p:spPr>
          <a:xfrm>
            <a:off x="1079498" y="1636850"/>
            <a:ext cx="3050407" cy="1362389"/>
          </a:xfrm>
        </p:spPr>
        <p:txBody>
          <a:bodyPr/>
          <a:lstStyle>
            <a:lvl1pPr>
              <a:spcAft>
                <a:spcPts val="600"/>
              </a:spcAft>
              <a:defRPr>
                <a:solidFill>
                  <a:schemeClr val="bg1"/>
                </a:solidFill>
              </a:defRPr>
            </a:lvl1pPr>
          </a:lstStyle>
          <a:p>
            <a:pPr lvl="0"/>
            <a:r>
              <a:rPr lang="en-US"/>
              <a:t>Click to add text</a:t>
            </a:r>
          </a:p>
        </p:txBody>
      </p:sp>
      <p:sp>
        <p:nvSpPr>
          <p:cNvPr id="16" name="Text Placeholder 10">
            <a:extLst>
              <a:ext uri="{FF2B5EF4-FFF2-40B4-BE49-F238E27FC236}">
                <a16:creationId xmlns:a16="http://schemas.microsoft.com/office/drawing/2014/main" id="{7EC6CF01-8567-4E9F-AA45-61AA44F6B90E}"/>
              </a:ext>
            </a:extLst>
          </p:cNvPr>
          <p:cNvSpPr>
            <a:spLocks noGrp="1"/>
          </p:cNvSpPr>
          <p:nvPr>
            <p:ph type="body" sz="quarter" idx="16" hasCustomPrompt="1"/>
          </p:nvPr>
        </p:nvSpPr>
        <p:spPr>
          <a:xfrm>
            <a:off x="5003800" y="1636849"/>
            <a:ext cx="3060700" cy="1362389"/>
          </a:xfrm>
        </p:spPr>
        <p:txBody>
          <a:bodyPr/>
          <a:lstStyle>
            <a:lvl1pPr>
              <a:spcAft>
                <a:spcPts val="600"/>
              </a:spcAft>
              <a:defRPr>
                <a:solidFill>
                  <a:schemeClr val="bg1"/>
                </a:solidFill>
              </a:defRPr>
            </a:lvl1pPr>
          </a:lstStyle>
          <a:p>
            <a:pPr lvl="0"/>
            <a:r>
              <a:rPr lang="en-US"/>
              <a:t>Click to add text</a:t>
            </a:r>
          </a:p>
        </p:txBody>
      </p:sp>
    </p:spTree>
    <p:extLst>
      <p:ext uri="{BB962C8B-B14F-4D97-AF65-F5344CB8AC3E}">
        <p14:creationId xmlns:p14="http://schemas.microsoft.com/office/powerpoint/2010/main" val="62797322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 slid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3560" cy="571512"/>
          </a:xfrm>
        </p:spPr>
        <p:txBody>
          <a:bodyPr/>
          <a:lstStyle>
            <a:lvl1pPr>
              <a:lnSpc>
                <a:spcPct val="100000"/>
              </a:lnSpc>
              <a:defRPr sz="3400" b="1">
                <a:solidFill>
                  <a:schemeClr val="tx1"/>
                </a:solidFill>
              </a:defRPr>
            </a:lvl1pPr>
          </a:lstStyle>
          <a:p>
            <a:r>
              <a:rPr lang="en-US" err="1"/>
              <a:t>Slidedeck</a:t>
            </a:r>
            <a:r>
              <a:rPr lang="en-US"/>
              <a:t> title</a:t>
            </a:r>
            <a:endParaRPr lang="en-GB"/>
          </a:p>
        </p:txBody>
      </p:sp>
      <p:sp>
        <p:nvSpPr>
          <p:cNvPr id="11" name="Picture Placeholder 10">
            <a:extLst>
              <a:ext uri="{FF2B5EF4-FFF2-40B4-BE49-F238E27FC236}">
                <a16:creationId xmlns:a16="http://schemas.microsoft.com/office/drawing/2014/main" id="{8CBD8555-5574-479C-8AEF-5074012734A9}"/>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356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00" y="416704"/>
            <a:ext cx="2174240" cy="953238"/>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431800" y="3720363"/>
            <a:ext cx="4353560" cy="454025"/>
          </a:xfrm>
        </p:spPr>
        <p:txBody>
          <a:bodyPr/>
          <a:lstStyle>
            <a:lvl1pPr marL="0" indent="0">
              <a:buNone/>
              <a:defRPr sz="2800" b="0"/>
            </a:lvl1pPr>
          </a:lstStyle>
          <a:p>
            <a:pPr lvl="0"/>
            <a:r>
              <a:rPr lang="en-US"/>
              <a:t>Presenter name</a:t>
            </a:r>
            <a:endParaRPr lang="en-GB"/>
          </a:p>
        </p:txBody>
      </p:sp>
    </p:spTree>
    <p:extLst>
      <p:ext uri="{BB962C8B-B14F-4D97-AF65-F5344CB8AC3E}">
        <p14:creationId xmlns:p14="http://schemas.microsoft.com/office/powerpoint/2010/main" val="194038573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 boxes (Light)">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64C0798-3A00-4D85-AA21-D37CEDB1FA2D}"/>
              </a:ext>
            </a:extLst>
          </p:cNvPr>
          <p:cNvCxnSpPr>
            <a:cxnSpLocks/>
          </p:cNvCxnSpPr>
          <p:nvPr userDrawn="1"/>
        </p:nvCxnSpPr>
        <p:spPr>
          <a:xfrm>
            <a:off x="1079498" y="1606370"/>
            <a:ext cx="30345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CB00C7-989B-45C7-AA4C-E065DBEAFA1C}"/>
              </a:ext>
            </a:extLst>
          </p:cNvPr>
          <p:cNvCxnSpPr>
            <a:cxnSpLocks/>
          </p:cNvCxnSpPr>
          <p:nvPr userDrawn="1"/>
        </p:nvCxnSpPr>
        <p:spPr>
          <a:xfrm>
            <a:off x="5003801" y="1606370"/>
            <a:ext cx="30607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10">
            <a:extLst>
              <a:ext uri="{FF2B5EF4-FFF2-40B4-BE49-F238E27FC236}">
                <a16:creationId xmlns:a16="http://schemas.microsoft.com/office/drawing/2014/main" id="{48DA490F-DDDB-45E4-BA8E-6EAC2B08F3E3}"/>
              </a:ext>
            </a:extLst>
          </p:cNvPr>
          <p:cNvSpPr>
            <a:spLocks noGrp="1"/>
          </p:cNvSpPr>
          <p:nvPr>
            <p:ph type="body" sz="quarter" idx="15" hasCustomPrompt="1"/>
          </p:nvPr>
        </p:nvSpPr>
        <p:spPr>
          <a:xfrm>
            <a:off x="1079498" y="1636850"/>
            <a:ext cx="3050407" cy="1362389"/>
          </a:xfrm>
        </p:spPr>
        <p:txBody>
          <a:bodyPr/>
          <a:lstStyle>
            <a:lvl1pPr>
              <a:spcAft>
                <a:spcPts val="600"/>
              </a:spcAft>
              <a:defRPr>
                <a:solidFill>
                  <a:schemeClr val="tx1"/>
                </a:solidFill>
              </a:defRPr>
            </a:lvl1pPr>
          </a:lstStyle>
          <a:p>
            <a:pPr lvl="0"/>
            <a:r>
              <a:rPr lang="en-US"/>
              <a:t>Click to add text</a:t>
            </a:r>
          </a:p>
        </p:txBody>
      </p:sp>
      <p:sp>
        <p:nvSpPr>
          <p:cNvPr id="11" name="Text Placeholder 10">
            <a:extLst>
              <a:ext uri="{FF2B5EF4-FFF2-40B4-BE49-F238E27FC236}">
                <a16:creationId xmlns:a16="http://schemas.microsoft.com/office/drawing/2014/main" id="{8598B511-DCBF-4838-9F07-F0BAEBE4EA8C}"/>
              </a:ext>
            </a:extLst>
          </p:cNvPr>
          <p:cNvSpPr>
            <a:spLocks noGrp="1"/>
          </p:cNvSpPr>
          <p:nvPr>
            <p:ph type="body" sz="quarter" idx="16" hasCustomPrompt="1"/>
          </p:nvPr>
        </p:nvSpPr>
        <p:spPr>
          <a:xfrm>
            <a:off x="5003800" y="1636849"/>
            <a:ext cx="3060700" cy="1362389"/>
          </a:xfrm>
        </p:spPr>
        <p:txBody>
          <a:bodyPr/>
          <a:lstStyle>
            <a:lvl1pPr>
              <a:spcAft>
                <a:spcPts val="600"/>
              </a:spcAft>
              <a:defRPr>
                <a:solidFill>
                  <a:schemeClr val="tx1"/>
                </a:solidFill>
              </a:defRPr>
            </a:lvl1pPr>
          </a:lstStyle>
          <a:p>
            <a:pPr lvl="0"/>
            <a:r>
              <a:rPr lang="en-US"/>
              <a:t>Click to add text</a:t>
            </a:r>
          </a:p>
        </p:txBody>
      </p:sp>
    </p:spTree>
    <p:extLst>
      <p:ext uri="{BB962C8B-B14F-4D97-AF65-F5344CB8AC3E}">
        <p14:creationId xmlns:p14="http://schemas.microsoft.com/office/powerpoint/2010/main" val="10033615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 boxes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EC9224A-09C5-42AB-BE72-2D01A39D187F}"/>
              </a:ext>
            </a:extLst>
          </p:cNvPr>
          <p:cNvSpPr>
            <a:spLocks noGrp="1"/>
          </p:cNvSpPr>
          <p:nvPr>
            <p:ph type="body" sz="quarter" idx="13" hasCustomPrompt="1"/>
          </p:nvPr>
        </p:nvSpPr>
        <p:spPr>
          <a:xfrm>
            <a:off x="3310575" y="1539436"/>
            <a:ext cx="2520950" cy="701302"/>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6191250" y="1539436"/>
            <a:ext cx="2520950" cy="701301"/>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0850" y="1511326"/>
            <a:ext cx="251936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3311050" y="1503706"/>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A2A627-4CB8-4EF2-85D8-B14D75F9C353}"/>
              </a:ext>
            </a:extLst>
          </p:cNvPr>
          <p:cNvCxnSpPr>
            <a:cxnSpLocks/>
          </p:cNvCxnSpPr>
          <p:nvPr userDrawn="1"/>
        </p:nvCxnSpPr>
        <p:spPr>
          <a:xfrm>
            <a:off x="6191250" y="1503706"/>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B5972E1-EF4A-4234-99B1-AF32BAA9EA9D}"/>
              </a:ext>
            </a:extLst>
          </p:cNvPr>
          <p:cNvSpPr>
            <a:spLocks noGrp="1"/>
          </p:cNvSpPr>
          <p:nvPr>
            <p:ph type="body" sz="quarter" idx="16" hasCustomPrompt="1"/>
          </p:nvPr>
        </p:nvSpPr>
        <p:spPr>
          <a:xfrm>
            <a:off x="429900" y="1540481"/>
            <a:ext cx="2519363" cy="700256"/>
          </a:xfrm>
        </p:spPr>
        <p:txBody>
          <a:bodyPr/>
          <a:lstStyle>
            <a:lvl1pPr marL="216000" indent="-216000">
              <a:spcAft>
                <a:spcPts val="600"/>
              </a:spcAft>
              <a:defRPr sz="1800">
                <a:solidFill>
                  <a:schemeClr val="bg1"/>
                </a:solidFill>
              </a:defRPr>
            </a:lvl1pPr>
          </a:lstStyle>
          <a:p>
            <a:pPr lvl="0"/>
            <a:r>
              <a:rPr lang="en-US"/>
              <a:t>Click to add text</a:t>
            </a:r>
          </a:p>
        </p:txBody>
      </p:sp>
    </p:spTree>
    <p:extLst>
      <p:ext uri="{BB962C8B-B14F-4D97-AF65-F5344CB8AC3E}">
        <p14:creationId xmlns:p14="http://schemas.microsoft.com/office/powerpoint/2010/main" val="21245955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p15:clr>
            <a:srgbClr val="FBAE40"/>
          </p15:clr>
        </p15:guide>
        <p15:guide id="8" pos="3674">
          <p15:clr>
            <a:srgbClr val="FBAE40"/>
          </p15:clr>
        </p15:guide>
        <p15:guide id="9" pos="3901">
          <p15:clr>
            <a:srgbClr val="FBAE40"/>
          </p15:clr>
        </p15:guide>
        <p15:guide id="10" pos="208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 boxes (Light)">
    <p:bg>
      <p:bgPr>
        <a:solidFill>
          <a:schemeClr val="bg2"/>
        </a:solidFill>
        <a:effectLst/>
      </p:bgPr>
    </p:bg>
    <p:spTree>
      <p:nvGrpSpPr>
        <p:cNvPr id="1" name=""/>
        <p:cNvGrpSpPr/>
        <p:nvPr/>
      </p:nvGrpSpPr>
      <p:grpSpPr>
        <a:xfrm>
          <a:off x="0" y="0"/>
          <a:ext cx="0" cy="0"/>
          <a:chOff x="0" y="0"/>
          <a:chExt cx="0" cy="0"/>
        </a:xfrm>
      </p:grpSpPr>
      <p:sp>
        <p:nvSpPr>
          <p:cNvPr id="11" name="Text Placeholder 11">
            <a:extLst>
              <a:ext uri="{FF2B5EF4-FFF2-40B4-BE49-F238E27FC236}">
                <a16:creationId xmlns:a16="http://schemas.microsoft.com/office/drawing/2014/main" id="{D9026A22-B87C-46F8-B2F4-6A0F11F9AF84}"/>
              </a:ext>
            </a:extLst>
          </p:cNvPr>
          <p:cNvSpPr>
            <a:spLocks noGrp="1"/>
          </p:cNvSpPr>
          <p:nvPr>
            <p:ph type="body" sz="quarter" idx="13" hasCustomPrompt="1"/>
          </p:nvPr>
        </p:nvSpPr>
        <p:spPr>
          <a:xfrm>
            <a:off x="3310575" y="1539436"/>
            <a:ext cx="2520950" cy="701302"/>
          </a:xfrm>
        </p:spPr>
        <p:txBody>
          <a:bodyPr/>
          <a:lstStyle>
            <a:lvl1pPr marL="216000" indent="-216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12" name="Text Placeholder 11">
            <a:extLst>
              <a:ext uri="{FF2B5EF4-FFF2-40B4-BE49-F238E27FC236}">
                <a16:creationId xmlns:a16="http://schemas.microsoft.com/office/drawing/2014/main" id="{51911C50-0DDD-4A01-9B6D-DC79062CABC4}"/>
              </a:ext>
            </a:extLst>
          </p:cNvPr>
          <p:cNvSpPr>
            <a:spLocks noGrp="1"/>
          </p:cNvSpPr>
          <p:nvPr>
            <p:ph type="body" sz="quarter" idx="14" hasCustomPrompt="1"/>
          </p:nvPr>
        </p:nvSpPr>
        <p:spPr>
          <a:xfrm>
            <a:off x="6191250" y="1539436"/>
            <a:ext cx="2520950" cy="701301"/>
          </a:xfrm>
        </p:spPr>
        <p:txBody>
          <a:bodyPr/>
          <a:lstStyle>
            <a:lvl1pPr marL="216000" indent="-216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3" name="Straight Connector 12">
            <a:extLst>
              <a:ext uri="{FF2B5EF4-FFF2-40B4-BE49-F238E27FC236}">
                <a16:creationId xmlns:a16="http://schemas.microsoft.com/office/drawing/2014/main" id="{9BFD4059-1CEA-431F-9737-E09AE1FE1EB5}"/>
              </a:ext>
            </a:extLst>
          </p:cNvPr>
          <p:cNvCxnSpPr>
            <a:cxnSpLocks/>
          </p:cNvCxnSpPr>
          <p:nvPr userDrawn="1"/>
        </p:nvCxnSpPr>
        <p:spPr>
          <a:xfrm>
            <a:off x="430850" y="1511326"/>
            <a:ext cx="25193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C88001-0B7A-4142-B613-954FB5D1A6C1}"/>
              </a:ext>
            </a:extLst>
          </p:cNvPr>
          <p:cNvCxnSpPr>
            <a:cxnSpLocks/>
          </p:cNvCxnSpPr>
          <p:nvPr userDrawn="1"/>
        </p:nvCxnSpPr>
        <p:spPr>
          <a:xfrm>
            <a:off x="3311050" y="1503706"/>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A71E79-A98D-4A0F-8EA8-7B9B1469E422}"/>
              </a:ext>
            </a:extLst>
          </p:cNvPr>
          <p:cNvCxnSpPr>
            <a:cxnSpLocks/>
          </p:cNvCxnSpPr>
          <p:nvPr userDrawn="1"/>
        </p:nvCxnSpPr>
        <p:spPr>
          <a:xfrm>
            <a:off x="6191250" y="1503706"/>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F94767EF-D844-43F5-980B-C5081407A37D}"/>
              </a:ext>
            </a:extLst>
          </p:cNvPr>
          <p:cNvSpPr>
            <a:spLocks noGrp="1"/>
          </p:cNvSpPr>
          <p:nvPr>
            <p:ph type="body" sz="quarter" idx="16" hasCustomPrompt="1"/>
          </p:nvPr>
        </p:nvSpPr>
        <p:spPr>
          <a:xfrm>
            <a:off x="429900" y="1540481"/>
            <a:ext cx="2519363" cy="700256"/>
          </a:xfrm>
        </p:spPr>
        <p:txBody>
          <a:bodyPr/>
          <a:lstStyle>
            <a:lvl1pPr marL="216000" indent="-216000">
              <a:spcAft>
                <a:spcPts val="600"/>
              </a:spcAft>
              <a:defRPr sz="1800">
                <a:solidFill>
                  <a:schemeClr val="tx1"/>
                </a:solidFill>
              </a:defRPr>
            </a:lvl1pPr>
          </a:lstStyle>
          <a:p>
            <a:pPr lvl="0"/>
            <a:r>
              <a:rPr lang="en-US"/>
              <a:t>Click to add text</a:t>
            </a:r>
          </a:p>
        </p:txBody>
      </p:sp>
    </p:spTree>
    <p:extLst>
      <p:ext uri="{BB962C8B-B14F-4D97-AF65-F5344CB8AC3E}">
        <p14:creationId xmlns:p14="http://schemas.microsoft.com/office/powerpoint/2010/main" val="202071965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p15:clr>
            <a:srgbClr val="FBAE40"/>
          </p15:clr>
        </p15:guide>
        <p15:guide id="7" pos="2086">
          <p15:clr>
            <a:srgbClr val="FBAE40"/>
          </p15:clr>
        </p15:guide>
        <p15:guide id="8" pos="3674">
          <p15:clr>
            <a:srgbClr val="FBAE40"/>
          </p15:clr>
        </p15:guide>
        <p15:guide id="9" pos="390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3471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3471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34709"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34710" y="258544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bg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5010147"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5010148" y="2585440"/>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34709" y="4203347"/>
            <a:ext cx="2299138" cy="322707"/>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5010147" y="420334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1823412086"/>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userDrawn="1">
          <p15:clr>
            <a:srgbClr val="FBAE40"/>
          </p15:clr>
        </p15:guide>
        <p15:guide id="7" orient="horz" pos="1620" userDrawn="1">
          <p15:clr>
            <a:srgbClr val="FBAE40"/>
          </p15:clr>
        </p15:guide>
        <p15:guide id="8" pos="3152" userDrawn="1">
          <p15:clr>
            <a:srgbClr val="FBAE40"/>
          </p15:clr>
        </p15:guide>
        <p15:guide id="9" pos="1156" userDrawn="1">
          <p15:clr>
            <a:srgbClr val="FBAE40"/>
          </p15:clr>
        </p15:guide>
        <p15:guide id="10" pos="46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41062"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41063"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41062"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41062" y="257633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tx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5010150"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5010150" y="2576334"/>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41062"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5010150"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326238162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156" userDrawn="1">
          <p15:clr>
            <a:srgbClr val="FBAE40"/>
          </p15:clr>
        </p15:guide>
        <p15:guide id="7" orient="horz" pos="1620" userDrawn="1">
          <p15:clr>
            <a:srgbClr val="FBAE40"/>
          </p15:clr>
        </p15:guide>
        <p15:guide id="8" pos="2608" userDrawn="1">
          <p15:clr>
            <a:srgbClr val="FBAE40"/>
          </p15:clr>
        </p15:guide>
        <p15:guide id="9" pos="3152" userDrawn="1">
          <p15:clr>
            <a:srgbClr val="FBAE40"/>
          </p15:clr>
        </p15:guide>
        <p15:guide id="10" pos="460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 images (Dark) (Alt)">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3471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3471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34709"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34710" y="258544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34709" y="4203347"/>
            <a:ext cx="2299138" cy="322707"/>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89734199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orient="horz" pos="1620">
          <p15:clr>
            <a:srgbClr val="FBAE40"/>
          </p15:clr>
        </p15:guide>
        <p15:guide id="8" pos="3152">
          <p15:clr>
            <a:srgbClr val="FBAE40"/>
          </p15:clr>
        </p15:guide>
        <p15:guide id="9" pos="1156">
          <p15:clr>
            <a:srgbClr val="FBAE40"/>
          </p15:clr>
        </p15:guide>
        <p15:guide id="10" pos="46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 images (Light) (Al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41062"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41063"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41062"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41062" y="257633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41062"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422923990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156">
          <p15:clr>
            <a:srgbClr val="FBAE40"/>
          </p15:clr>
        </p15:guide>
        <p15:guide id="7" orient="horz" pos="1620">
          <p15:clr>
            <a:srgbClr val="FBAE40"/>
          </p15:clr>
        </p15:guide>
        <p15:guide id="8" pos="2608">
          <p15:clr>
            <a:srgbClr val="FBAE40"/>
          </p15:clr>
        </p15:guide>
        <p15:guide id="9" pos="3152">
          <p15:clr>
            <a:srgbClr val="FBAE40"/>
          </p15:clr>
        </p15:guide>
        <p15:guide id="10" pos="46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6125"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6125" y="257175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6125"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bg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9712"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9712" y="2571750"/>
            <a:ext cx="2299138" cy="1485084"/>
          </a:xfrm>
        </p:spPr>
        <p:txBody>
          <a:bodyPr/>
          <a:lstStyle>
            <a:lvl1pPr marL="0" indent="0">
              <a:buNone/>
              <a:defRPr b="0">
                <a:solidFill>
                  <a:schemeClr val="bg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9712"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424853281"/>
      </p:ext>
    </p:extLst>
  </p:cSld>
  <p:clrMapOvr>
    <a:masterClrMapping/>
  </p:clrMapOvr>
  <p:extLst>
    <p:ext uri="{DCECCB84-F9BA-43D5-87BE-67443E8EF086}">
      <p15:sldGuideLst xmlns:p15="http://schemas.microsoft.com/office/powerpoint/2012/main">
        <p15:guide id="2" pos="272">
          <p15:clr>
            <a:srgbClr val="FBAE40"/>
          </p15:clr>
        </p15:guide>
        <p15:guide id="3" orient="horz" pos="1620" userDrawn="1">
          <p15:clr>
            <a:srgbClr val="FBAE40"/>
          </p15:clr>
        </p15:guide>
        <p15:guide id="4" orient="horz" pos="259">
          <p15:clr>
            <a:srgbClr val="FBAE40"/>
          </p15:clr>
        </p15:guide>
        <p15:guide id="5" pos="5488">
          <p15:clr>
            <a:srgbClr val="FBAE40"/>
          </p15:clr>
        </p15:guide>
        <p15:guide id="7" orient="horz" pos="2981" userDrawn="1">
          <p15:clr>
            <a:srgbClr val="FBAE40"/>
          </p15:clr>
        </p15:guide>
        <p15:guide id="8" pos="1723" userDrawn="1">
          <p15:clr>
            <a:srgbClr val="FBAE40"/>
          </p15:clr>
        </p15:guide>
        <p15:guide id="9" pos="2154" userDrawn="1">
          <p15:clr>
            <a:srgbClr val="FBAE40"/>
          </p15:clr>
        </p15:guide>
        <p15:guide id="10" pos="3606" userDrawn="1">
          <p15:clr>
            <a:srgbClr val="FBAE40"/>
          </p15:clr>
        </p15:guide>
        <p15:guide id="11" pos="4037"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1799" y="4202205"/>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1800" y="258428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1799" y="420219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5386" y="4202205"/>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5387" y="2584284"/>
            <a:ext cx="2299138" cy="1485084"/>
          </a:xfrm>
        </p:spPr>
        <p:txBody>
          <a:bodyPr/>
          <a:lstStyle>
            <a:lvl1pPr marL="0" indent="0">
              <a:buNone/>
              <a:defRPr b="0">
                <a:solidFill>
                  <a:schemeClr val="tx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5386" y="420219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309210634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723" userDrawn="1">
          <p15:clr>
            <a:srgbClr val="FBAE40"/>
          </p15:clr>
        </p15:guide>
        <p15:guide id="7" orient="horz" pos="1620">
          <p15:clr>
            <a:srgbClr val="FBAE40"/>
          </p15:clr>
        </p15:guide>
        <p15:guide id="8" pos="2154" userDrawn="1">
          <p15:clr>
            <a:srgbClr val="FBAE40"/>
          </p15:clr>
        </p15:guide>
        <p15:guide id="9" pos="3606" userDrawn="1">
          <p15:clr>
            <a:srgbClr val="FBAE40"/>
          </p15:clr>
        </p15:guide>
        <p15:guide id="10" pos="4037"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6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1797"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1798" y="257175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bg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6413061"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6413062" y="2571750"/>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1797"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6413061"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bg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2425"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2426" y="2571750"/>
            <a:ext cx="2299138" cy="1485084"/>
          </a:xfrm>
        </p:spPr>
        <p:txBody>
          <a:bodyPr/>
          <a:lstStyle>
            <a:lvl1pPr marL="0" indent="0">
              <a:buNone/>
              <a:defRPr b="0">
                <a:solidFill>
                  <a:schemeClr val="bg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2425"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153854448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606" userDrawn="1">
          <p15:clr>
            <a:srgbClr val="FBAE40"/>
          </p15:clr>
        </p15:guide>
        <p15:guide id="7" orient="horz" pos="1620">
          <p15:clr>
            <a:srgbClr val="FBAE40"/>
          </p15:clr>
        </p15:guide>
        <p15:guide id="8" pos="1723" userDrawn="1">
          <p15:clr>
            <a:srgbClr val="FBAE40"/>
          </p15:clr>
        </p15:guide>
        <p15:guide id="9" pos="2154" userDrawn="1">
          <p15:clr>
            <a:srgbClr val="FBAE40"/>
          </p15:clr>
        </p15:guide>
        <p15:guide id="10" pos="403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no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8280400" cy="571512"/>
          </a:xfrm>
        </p:spPr>
        <p:txBody>
          <a:bodyPr/>
          <a:lstStyle>
            <a:lvl1pPr>
              <a:lnSpc>
                <a:spcPct val="100000"/>
              </a:lnSpc>
              <a:defRPr sz="3400"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867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6124"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6125" y="2585440"/>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tx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6417388"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6417389" y="2585440"/>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6124"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6417388"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6752"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6753" y="2585440"/>
            <a:ext cx="2299138" cy="1485084"/>
          </a:xfrm>
        </p:spPr>
        <p:txBody>
          <a:bodyPr/>
          <a:lstStyle>
            <a:lvl1pPr marL="0" indent="0">
              <a:buNone/>
              <a:defRPr b="0">
                <a:solidFill>
                  <a:schemeClr val="tx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6752"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259681200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723" userDrawn="1">
          <p15:clr>
            <a:srgbClr val="FBAE40"/>
          </p15:clr>
        </p15:guide>
        <p15:guide id="7" orient="horz" pos="1620">
          <p15:clr>
            <a:srgbClr val="FBAE40"/>
          </p15:clr>
        </p15:guide>
        <p15:guide id="8" pos="2154" userDrawn="1">
          <p15:clr>
            <a:srgbClr val="FBAE40"/>
          </p15:clr>
        </p15:guide>
        <p15:guide id="9" pos="3606" userDrawn="1">
          <p15:clr>
            <a:srgbClr val="FBAE40"/>
          </p15:clr>
        </p15:guide>
        <p15:guide id="10" pos="4037"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ullets, chart (Dark)">
    <p:bg>
      <p:bgPr>
        <a:solidFill>
          <a:schemeClr val="tx2"/>
        </a:solidFill>
        <a:effectLst/>
      </p:bgPr>
    </p:bg>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75E0450-A966-4DE2-A878-B35B1C17081C}"/>
              </a:ext>
            </a:extLst>
          </p:cNvPr>
          <p:cNvSpPr>
            <a:spLocks noGrp="1"/>
          </p:cNvSpPr>
          <p:nvPr>
            <p:ph type="chart" sz="quarter" idx="12" hasCustomPrompt="1"/>
          </p:nvPr>
        </p:nvSpPr>
        <p:spPr>
          <a:xfrm>
            <a:off x="4791077" y="682938"/>
            <a:ext cx="3921122" cy="3660460"/>
          </a:xfrm>
        </p:spPr>
        <p:txBody>
          <a:bodyPr/>
          <a:lstStyle>
            <a:lvl1pPr marL="0" indent="0">
              <a:buNone/>
              <a:defRPr>
                <a:solidFill>
                  <a:schemeClr val="bg1"/>
                </a:solidFill>
              </a:defRPr>
            </a:lvl1pPr>
          </a:lstStyle>
          <a:p>
            <a:r>
              <a:rPr lang="en-GB"/>
              <a:t>Click to add chart</a:t>
            </a:r>
          </a:p>
        </p:txBody>
      </p:sp>
      <p:sp>
        <p:nvSpPr>
          <p:cNvPr id="9" name="Text Placeholder 11">
            <a:extLst>
              <a:ext uri="{FF2B5EF4-FFF2-40B4-BE49-F238E27FC236}">
                <a16:creationId xmlns:a16="http://schemas.microsoft.com/office/drawing/2014/main" id="{226ACCD3-1FD3-493E-8616-B63E8A20F5BC}"/>
              </a:ext>
            </a:extLst>
          </p:cNvPr>
          <p:cNvSpPr>
            <a:spLocks noGrp="1"/>
          </p:cNvSpPr>
          <p:nvPr>
            <p:ph type="body" sz="quarter" idx="14" hasCustomPrompt="1"/>
          </p:nvPr>
        </p:nvSpPr>
        <p:spPr>
          <a:xfrm>
            <a:off x="431801" y="682938"/>
            <a:ext cx="3921124" cy="36604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118086998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744" userDrawn="1">
          <p15:clr>
            <a:srgbClr val="FBAE40"/>
          </p15:clr>
        </p15:guide>
        <p15:guide id="7" pos="301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ullets, chart (Light)">
    <p:bg>
      <p:bgPr>
        <a:solidFill>
          <a:schemeClr val="bg2"/>
        </a:solidFill>
        <a:effectLst/>
      </p:bgPr>
    </p:bg>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75E0450-A966-4DE2-A878-B35B1C17081C}"/>
              </a:ext>
            </a:extLst>
          </p:cNvPr>
          <p:cNvSpPr>
            <a:spLocks noGrp="1"/>
          </p:cNvSpPr>
          <p:nvPr>
            <p:ph type="chart" sz="quarter" idx="12" hasCustomPrompt="1"/>
          </p:nvPr>
        </p:nvSpPr>
        <p:spPr>
          <a:xfrm>
            <a:off x="4791077" y="682939"/>
            <a:ext cx="3921122" cy="3660460"/>
          </a:xfrm>
        </p:spPr>
        <p:txBody>
          <a:bodyPr/>
          <a:lstStyle>
            <a:lvl1pPr marL="0" indent="0">
              <a:buNone/>
              <a:defRPr/>
            </a:lvl1pPr>
          </a:lstStyle>
          <a:p>
            <a:r>
              <a:rPr lang="en-GB"/>
              <a:t>Click to add chart</a:t>
            </a:r>
          </a:p>
        </p:txBody>
      </p:sp>
      <p:sp>
        <p:nvSpPr>
          <p:cNvPr id="7" name="Text Placeholder 11">
            <a:extLst>
              <a:ext uri="{FF2B5EF4-FFF2-40B4-BE49-F238E27FC236}">
                <a16:creationId xmlns:a16="http://schemas.microsoft.com/office/drawing/2014/main" id="{AB92DF82-0651-4A19-A491-404FD49C1524}"/>
              </a:ext>
            </a:extLst>
          </p:cNvPr>
          <p:cNvSpPr>
            <a:spLocks noGrp="1"/>
          </p:cNvSpPr>
          <p:nvPr>
            <p:ph type="body" sz="quarter" idx="14" hasCustomPrompt="1"/>
          </p:nvPr>
        </p:nvSpPr>
        <p:spPr>
          <a:xfrm>
            <a:off x="431801" y="682938"/>
            <a:ext cx="3921124" cy="3660460"/>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110534380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744" userDrawn="1">
          <p15:clr>
            <a:srgbClr val="FBAE40"/>
          </p15:clr>
        </p15:guide>
        <p15:guide id="7" pos="3016"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eople circles (Dark)">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hasCustomPrompt="1"/>
          </p:nvPr>
        </p:nvSpPr>
        <p:spPr>
          <a:xfrm>
            <a:off x="431800"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0" name="Picture Placeholder 2">
            <a:extLst>
              <a:ext uri="{FF2B5EF4-FFF2-40B4-BE49-F238E27FC236}">
                <a16:creationId xmlns:a16="http://schemas.microsoft.com/office/drawing/2014/main" id="{18AD8BE2-39B8-493E-A60F-709B51DE326A}"/>
              </a:ext>
            </a:extLst>
          </p:cNvPr>
          <p:cNvSpPr>
            <a:spLocks noGrp="1"/>
          </p:cNvSpPr>
          <p:nvPr>
            <p:ph type="pic" sz="quarter" idx="15" hasCustomPrompt="1"/>
          </p:nvPr>
        </p:nvSpPr>
        <p:spPr>
          <a:xfrm>
            <a:off x="2627933"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3" name="Picture Placeholder 2">
            <a:extLst>
              <a:ext uri="{FF2B5EF4-FFF2-40B4-BE49-F238E27FC236}">
                <a16:creationId xmlns:a16="http://schemas.microsoft.com/office/drawing/2014/main" id="{86CEE51E-47DA-420E-A605-A66715C1C73A}"/>
              </a:ext>
            </a:extLst>
          </p:cNvPr>
          <p:cNvSpPr>
            <a:spLocks noGrp="1"/>
          </p:cNvSpPr>
          <p:nvPr>
            <p:ph type="pic" sz="quarter" idx="16" hasCustomPrompt="1"/>
          </p:nvPr>
        </p:nvSpPr>
        <p:spPr>
          <a:xfrm>
            <a:off x="4824066"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4" name="Picture Placeholder 2">
            <a:extLst>
              <a:ext uri="{FF2B5EF4-FFF2-40B4-BE49-F238E27FC236}">
                <a16:creationId xmlns:a16="http://schemas.microsoft.com/office/drawing/2014/main" id="{63DFB02D-3DF9-49E2-9A6D-B72407AD2A4D}"/>
              </a:ext>
            </a:extLst>
          </p:cNvPr>
          <p:cNvSpPr>
            <a:spLocks noGrp="1"/>
          </p:cNvSpPr>
          <p:nvPr>
            <p:ph type="pic" sz="quarter" idx="17" hasCustomPrompt="1"/>
          </p:nvPr>
        </p:nvSpPr>
        <p:spPr>
          <a:xfrm>
            <a:off x="7020200"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1"/>
            <a:ext cx="8280400" cy="701303"/>
          </a:xfrm>
        </p:spPr>
        <p:txBody>
          <a:bodyPr/>
          <a:lstStyle>
            <a:lvl1pPr marL="0" indent="0">
              <a:buNone/>
              <a:defRPr sz="3400">
                <a:solidFill>
                  <a:schemeClr val="bg1"/>
                </a:solidFill>
              </a:defRPr>
            </a:lvl1pPr>
            <a:lvl2pPr>
              <a:defRPr sz="1800"/>
            </a:lvl2pPr>
            <a:lvl3pPr>
              <a:defRPr sz="1800"/>
            </a:lvl3pPr>
            <a:lvl4pPr>
              <a:defRPr sz="1800"/>
            </a:lvl4pPr>
            <a:lvl5pPr>
              <a:defRPr sz="1800"/>
            </a:lvl5pPr>
          </a:lstStyle>
          <a:p>
            <a:pPr lvl="0"/>
            <a:r>
              <a:rPr lang="en-GB"/>
              <a:t>People</a:t>
            </a:r>
          </a:p>
        </p:txBody>
      </p:sp>
      <p:sp>
        <p:nvSpPr>
          <p:cNvPr id="12" name="Text Placeholder 11">
            <a:extLst>
              <a:ext uri="{FF2B5EF4-FFF2-40B4-BE49-F238E27FC236}">
                <a16:creationId xmlns:a16="http://schemas.microsoft.com/office/drawing/2014/main" id="{2B46A236-957D-4887-92B6-C3508EBA752D}"/>
              </a:ext>
            </a:extLst>
          </p:cNvPr>
          <p:cNvSpPr>
            <a:spLocks noGrp="1"/>
          </p:cNvSpPr>
          <p:nvPr>
            <p:ph type="body" sz="quarter" idx="21" hasCustomPrompt="1"/>
          </p:nvPr>
        </p:nvSpPr>
        <p:spPr>
          <a:xfrm>
            <a:off x="2627933" y="3348539"/>
            <a:ext cx="1692000" cy="701301"/>
          </a:xfrm>
        </p:spPr>
        <p:txBody>
          <a:bodyPr/>
          <a:lstStyle>
            <a:lvl1pPr marL="0" indent="0" algn="ctr">
              <a:spcAft>
                <a:spcPts val="400"/>
              </a:spcAft>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15" name="Text Placeholder 11">
            <a:extLst>
              <a:ext uri="{FF2B5EF4-FFF2-40B4-BE49-F238E27FC236}">
                <a16:creationId xmlns:a16="http://schemas.microsoft.com/office/drawing/2014/main" id="{7BB2F8B0-CCF9-4D70-8E8C-5DB5EDD30632}"/>
              </a:ext>
            </a:extLst>
          </p:cNvPr>
          <p:cNvSpPr>
            <a:spLocks noGrp="1"/>
          </p:cNvSpPr>
          <p:nvPr>
            <p:ph type="body" sz="quarter" idx="22" hasCustomPrompt="1"/>
          </p:nvPr>
        </p:nvSpPr>
        <p:spPr>
          <a:xfrm>
            <a:off x="4824066" y="3348539"/>
            <a:ext cx="1692000" cy="701301"/>
          </a:xfrm>
        </p:spPr>
        <p:txBody>
          <a:bodyPr/>
          <a:lstStyle>
            <a:lvl1pPr marL="0" indent="0" algn="ctr">
              <a:spcAft>
                <a:spcPts val="400"/>
              </a:spcAft>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17" name="Text Placeholder 11">
            <a:extLst>
              <a:ext uri="{FF2B5EF4-FFF2-40B4-BE49-F238E27FC236}">
                <a16:creationId xmlns:a16="http://schemas.microsoft.com/office/drawing/2014/main" id="{5E3CB6D2-1B45-4D2F-8AFC-B6E91CA4C443}"/>
              </a:ext>
            </a:extLst>
          </p:cNvPr>
          <p:cNvSpPr>
            <a:spLocks noGrp="1"/>
          </p:cNvSpPr>
          <p:nvPr>
            <p:ph type="body" sz="quarter" idx="23" hasCustomPrompt="1"/>
          </p:nvPr>
        </p:nvSpPr>
        <p:spPr>
          <a:xfrm>
            <a:off x="7020200" y="3348539"/>
            <a:ext cx="1692000" cy="701301"/>
          </a:xfrm>
        </p:spPr>
        <p:txBody>
          <a:bodyPr/>
          <a:lstStyle>
            <a:lvl1pPr marL="0" indent="0" algn="ctr">
              <a:spcAft>
                <a:spcPts val="400"/>
              </a:spcAft>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18" name="Text Placeholder 11">
            <a:extLst>
              <a:ext uri="{FF2B5EF4-FFF2-40B4-BE49-F238E27FC236}">
                <a16:creationId xmlns:a16="http://schemas.microsoft.com/office/drawing/2014/main" id="{559A9BBB-29D4-4E25-96F2-45FFB59BB4C2}"/>
              </a:ext>
            </a:extLst>
          </p:cNvPr>
          <p:cNvSpPr>
            <a:spLocks noGrp="1"/>
          </p:cNvSpPr>
          <p:nvPr>
            <p:ph type="body" sz="quarter" idx="24" hasCustomPrompt="1"/>
          </p:nvPr>
        </p:nvSpPr>
        <p:spPr>
          <a:xfrm>
            <a:off x="431799" y="3344104"/>
            <a:ext cx="1692000" cy="701301"/>
          </a:xfrm>
        </p:spPr>
        <p:txBody>
          <a:bodyPr/>
          <a:lstStyle>
            <a:lvl1pPr marL="0" indent="0" algn="ctr">
              <a:spcAft>
                <a:spcPts val="400"/>
              </a:spcAft>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Tree>
    <p:extLst>
      <p:ext uri="{BB962C8B-B14F-4D97-AF65-F5344CB8AC3E}">
        <p14:creationId xmlns:p14="http://schemas.microsoft.com/office/powerpoint/2010/main" val="18078301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655">
          <p15:clr>
            <a:srgbClr val="FBAE40"/>
          </p15:clr>
        </p15:guide>
        <p15:guide id="7" pos="1338">
          <p15:clr>
            <a:srgbClr val="FBAE40"/>
          </p15:clr>
        </p15:guide>
        <p15:guide id="8" pos="2721">
          <p15:clr>
            <a:srgbClr val="FBAE40"/>
          </p15:clr>
        </p15:guide>
        <p15:guide id="9" pos="3039">
          <p15:clr>
            <a:srgbClr val="FBAE40"/>
          </p15:clr>
        </p15:guide>
        <p15:guide id="10" pos="4105">
          <p15:clr>
            <a:srgbClr val="FBAE40"/>
          </p15:clr>
        </p15:guide>
        <p15:guide id="11" pos="442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eople circles (Light)">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lvl1pPr>
            <a:lvl2pPr>
              <a:defRPr sz="1800"/>
            </a:lvl2pPr>
            <a:lvl3pPr>
              <a:defRPr sz="1800"/>
            </a:lvl3pPr>
            <a:lvl4pPr>
              <a:defRPr sz="1800"/>
            </a:lvl4pPr>
            <a:lvl5pPr>
              <a:defRPr sz="1800"/>
            </a:lvl5pPr>
          </a:lstStyle>
          <a:p>
            <a:pPr lvl="0"/>
            <a:r>
              <a:rPr lang="en-GB"/>
              <a:t>People</a:t>
            </a:r>
          </a:p>
        </p:txBody>
      </p:sp>
      <p:sp>
        <p:nvSpPr>
          <p:cNvPr id="12" name="Picture Placeholder 2">
            <a:extLst>
              <a:ext uri="{FF2B5EF4-FFF2-40B4-BE49-F238E27FC236}">
                <a16:creationId xmlns:a16="http://schemas.microsoft.com/office/drawing/2014/main" id="{60A7FD4F-3D37-4D8B-A9B3-D5F373E2D75E}"/>
              </a:ext>
            </a:extLst>
          </p:cNvPr>
          <p:cNvSpPr>
            <a:spLocks noGrp="1"/>
          </p:cNvSpPr>
          <p:nvPr>
            <p:ph type="pic" sz="quarter" idx="10" hasCustomPrompt="1"/>
          </p:nvPr>
        </p:nvSpPr>
        <p:spPr>
          <a:xfrm>
            <a:off x="431800" y="1565550"/>
            <a:ext cx="1692000" cy="1692000"/>
          </a:xfrm>
          <a:prstGeom prst="ellipse">
            <a:avLst/>
          </a:prstGeom>
        </p:spPr>
        <p:txBody>
          <a:bodyPr/>
          <a:lstStyle>
            <a:lvl1pPr marL="0" indent="0">
              <a:buNone/>
              <a:defRPr sz="1800" b="0">
                <a:solidFill>
                  <a:schemeClr val="tx1"/>
                </a:solidFill>
              </a:defRPr>
            </a:lvl1pPr>
          </a:lstStyle>
          <a:p>
            <a:r>
              <a:rPr lang="en-GB"/>
              <a:t>Click icon to add person</a:t>
            </a:r>
          </a:p>
        </p:txBody>
      </p:sp>
      <p:sp>
        <p:nvSpPr>
          <p:cNvPr id="15" name="Picture Placeholder 2">
            <a:extLst>
              <a:ext uri="{FF2B5EF4-FFF2-40B4-BE49-F238E27FC236}">
                <a16:creationId xmlns:a16="http://schemas.microsoft.com/office/drawing/2014/main" id="{05C377DA-F54D-4453-89EF-AEFF11E3EA89}"/>
              </a:ext>
            </a:extLst>
          </p:cNvPr>
          <p:cNvSpPr>
            <a:spLocks noGrp="1"/>
          </p:cNvSpPr>
          <p:nvPr>
            <p:ph type="pic" sz="quarter" idx="15" hasCustomPrompt="1"/>
          </p:nvPr>
        </p:nvSpPr>
        <p:spPr>
          <a:xfrm>
            <a:off x="2627933" y="1565550"/>
            <a:ext cx="1692000" cy="1692000"/>
          </a:xfrm>
          <a:prstGeom prst="ellipse">
            <a:avLst/>
          </a:prstGeom>
        </p:spPr>
        <p:txBody>
          <a:bodyPr/>
          <a:lstStyle>
            <a:lvl1pPr marL="0" indent="0">
              <a:buNone/>
              <a:defRPr sz="1800" b="0">
                <a:solidFill>
                  <a:schemeClr val="tx1"/>
                </a:solidFill>
              </a:defRPr>
            </a:lvl1pPr>
          </a:lstStyle>
          <a:p>
            <a:r>
              <a:rPr lang="en-GB"/>
              <a:t>Click icon to add person</a:t>
            </a:r>
          </a:p>
        </p:txBody>
      </p:sp>
      <p:sp>
        <p:nvSpPr>
          <p:cNvPr id="16" name="Picture Placeholder 2">
            <a:extLst>
              <a:ext uri="{FF2B5EF4-FFF2-40B4-BE49-F238E27FC236}">
                <a16:creationId xmlns:a16="http://schemas.microsoft.com/office/drawing/2014/main" id="{2A77FCAB-7CBA-41F2-B0EC-B501072A82D4}"/>
              </a:ext>
            </a:extLst>
          </p:cNvPr>
          <p:cNvSpPr>
            <a:spLocks noGrp="1"/>
          </p:cNvSpPr>
          <p:nvPr>
            <p:ph type="pic" sz="quarter" idx="16" hasCustomPrompt="1"/>
          </p:nvPr>
        </p:nvSpPr>
        <p:spPr>
          <a:xfrm>
            <a:off x="4824066" y="1565550"/>
            <a:ext cx="1692000" cy="1692000"/>
          </a:xfrm>
          <a:prstGeom prst="ellipse">
            <a:avLst/>
          </a:prstGeom>
        </p:spPr>
        <p:txBody>
          <a:bodyPr/>
          <a:lstStyle>
            <a:lvl1pPr marL="0" indent="0">
              <a:buNone/>
              <a:defRPr sz="1800" b="0">
                <a:solidFill>
                  <a:schemeClr val="tx1"/>
                </a:solidFill>
              </a:defRPr>
            </a:lvl1pPr>
          </a:lstStyle>
          <a:p>
            <a:r>
              <a:rPr lang="en-GB"/>
              <a:t>Click icon to add person</a:t>
            </a:r>
          </a:p>
        </p:txBody>
      </p:sp>
      <p:sp>
        <p:nvSpPr>
          <p:cNvPr id="17" name="Picture Placeholder 2">
            <a:extLst>
              <a:ext uri="{FF2B5EF4-FFF2-40B4-BE49-F238E27FC236}">
                <a16:creationId xmlns:a16="http://schemas.microsoft.com/office/drawing/2014/main" id="{A9B4D847-24A5-4D2D-99D1-6BDFA0F50E10}"/>
              </a:ext>
            </a:extLst>
          </p:cNvPr>
          <p:cNvSpPr>
            <a:spLocks noGrp="1"/>
          </p:cNvSpPr>
          <p:nvPr>
            <p:ph type="pic" sz="quarter" idx="17" hasCustomPrompt="1"/>
          </p:nvPr>
        </p:nvSpPr>
        <p:spPr>
          <a:xfrm>
            <a:off x="7020200" y="1565550"/>
            <a:ext cx="1692000" cy="1692000"/>
          </a:xfrm>
          <a:prstGeom prst="ellipse">
            <a:avLst/>
          </a:prstGeom>
        </p:spPr>
        <p:txBody>
          <a:bodyPr/>
          <a:lstStyle>
            <a:lvl1pPr marL="0" indent="0">
              <a:buNone/>
              <a:defRPr sz="1800" b="0">
                <a:solidFill>
                  <a:schemeClr val="tx1"/>
                </a:solidFill>
              </a:defRPr>
            </a:lvl1pPr>
          </a:lstStyle>
          <a:p>
            <a:r>
              <a:rPr lang="en-GB"/>
              <a:t>Click icon to add person</a:t>
            </a:r>
          </a:p>
        </p:txBody>
      </p:sp>
      <p:sp>
        <p:nvSpPr>
          <p:cNvPr id="18" name="Text Placeholder 11">
            <a:extLst>
              <a:ext uri="{FF2B5EF4-FFF2-40B4-BE49-F238E27FC236}">
                <a16:creationId xmlns:a16="http://schemas.microsoft.com/office/drawing/2014/main" id="{88317DC6-D786-44BE-BB0D-2E3ACEE08672}"/>
              </a:ext>
            </a:extLst>
          </p:cNvPr>
          <p:cNvSpPr>
            <a:spLocks noGrp="1"/>
          </p:cNvSpPr>
          <p:nvPr>
            <p:ph type="body" sz="quarter" idx="21" hasCustomPrompt="1"/>
          </p:nvPr>
        </p:nvSpPr>
        <p:spPr>
          <a:xfrm>
            <a:off x="2627933" y="3348539"/>
            <a:ext cx="1692000" cy="701301"/>
          </a:xfrm>
        </p:spPr>
        <p:txBody>
          <a:bodyPr/>
          <a:lstStyle>
            <a:lvl1pPr marL="0" indent="0" algn="ctr">
              <a:spcAft>
                <a:spcPts val="400"/>
              </a:spcAft>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19" name="Text Placeholder 11">
            <a:extLst>
              <a:ext uri="{FF2B5EF4-FFF2-40B4-BE49-F238E27FC236}">
                <a16:creationId xmlns:a16="http://schemas.microsoft.com/office/drawing/2014/main" id="{285E84A1-A3F9-4397-ACBE-343412EAB7A2}"/>
              </a:ext>
            </a:extLst>
          </p:cNvPr>
          <p:cNvSpPr>
            <a:spLocks noGrp="1"/>
          </p:cNvSpPr>
          <p:nvPr>
            <p:ph type="body" sz="quarter" idx="22" hasCustomPrompt="1"/>
          </p:nvPr>
        </p:nvSpPr>
        <p:spPr>
          <a:xfrm>
            <a:off x="4824066" y="3348539"/>
            <a:ext cx="1692000" cy="701301"/>
          </a:xfrm>
        </p:spPr>
        <p:txBody>
          <a:bodyPr/>
          <a:lstStyle>
            <a:lvl1pPr marL="0" indent="0" algn="ctr">
              <a:spcAft>
                <a:spcPts val="400"/>
              </a:spcAft>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20" name="Text Placeholder 11">
            <a:extLst>
              <a:ext uri="{FF2B5EF4-FFF2-40B4-BE49-F238E27FC236}">
                <a16:creationId xmlns:a16="http://schemas.microsoft.com/office/drawing/2014/main" id="{E2EB35B6-1653-4BA9-B107-4F31F5F00B74}"/>
              </a:ext>
            </a:extLst>
          </p:cNvPr>
          <p:cNvSpPr>
            <a:spLocks noGrp="1"/>
          </p:cNvSpPr>
          <p:nvPr>
            <p:ph type="body" sz="quarter" idx="23" hasCustomPrompt="1"/>
          </p:nvPr>
        </p:nvSpPr>
        <p:spPr>
          <a:xfrm>
            <a:off x="7020200" y="3348539"/>
            <a:ext cx="1692000" cy="701301"/>
          </a:xfrm>
        </p:spPr>
        <p:txBody>
          <a:bodyPr/>
          <a:lstStyle>
            <a:lvl1pPr marL="0" indent="0" algn="ctr">
              <a:spcAft>
                <a:spcPts val="400"/>
              </a:spcAft>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21" name="Text Placeholder 11">
            <a:extLst>
              <a:ext uri="{FF2B5EF4-FFF2-40B4-BE49-F238E27FC236}">
                <a16:creationId xmlns:a16="http://schemas.microsoft.com/office/drawing/2014/main" id="{B84A5278-D33F-4E87-A19A-20E0D80E2E77}"/>
              </a:ext>
            </a:extLst>
          </p:cNvPr>
          <p:cNvSpPr>
            <a:spLocks noGrp="1"/>
          </p:cNvSpPr>
          <p:nvPr>
            <p:ph type="body" sz="quarter" idx="24" hasCustomPrompt="1"/>
          </p:nvPr>
        </p:nvSpPr>
        <p:spPr>
          <a:xfrm>
            <a:off x="431799" y="3344104"/>
            <a:ext cx="1692000" cy="701301"/>
          </a:xfrm>
        </p:spPr>
        <p:txBody>
          <a:bodyPr/>
          <a:lstStyle>
            <a:lvl1pPr marL="0" indent="0" algn="ctr">
              <a:spcAft>
                <a:spcPts val="400"/>
              </a:spcAft>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Tree>
    <p:extLst>
      <p:ext uri="{BB962C8B-B14F-4D97-AF65-F5344CB8AC3E}">
        <p14:creationId xmlns:p14="http://schemas.microsoft.com/office/powerpoint/2010/main" val="87859413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338">
          <p15:clr>
            <a:srgbClr val="FBAE40"/>
          </p15:clr>
        </p15:guide>
        <p15:guide id="7" pos="1655">
          <p15:clr>
            <a:srgbClr val="FBAE40"/>
          </p15:clr>
        </p15:guide>
        <p15:guide id="8" pos="2721">
          <p15:clr>
            <a:srgbClr val="FBAE40"/>
          </p15:clr>
        </p15:guide>
        <p15:guide id="9" pos="3039">
          <p15:clr>
            <a:srgbClr val="FBAE40"/>
          </p15:clr>
        </p15:guide>
        <p15:guide id="10" pos="4105">
          <p15:clr>
            <a:srgbClr val="FBAE40"/>
          </p15:clr>
        </p15:guide>
        <p15:guide id="11" pos="442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title (Dark)">
    <p:bg>
      <p:bgPr>
        <a:solidFill>
          <a:schemeClr val="tx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bg1"/>
                </a:solidFill>
              </a:defRPr>
            </a:lvl1pPr>
            <a:lvl2pPr>
              <a:defRPr sz="1800"/>
            </a:lvl2pPr>
            <a:lvl3pPr>
              <a:defRPr sz="1800"/>
            </a:lvl3pPr>
            <a:lvl4pPr>
              <a:defRPr sz="1800"/>
            </a:lvl4pPr>
            <a:lvl5pPr>
              <a:defRPr sz="1800"/>
            </a:lvl5pPr>
          </a:lstStyle>
          <a:p>
            <a:pPr lvl="0"/>
            <a:r>
              <a:rPr lang="en-GB"/>
              <a:t>Slide title</a:t>
            </a:r>
          </a:p>
        </p:txBody>
      </p:sp>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1447800"/>
            <a:ext cx="5645149" cy="2895598"/>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38621252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title (Light)">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tx1"/>
                </a:solidFill>
              </a:defRPr>
            </a:lvl1pPr>
            <a:lvl2pPr>
              <a:defRPr sz="1800"/>
            </a:lvl2pPr>
            <a:lvl3pPr>
              <a:defRPr sz="1800"/>
            </a:lvl3pPr>
            <a:lvl4pPr>
              <a:defRPr sz="1800"/>
            </a:lvl4pPr>
            <a:lvl5pPr>
              <a:defRPr sz="1800"/>
            </a:lvl5pPr>
          </a:lstStyle>
          <a:p>
            <a:pPr lvl="0"/>
            <a:r>
              <a:rPr lang="en-GB"/>
              <a:t>Slide title</a:t>
            </a:r>
          </a:p>
        </p:txBody>
      </p:sp>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1447800"/>
            <a:ext cx="5645149" cy="2895598"/>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205845950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0" y="411163"/>
            <a:ext cx="5645149" cy="288000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49699429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Light)">
    <p:bg>
      <p:bgPr>
        <a:solidFill>
          <a:schemeClr val="bg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411162"/>
            <a:ext cx="5645149" cy="2880000"/>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171951608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ull image (Dark)">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38DEE8-034B-4AA1-A8A7-6DFB691A441C}"/>
              </a:ext>
            </a:extLst>
          </p:cNvPr>
          <p:cNvSpPr>
            <a:spLocks noGrp="1"/>
          </p:cNvSpPr>
          <p:nvPr>
            <p:ph type="pic" sz="quarter" idx="10"/>
          </p:nvPr>
        </p:nvSpPr>
        <p:spPr>
          <a:xfrm>
            <a:off x="431802" y="411162"/>
            <a:ext cx="8280398" cy="4321175"/>
          </a:xfrm>
        </p:spPr>
        <p:txBody>
          <a:bodyPr/>
          <a:lstStyle>
            <a:lvl1pPr marL="0" indent="0">
              <a:buNone/>
              <a:defRPr b="0">
                <a:solidFill>
                  <a:schemeClr val="bg1"/>
                </a:solidFill>
              </a:defRPr>
            </a:lvl1pPr>
          </a:lstStyle>
          <a:p>
            <a:r>
              <a:rPr lang="en-GB"/>
              <a:t>Click icon to add picture</a:t>
            </a:r>
          </a:p>
        </p:txBody>
      </p:sp>
    </p:spTree>
    <p:extLst>
      <p:ext uri="{BB962C8B-B14F-4D97-AF65-F5344CB8AC3E}">
        <p14:creationId xmlns:p14="http://schemas.microsoft.com/office/powerpoint/2010/main" val="423425937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no imag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8280400" cy="571512"/>
          </a:xfrm>
        </p:spPr>
        <p:txBody>
          <a:bodyPr/>
          <a:lstStyle>
            <a:lvl1pPr>
              <a:lnSpc>
                <a:spcPct val="100000"/>
              </a:lnSpc>
              <a:defRPr sz="3400" b="0">
                <a:solidFill>
                  <a:schemeClr val="tx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18436"/>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ull image (Light)">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8549AF7-992D-4DF7-8F38-87B6CA839780}"/>
              </a:ext>
            </a:extLst>
          </p:cNvPr>
          <p:cNvSpPr>
            <a:spLocks noGrp="1"/>
          </p:cNvSpPr>
          <p:nvPr>
            <p:ph type="pic" sz="quarter" idx="10"/>
          </p:nvPr>
        </p:nvSpPr>
        <p:spPr>
          <a:xfrm>
            <a:off x="431802" y="411162"/>
            <a:ext cx="8280398" cy="4321175"/>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80836244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6100" cy="571512"/>
          </a:xfrm>
        </p:spPr>
        <p:txBody>
          <a:bodyPr/>
          <a:lstStyle>
            <a:lvl1pPr>
              <a:lnSpc>
                <a:spcPct val="100000"/>
              </a:lnSpc>
              <a:defRPr sz="3400"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61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10">
            <a:extLst>
              <a:ext uri="{FF2B5EF4-FFF2-40B4-BE49-F238E27FC236}">
                <a16:creationId xmlns:a16="http://schemas.microsoft.com/office/drawing/2014/main" id="{BBD67C99-C0BD-4075-A538-B65ED75A4305}"/>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solidFill>
                  <a:schemeClr val="bg1"/>
                </a:solidFill>
              </a:defRPr>
            </a:lvl1pPr>
            <a:lvl3pPr marL="180975" indent="0">
              <a:buNone/>
              <a:defRPr/>
            </a:lvl3pPr>
            <a:lvl4pPr marL="612775" indent="0">
              <a:buNone/>
              <a:defRPr>
                <a:solidFill>
                  <a:schemeClr val="bg1"/>
                </a:solidFill>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Tree>
    <p:extLst>
      <p:ext uri="{BB962C8B-B14F-4D97-AF65-F5344CB8AC3E}">
        <p14:creationId xmlns:p14="http://schemas.microsoft.com/office/powerpoint/2010/main" val="209548808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6100" cy="571512"/>
          </a:xfrm>
        </p:spPr>
        <p:txBody>
          <a:bodyPr/>
          <a:lstStyle>
            <a:lvl1pPr>
              <a:lnSpc>
                <a:spcPct val="100000"/>
              </a:lnSpc>
              <a:defRPr sz="3400" b="0">
                <a:solidFill>
                  <a:schemeClr val="tx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6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10">
            <a:extLst>
              <a:ext uri="{FF2B5EF4-FFF2-40B4-BE49-F238E27FC236}">
                <a16:creationId xmlns:a16="http://schemas.microsoft.com/office/drawing/2014/main" id="{BBD67C99-C0BD-4075-A538-B65ED75A4305}"/>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Tree>
    <p:extLst>
      <p:ext uri="{BB962C8B-B14F-4D97-AF65-F5344CB8AC3E}">
        <p14:creationId xmlns:p14="http://schemas.microsoft.com/office/powerpoint/2010/main" val="154512212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Heading, bullets, image (Light)">
    <p:bg>
      <p:bgPr>
        <a:solidFill>
          <a:schemeClr val="tx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31800" y="702773"/>
            <a:ext cx="39211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31799" y="702659"/>
            <a:ext cx="3921125" cy="545115"/>
          </a:xfrm>
        </p:spPr>
        <p:txBody>
          <a:bodyPr/>
          <a:lstStyle>
            <a:lvl1pPr marL="0" indent="0">
              <a:buNone/>
              <a:defRPr sz="2800">
                <a:solidFill>
                  <a:schemeClr val="bg1"/>
                </a:solidFill>
              </a:defRPr>
            </a:lvl1pPr>
            <a:lvl2pPr>
              <a:defRPr sz="1800"/>
            </a:lvl2pPr>
            <a:lvl3pPr>
              <a:defRPr sz="1800"/>
            </a:lvl3pPr>
            <a:lvl4pPr>
              <a:defRPr sz="1800"/>
            </a:lvl4pPr>
            <a:lvl5pPr>
              <a:defRPr sz="1800"/>
            </a:lvl5pPr>
          </a:lstStyle>
          <a:p>
            <a:pPr lvl="0"/>
            <a:r>
              <a:rPr lang="en-GB"/>
              <a:t>Summary heading</a:t>
            </a:r>
          </a:p>
        </p:txBody>
      </p:sp>
      <p:sp>
        <p:nvSpPr>
          <p:cNvPr id="8" name="Picture Placeholder 2">
            <a:extLst>
              <a:ext uri="{FF2B5EF4-FFF2-40B4-BE49-F238E27FC236}">
                <a16:creationId xmlns:a16="http://schemas.microsoft.com/office/drawing/2014/main" id="{A838B155-C9C2-4DB1-8588-E414A618F5FE}"/>
              </a:ext>
            </a:extLst>
          </p:cNvPr>
          <p:cNvSpPr>
            <a:spLocks noGrp="1"/>
          </p:cNvSpPr>
          <p:nvPr>
            <p:ph type="pic" sz="quarter" idx="10"/>
          </p:nvPr>
        </p:nvSpPr>
        <p:spPr>
          <a:xfrm>
            <a:off x="5251450" y="702659"/>
            <a:ext cx="3892550" cy="3640740"/>
          </a:xfrm>
        </p:spPr>
        <p:txBody>
          <a:bodyPr/>
          <a:lstStyle>
            <a:lvl1pPr marL="0" indent="0">
              <a:buNone/>
              <a:defRPr b="0">
                <a:solidFill>
                  <a:schemeClr val="bg1"/>
                </a:solidFill>
              </a:defRPr>
            </a:lvl1pPr>
          </a:lstStyle>
          <a:p>
            <a:r>
              <a:rPr lang="en-GB"/>
              <a:t>Click icon to add picture</a:t>
            </a:r>
          </a:p>
        </p:txBody>
      </p:sp>
      <p:sp>
        <p:nvSpPr>
          <p:cNvPr id="6" name="Text Placeholder 25">
            <a:extLst>
              <a:ext uri="{FF2B5EF4-FFF2-40B4-BE49-F238E27FC236}">
                <a16:creationId xmlns:a16="http://schemas.microsoft.com/office/drawing/2014/main" id="{018247D9-5503-486A-97BE-69C90ACD679B}"/>
              </a:ext>
            </a:extLst>
          </p:cNvPr>
          <p:cNvSpPr>
            <a:spLocks noGrp="1"/>
          </p:cNvSpPr>
          <p:nvPr>
            <p:ph type="body" sz="quarter" idx="12" hasCustomPrompt="1"/>
          </p:nvPr>
        </p:nvSpPr>
        <p:spPr>
          <a:xfrm>
            <a:off x="431800" y="1325887"/>
            <a:ext cx="3921124" cy="3017512"/>
          </a:xfrm>
        </p:spPr>
        <p:txBody>
          <a:bodyPr/>
          <a:lstStyle>
            <a:lvl1pPr marL="288000" indent="-288000">
              <a:buFont typeface="Arial" panose="020B0604020202020204" pitchFamily="34" charset="0"/>
              <a:buChar char="–"/>
              <a:defRPr sz="2800" b="0">
                <a:solidFill>
                  <a:schemeClr val="bg1"/>
                </a:solidFill>
              </a:defRPr>
            </a:lvl1pPr>
          </a:lstStyle>
          <a:p>
            <a:pPr lvl="0"/>
            <a:r>
              <a:rPr lang="en-US"/>
              <a:t>4 to 6 bullet points</a:t>
            </a:r>
            <a:endParaRPr lang="en-GB"/>
          </a:p>
        </p:txBody>
      </p:sp>
    </p:spTree>
    <p:extLst>
      <p:ext uri="{BB962C8B-B14F-4D97-AF65-F5344CB8AC3E}">
        <p14:creationId xmlns:p14="http://schemas.microsoft.com/office/powerpoint/2010/main" val="93174307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p15:clr>
            <a:srgbClr val="FBAE40"/>
          </p15:clr>
        </p15:guide>
        <p15:guide id="6" pos="54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Ligh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31800" y="702773"/>
            <a:ext cx="3921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31799" y="702659"/>
            <a:ext cx="3921125" cy="545115"/>
          </a:xfrm>
        </p:spPr>
        <p:txBody>
          <a:bodyPr/>
          <a:lstStyle>
            <a:lvl1pPr marL="0" indent="0">
              <a:buNone/>
              <a:defRPr sz="2800"/>
            </a:lvl1pPr>
            <a:lvl2pPr>
              <a:defRPr sz="1800"/>
            </a:lvl2pPr>
            <a:lvl3pPr>
              <a:defRPr sz="1800"/>
            </a:lvl3pPr>
            <a:lvl4pPr>
              <a:defRPr sz="1800"/>
            </a:lvl4pPr>
            <a:lvl5pPr>
              <a:defRPr sz="1800"/>
            </a:lvl5pPr>
          </a:lstStyle>
          <a:p>
            <a:pPr lvl="0"/>
            <a:r>
              <a:rPr lang="en-GB"/>
              <a:t>Summary heading</a:t>
            </a:r>
          </a:p>
        </p:txBody>
      </p:sp>
      <p:sp>
        <p:nvSpPr>
          <p:cNvPr id="7" name="Text Placeholder 5">
            <a:extLst>
              <a:ext uri="{FF2B5EF4-FFF2-40B4-BE49-F238E27FC236}">
                <a16:creationId xmlns:a16="http://schemas.microsoft.com/office/drawing/2014/main" id="{88E39823-F30B-468B-8008-58BE47430174}"/>
              </a:ext>
            </a:extLst>
          </p:cNvPr>
          <p:cNvSpPr>
            <a:spLocks noGrp="1"/>
          </p:cNvSpPr>
          <p:nvPr>
            <p:ph type="body" sz="quarter" idx="11" hasCustomPrompt="1"/>
          </p:nvPr>
        </p:nvSpPr>
        <p:spPr>
          <a:xfrm>
            <a:off x="431800" y="1314449"/>
            <a:ext cx="3921124" cy="3028949"/>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bg1"/>
                </a:solidFill>
              </a:defRPr>
            </a:lvl3pPr>
          </a:lstStyle>
          <a:p>
            <a:pPr lvl="1"/>
            <a:r>
              <a:rPr lang="en-US"/>
              <a:t>4 to 6 bullet points</a:t>
            </a:r>
          </a:p>
        </p:txBody>
      </p:sp>
      <p:sp>
        <p:nvSpPr>
          <p:cNvPr id="8" name="Picture Placeholder 2">
            <a:extLst>
              <a:ext uri="{FF2B5EF4-FFF2-40B4-BE49-F238E27FC236}">
                <a16:creationId xmlns:a16="http://schemas.microsoft.com/office/drawing/2014/main" id="{A838B155-C9C2-4DB1-8588-E414A618F5FE}"/>
              </a:ext>
            </a:extLst>
          </p:cNvPr>
          <p:cNvSpPr>
            <a:spLocks noGrp="1"/>
          </p:cNvSpPr>
          <p:nvPr>
            <p:ph type="pic" sz="quarter" idx="10"/>
          </p:nvPr>
        </p:nvSpPr>
        <p:spPr>
          <a:xfrm>
            <a:off x="525145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63705303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ullets, image (Dark)">
    <p:bg>
      <p:bgPr>
        <a:solidFill>
          <a:schemeClr val="tx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1BA11250-F612-4164-9C20-CAEEC9CF7F9C}"/>
              </a:ext>
            </a:extLst>
          </p:cNvPr>
          <p:cNvSpPr>
            <a:spLocks noGrp="1"/>
          </p:cNvSpPr>
          <p:nvPr>
            <p:ph type="body" sz="quarter" idx="14" hasCustomPrompt="1"/>
          </p:nvPr>
        </p:nvSpPr>
        <p:spPr>
          <a:xfrm>
            <a:off x="431801" y="682938"/>
            <a:ext cx="3921124" cy="36604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9" name="Picture Placeholder 2">
            <a:extLst>
              <a:ext uri="{FF2B5EF4-FFF2-40B4-BE49-F238E27FC236}">
                <a16:creationId xmlns:a16="http://schemas.microsoft.com/office/drawing/2014/main" id="{E70E3B20-94D5-4F38-BAE2-3DD3B53ED096}"/>
              </a:ext>
            </a:extLst>
          </p:cNvPr>
          <p:cNvSpPr>
            <a:spLocks noGrp="1"/>
          </p:cNvSpPr>
          <p:nvPr>
            <p:ph type="pic" sz="quarter" idx="10"/>
          </p:nvPr>
        </p:nvSpPr>
        <p:spPr>
          <a:xfrm>
            <a:off x="5251450" y="702659"/>
            <a:ext cx="3892550" cy="3640740"/>
          </a:xfrm>
        </p:spPr>
        <p:txBody>
          <a:bodyPr/>
          <a:lstStyle>
            <a:lvl1pPr marL="0" indent="0">
              <a:buNone/>
              <a:defRPr b="0">
                <a:solidFill>
                  <a:schemeClr val="bg1"/>
                </a:solidFill>
              </a:defRPr>
            </a:lvl1pPr>
          </a:lstStyle>
          <a:p>
            <a:r>
              <a:rPr lang="en-GB"/>
              <a:t>Click icon to add picture</a:t>
            </a:r>
          </a:p>
        </p:txBody>
      </p:sp>
    </p:spTree>
    <p:extLst>
      <p:ext uri="{BB962C8B-B14F-4D97-AF65-F5344CB8AC3E}">
        <p14:creationId xmlns:p14="http://schemas.microsoft.com/office/powerpoint/2010/main" val="421782077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a:extLst>
              <a:ext uri="{FF2B5EF4-FFF2-40B4-BE49-F238E27FC236}">
                <a16:creationId xmlns:a16="http://schemas.microsoft.com/office/drawing/2014/main" id="{5FA0B099-D98B-4334-B69B-347B6181D5C2}"/>
              </a:ext>
            </a:extLst>
          </p:cNvPr>
          <p:cNvSpPr>
            <a:spLocks noGrp="1"/>
          </p:cNvSpPr>
          <p:nvPr>
            <p:ph type="title"/>
          </p:nvPr>
        </p:nvSpPr>
        <p:spPr bwMode="auto">
          <a:xfrm>
            <a:off x="431800" y="431800"/>
            <a:ext cx="82804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4F564EA9-55AA-41D3-854D-4E8DBDF8760C}"/>
              </a:ext>
            </a:extLst>
          </p:cNvPr>
          <p:cNvSpPr>
            <a:spLocks noGrp="1"/>
          </p:cNvSpPr>
          <p:nvPr>
            <p:ph type="body" idx="1"/>
          </p:nvPr>
        </p:nvSpPr>
        <p:spPr>
          <a:xfrm>
            <a:off x="431800" y="1223963"/>
            <a:ext cx="8280400" cy="1443037"/>
          </a:xfrm>
          <a:prstGeom prst="rect">
            <a:avLst/>
          </a:prstGeom>
        </p:spPr>
        <p:txBody>
          <a:bodyPr vert="horz" lIns="0" tIns="0" rIns="0" bIns="0" rtlCol="0" anchor="t" anchorCtr="0">
            <a:noAutofit/>
          </a:bodyPr>
          <a:lstStyle/>
          <a:p>
            <a:pPr lvl="0"/>
            <a:r>
              <a:rPr lang="en-GB"/>
              <a:t>Click to add sub-header text</a:t>
            </a:r>
          </a:p>
          <a:p>
            <a:pPr lvl="0"/>
            <a:endParaRPr lang="en-GB"/>
          </a:p>
          <a:p>
            <a:pPr marL="288000" marR="0" lvl="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a:pPr>
            <a:endParaRPr lang="en-GB"/>
          </a:p>
          <a:p>
            <a:pPr lvl="0"/>
            <a:endParaRPr lang="en-GB"/>
          </a:p>
          <a:p>
            <a:pPr lvl="0"/>
            <a:endParaRPr lang="en-GB"/>
          </a:p>
        </p:txBody>
      </p:sp>
    </p:spTree>
  </p:cSld>
  <p:clrMap bg1="lt1" tx1="dk1" bg2="lt2" tx2="dk2" accent1="accent1" accent2="accent2" accent3="accent3" accent4="accent4" accent5="accent5" accent6="accent6" hlink="hlink" folHlink="folHlink"/>
  <p:sldLayoutIdLst>
    <p:sldLayoutId id="2147483949" r:id="rId1"/>
    <p:sldLayoutId id="2147483943" r:id="rId2"/>
    <p:sldLayoutId id="2147483945" r:id="rId3"/>
    <p:sldLayoutId id="2147483947" r:id="rId4"/>
    <p:sldLayoutId id="2147483946" r:id="rId5"/>
    <p:sldLayoutId id="2147483948" r:id="rId6"/>
    <p:sldLayoutId id="2147483989" r:id="rId7"/>
    <p:sldLayoutId id="2147483956" r:id="rId8"/>
    <p:sldLayoutId id="2147483955" r:id="rId9"/>
    <p:sldLayoutId id="2147483957" r:id="rId10"/>
    <p:sldLayoutId id="2147483988" r:id="rId11"/>
    <p:sldLayoutId id="2147483960" r:id="rId12"/>
    <p:sldLayoutId id="2147483961" r:id="rId13"/>
    <p:sldLayoutId id="2147483962" r:id="rId14"/>
    <p:sldLayoutId id="2147483970" r:id="rId15"/>
    <p:sldLayoutId id="2147483978" r:id="rId16"/>
    <p:sldLayoutId id="2147483951" r:id="rId17"/>
    <p:sldLayoutId id="2147483950" r:id="rId18"/>
    <p:sldLayoutId id="2147483981" r:id="rId19"/>
    <p:sldLayoutId id="2147483982" r:id="rId20"/>
    <p:sldLayoutId id="2147483983" r:id="rId21"/>
    <p:sldLayoutId id="2147483984" r:id="rId22"/>
    <p:sldLayoutId id="2147483971" r:id="rId23"/>
    <p:sldLayoutId id="2147483973" r:id="rId24"/>
    <p:sldLayoutId id="2147483985" r:id="rId25"/>
    <p:sldLayoutId id="2147483986" r:id="rId26"/>
    <p:sldLayoutId id="2147483976" r:id="rId27"/>
    <p:sldLayoutId id="2147483977" r:id="rId28"/>
    <p:sldLayoutId id="2147483975" r:id="rId29"/>
    <p:sldLayoutId id="2147483974" r:id="rId30"/>
    <p:sldLayoutId id="2147483964" r:id="rId31"/>
    <p:sldLayoutId id="2147483958" r:id="rId32"/>
    <p:sldLayoutId id="2147483990" r:id="rId33"/>
    <p:sldLayoutId id="2147483991" r:id="rId34"/>
    <p:sldLayoutId id="2147483965" r:id="rId35"/>
    <p:sldLayoutId id="2147483966" r:id="rId36"/>
    <p:sldLayoutId id="2147483967" r:id="rId37"/>
    <p:sldLayoutId id="2147483968" r:id="rId38"/>
    <p:sldLayoutId id="2147483979" r:id="rId39"/>
    <p:sldLayoutId id="2147483980" r:id="rId40"/>
  </p:sldLayoutIdLst>
  <p:hf hdr="0"/>
  <p:txStyles>
    <p:titleStyle>
      <a:lvl1pPr marL="0" indent="0" algn="l" rtl="0" eaLnBrk="0" fontAlgn="base" hangingPunct="0">
        <a:lnSpc>
          <a:spcPct val="85000"/>
        </a:lnSpc>
        <a:spcBef>
          <a:spcPct val="0"/>
        </a:spcBef>
        <a:spcAft>
          <a:spcPct val="0"/>
        </a:spcAft>
        <a:buFont typeface="Arial" panose="020B0604020202020204" pitchFamily="34" charset="0"/>
        <a:buNone/>
        <a:defRPr sz="34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p:titleStyle>
    <p:body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6.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hyperlink" Target="https://www.researchgate.net/publication/254008791_Micropinion_generation_An_unsupervised_approach_to_generating_ultra-concise_summaries_of_opinions" TargetMode="Externa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google-research/bert" TargetMode="External"/><Relationship Id="rId2" Type="http://schemas.openxmlformats.org/officeDocument/2006/relationships/hyperlink" Target="http://nlp.stanford.edu/data/glove.6B.zip" TargetMode="Externa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DC8A-5E51-4FA8-7E46-B01E1CE48F62}"/>
              </a:ext>
            </a:extLst>
          </p:cNvPr>
          <p:cNvSpPr>
            <a:spLocks noGrp="1"/>
          </p:cNvSpPr>
          <p:nvPr>
            <p:ph type="title"/>
          </p:nvPr>
        </p:nvSpPr>
        <p:spPr>
          <a:xfrm>
            <a:off x="431800" y="2184922"/>
            <a:ext cx="4726940" cy="571512"/>
          </a:xfrm>
        </p:spPr>
        <p:txBody>
          <a:bodyPr/>
          <a:lstStyle/>
          <a:p>
            <a:r>
              <a:rPr lang="en-US" dirty="0"/>
              <a:t>Natural Language Processing (NLP)</a:t>
            </a:r>
            <a:br>
              <a:rPr lang="en-US" dirty="0"/>
            </a:br>
            <a:r>
              <a:rPr lang="en-US" dirty="0"/>
              <a:t>An introduction…</a:t>
            </a:r>
          </a:p>
        </p:txBody>
      </p:sp>
      <p:sp>
        <p:nvSpPr>
          <p:cNvPr id="3" name="Picture Placeholder 2">
            <a:extLst>
              <a:ext uri="{FF2B5EF4-FFF2-40B4-BE49-F238E27FC236}">
                <a16:creationId xmlns:a16="http://schemas.microsoft.com/office/drawing/2014/main" id="{053B43AE-FAC2-D073-19C8-77C8E72B1623}"/>
              </a:ext>
            </a:extLst>
          </p:cNvPr>
          <p:cNvSpPr>
            <a:spLocks noGrp="1"/>
          </p:cNvSpPr>
          <p:nvPr>
            <p:ph type="pic" sz="quarter" idx="10"/>
          </p:nvPr>
        </p:nvSpPr>
        <p:spPr/>
      </p:sp>
      <p:sp>
        <p:nvSpPr>
          <p:cNvPr id="4" name="Text Placeholder 3">
            <a:extLst>
              <a:ext uri="{FF2B5EF4-FFF2-40B4-BE49-F238E27FC236}">
                <a16:creationId xmlns:a16="http://schemas.microsoft.com/office/drawing/2014/main" id="{65A71988-582B-DF3B-1520-166F1720B11F}"/>
              </a:ext>
            </a:extLst>
          </p:cNvPr>
          <p:cNvSpPr>
            <a:spLocks noGrp="1"/>
          </p:cNvSpPr>
          <p:nvPr>
            <p:ph type="body" sz="quarter" idx="12"/>
          </p:nvPr>
        </p:nvSpPr>
        <p:spPr>
          <a:xfrm>
            <a:off x="431800" y="4451883"/>
            <a:ext cx="4353560" cy="454025"/>
          </a:xfrm>
        </p:spPr>
        <p:txBody>
          <a:bodyPr/>
          <a:lstStyle/>
          <a:p>
            <a:r>
              <a:rPr lang="en-US" dirty="0"/>
              <a:t>Dr. Ogerta Elezaj</a:t>
            </a:r>
          </a:p>
          <a:p>
            <a:endParaRPr lang="en-US" dirty="0"/>
          </a:p>
        </p:txBody>
      </p:sp>
    </p:spTree>
    <p:extLst>
      <p:ext uri="{BB962C8B-B14F-4D97-AF65-F5344CB8AC3E}">
        <p14:creationId xmlns:p14="http://schemas.microsoft.com/office/powerpoint/2010/main" val="2801069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3DFDA0-3A13-4FA9-1CAE-41641481BEC3}"/>
              </a:ext>
            </a:extLst>
          </p:cNvPr>
          <p:cNvSpPr>
            <a:spLocks noGrp="1"/>
          </p:cNvSpPr>
          <p:nvPr>
            <p:ph type="body" sz="quarter" idx="20"/>
          </p:nvPr>
        </p:nvSpPr>
        <p:spPr/>
        <p:txBody>
          <a:bodyPr/>
          <a:lstStyle/>
          <a:p>
            <a:r>
              <a:rPr lang="en-US" sz="3600" spc="-4" dirty="0"/>
              <a:t>Applications </a:t>
            </a:r>
            <a:r>
              <a:rPr lang="en-US" sz="3600" dirty="0"/>
              <a:t>of</a:t>
            </a:r>
            <a:r>
              <a:rPr lang="en-US" sz="3600" spc="-45" dirty="0"/>
              <a:t> </a:t>
            </a:r>
            <a:r>
              <a:rPr lang="en-US" sz="3600" dirty="0"/>
              <a:t>NLP(2)</a:t>
            </a:r>
            <a:endParaRPr lang="en-US" dirty="0"/>
          </a:p>
        </p:txBody>
      </p:sp>
      <p:sp>
        <p:nvSpPr>
          <p:cNvPr id="3" name="Text Placeholder 2">
            <a:extLst>
              <a:ext uri="{FF2B5EF4-FFF2-40B4-BE49-F238E27FC236}">
                <a16:creationId xmlns:a16="http://schemas.microsoft.com/office/drawing/2014/main" id="{F05B2850-393F-43FC-0866-3022B3D759F2}"/>
              </a:ext>
            </a:extLst>
          </p:cNvPr>
          <p:cNvSpPr>
            <a:spLocks noGrp="1"/>
          </p:cNvSpPr>
          <p:nvPr>
            <p:ph type="body" sz="quarter" idx="14"/>
          </p:nvPr>
        </p:nvSpPr>
        <p:spPr>
          <a:xfrm>
            <a:off x="431801" y="1447800"/>
            <a:ext cx="8280399" cy="2895598"/>
          </a:xfrm>
        </p:spPr>
        <p:txBody>
          <a:bodyPr/>
          <a:lstStyle/>
          <a:p>
            <a:r>
              <a:rPr lang="en-US" sz="1800" dirty="0"/>
              <a:t>Named Entity Recognition (NER)</a:t>
            </a:r>
          </a:p>
          <a:p>
            <a:pPr lvl="2"/>
            <a:r>
              <a:rPr lang="en-US" sz="1600" dirty="0"/>
              <a:t>locate and classify named entities in text into pre-defined categories such as the  names of persons, organizations, locations, expressions of times, quantities,  monetary values, percentages, etc.</a:t>
            </a:r>
          </a:p>
          <a:p>
            <a:pPr lvl="2"/>
            <a:r>
              <a:rPr lang="en-US" sz="1600" dirty="0"/>
              <a:t>NER is used in many fields in Natural Language Processing (NLP)</a:t>
            </a:r>
          </a:p>
          <a:p>
            <a:endParaRPr lang="en-US" sz="1800" dirty="0"/>
          </a:p>
        </p:txBody>
      </p:sp>
      <p:pic>
        <p:nvPicPr>
          <p:cNvPr id="1026" name="Picture 2" descr="Named Entity Recognition (NER) | Aman Kharwal">
            <a:extLst>
              <a:ext uri="{FF2B5EF4-FFF2-40B4-BE49-F238E27FC236}">
                <a16:creationId xmlns:a16="http://schemas.microsoft.com/office/drawing/2014/main" id="{B002036A-DF31-25FB-545C-769DFA4DC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280" y="2946559"/>
            <a:ext cx="3718560" cy="209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15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63C0B7-1259-8436-3A07-57BDF049F14B}"/>
              </a:ext>
            </a:extLst>
          </p:cNvPr>
          <p:cNvSpPr>
            <a:spLocks noGrp="1"/>
          </p:cNvSpPr>
          <p:nvPr>
            <p:ph type="body" sz="quarter" idx="20"/>
          </p:nvPr>
        </p:nvSpPr>
        <p:spPr/>
        <p:txBody>
          <a:bodyPr/>
          <a:lstStyle/>
          <a:p>
            <a:r>
              <a:rPr lang="en-US" sz="3600" spc="-4" dirty="0"/>
              <a:t>Applications </a:t>
            </a:r>
            <a:r>
              <a:rPr lang="en-US" sz="3600" dirty="0"/>
              <a:t>of</a:t>
            </a:r>
            <a:r>
              <a:rPr lang="en-US" sz="3600" spc="-26" dirty="0"/>
              <a:t> </a:t>
            </a:r>
            <a:r>
              <a:rPr lang="en-US" sz="3600" spc="-4" dirty="0"/>
              <a:t>NLP(3)</a:t>
            </a:r>
            <a:endParaRPr lang="en-US" dirty="0"/>
          </a:p>
        </p:txBody>
      </p:sp>
      <p:sp>
        <p:nvSpPr>
          <p:cNvPr id="3" name="Text Placeholder 2">
            <a:extLst>
              <a:ext uri="{FF2B5EF4-FFF2-40B4-BE49-F238E27FC236}">
                <a16:creationId xmlns:a16="http://schemas.microsoft.com/office/drawing/2014/main" id="{80C4B2CC-3383-6571-1415-746C67927016}"/>
              </a:ext>
            </a:extLst>
          </p:cNvPr>
          <p:cNvSpPr>
            <a:spLocks noGrp="1"/>
          </p:cNvSpPr>
          <p:nvPr>
            <p:ph type="body" sz="quarter" idx="14"/>
          </p:nvPr>
        </p:nvSpPr>
        <p:spPr>
          <a:xfrm>
            <a:off x="431801" y="1447800"/>
            <a:ext cx="8049259" cy="2895598"/>
          </a:xfrm>
        </p:spPr>
        <p:txBody>
          <a:bodyPr/>
          <a:lstStyle/>
          <a:p>
            <a:r>
              <a:rPr lang="en-US" sz="1800" dirty="0"/>
              <a:t>Machine Translation</a:t>
            </a:r>
          </a:p>
          <a:p>
            <a:pPr lvl="2"/>
            <a:r>
              <a:rPr lang="en-US" sz="1600" dirty="0"/>
              <a:t>Machine Translation (MT) or automated translation refers to the process when  computer software translates a text from the source language into the target  language without human intervention.</a:t>
            </a:r>
          </a:p>
          <a:p>
            <a:pPr lvl="2"/>
            <a:r>
              <a:rPr lang="en-US" sz="1600" dirty="0"/>
              <a:t>There are three types of machine translation methods, described here in simple  terms:</a:t>
            </a:r>
          </a:p>
          <a:p>
            <a:pPr lvl="3"/>
            <a:r>
              <a:rPr lang="en-US" sz="1400" dirty="0"/>
              <a:t>Rules-based machine translation uses grammar and language rules that have been  developed by language experts, as well as customized dictionaries</a:t>
            </a:r>
          </a:p>
          <a:p>
            <a:pPr lvl="3"/>
            <a:r>
              <a:rPr lang="en-US" sz="1400" dirty="0"/>
              <a:t>Statistical machine translation learns how to translate by analyzing a large number of  existing human translations</a:t>
            </a:r>
          </a:p>
          <a:p>
            <a:pPr lvl="3"/>
            <a:r>
              <a:rPr lang="en-US" sz="1400" dirty="0"/>
              <a:t>Neural machine translation teaches itself how to translate by using a large neural  network. This method is becoming increasingly popular as it often provides the best  results.</a:t>
            </a:r>
          </a:p>
          <a:p>
            <a:endParaRPr lang="en-US" sz="1800" dirty="0"/>
          </a:p>
        </p:txBody>
      </p:sp>
    </p:spTree>
    <p:extLst>
      <p:ext uri="{BB962C8B-B14F-4D97-AF65-F5344CB8AC3E}">
        <p14:creationId xmlns:p14="http://schemas.microsoft.com/office/powerpoint/2010/main" val="341857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7C622-CF5B-BDAF-7A89-785D71FB218E}"/>
              </a:ext>
            </a:extLst>
          </p:cNvPr>
          <p:cNvSpPr>
            <a:spLocks noGrp="1"/>
          </p:cNvSpPr>
          <p:nvPr>
            <p:ph type="body" sz="quarter" idx="20"/>
          </p:nvPr>
        </p:nvSpPr>
        <p:spPr/>
        <p:txBody>
          <a:bodyPr/>
          <a:lstStyle/>
          <a:p>
            <a:r>
              <a:rPr lang="en-US" sz="3600" spc="-4" dirty="0"/>
              <a:t>Applications </a:t>
            </a:r>
            <a:r>
              <a:rPr lang="en-US" sz="3600" dirty="0"/>
              <a:t>of</a:t>
            </a:r>
            <a:r>
              <a:rPr lang="en-US" sz="3600" spc="-26" dirty="0"/>
              <a:t> </a:t>
            </a:r>
            <a:r>
              <a:rPr lang="en-US" sz="3600" spc="-4" dirty="0"/>
              <a:t>NLP(4)</a:t>
            </a:r>
            <a:endParaRPr lang="en-US" dirty="0"/>
          </a:p>
        </p:txBody>
      </p:sp>
      <p:sp>
        <p:nvSpPr>
          <p:cNvPr id="3" name="Text Placeholder 2">
            <a:extLst>
              <a:ext uri="{FF2B5EF4-FFF2-40B4-BE49-F238E27FC236}">
                <a16:creationId xmlns:a16="http://schemas.microsoft.com/office/drawing/2014/main" id="{F3064240-DE81-6439-0057-78494F93CC33}"/>
              </a:ext>
            </a:extLst>
          </p:cNvPr>
          <p:cNvSpPr>
            <a:spLocks noGrp="1"/>
          </p:cNvSpPr>
          <p:nvPr>
            <p:ph type="body" sz="quarter" idx="14"/>
          </p:nvPr>
        </p:nvSpPr>
        <p:spPr/>
        <p:txBody>
          <a:bodyPr/>
          <a:lstStyle/>
          <a:p>
            <a:endParaRPr lang="en-US"/>
          </a:p>
        </p:txBody>
      </p:sp>
      <p:grpSp>
        <p:nvGrpSpPr>
          <p:cNvPr id="4" name="object 4">
            <a:extLst>
              <a:ext uri="{FF2B5EF4-FFF2-40B4-BE49-F238E27FC236}">
                <a16:creationId xmlns:a16="http://schemas.microsoft.com/office/drawing/2014/main" id="{6AE8BCCF-92E2-A137-201A-00E74964D77E}"/>
              </a:ext>
            </a:extLst>
          </p:cNvPr>
          <p:cNvGrpSpPr/>
          <p:nvPr/>
        </p:nvGrpSpPr>
        <p:grpSpPr>
          <a:xfrm>
            <a:off x="1981771" y="1389062"/>
            <a:ext cx="5001578" cy="3343275"/>
            <a:chOff x="2713482" y="2318004"/>
            <a:chExt cx="6668770" cy="4457700"/>
          </a:xfrm>
        </p:grpSpPr>
        <p:sp>
          <p:nvSpPr>
            <p:cNvPr id="5" name="object 5">
              <a:extLst>
                <a:ext uri="{FF2B5EF4-FFF2-40B4-BE49-F238E27FC236}">
                  <a16:creationId xmlns:a16="http://schemas.microsoft.com/office/drawing/2014/main" id="{C7A60A29-0AB2-46DC-9E9D-033966C2FCE4}"/>
                </a:ext>
              </a:extLst>
            </p:cNvPr>
            <p:cNvSpPr/>
            <p:nvPr/>
          </p:nvSpPr>
          <p:spPr>
            <a:xfrm>
              <a:off x="2713482" y="2318004"/>
              <a:ext cx="6666738" cy="2221992"/>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A673FBF4-8B6A-CB55-C5BB-6C92BE32ACB1}"/>
                </a:ext>
              </a:extLst>
            </p:cNvPr>
            <p:cNvSpPr/>
            <p:nvPr/>
          </p:nvSpPr>
          <p:spPr>
            <a:xfrm>
              <a:off x="2713482" y="4552948"/>
              <a:ext cx="6668262" cy="2222752"/>
            </a:xfrm>
            <a:prstGeom prst="rect">
              <a:avLst/>
            </a:prstGeom>
            <a:blipFill>
              <a:blip r:embed="rId3"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DFDDB663-8766-6F11-2E2A-EF3EA77919AA}"/>
                </a:ext>
              </a:extLst>
            </p:cNvPr>
            <p:cNvSpPr/>
            <p:nvPr/>
          </p:nvSpPr>
          <p:spPr>
            <a:xfrm>
              <a:off x="2713482" y="2318004"/>
              <a:ext cx="3332988" cy="2221992"/>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53184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624E9-7C99-4625-326C-19AEA68C0553}"/>
              </a:ext>
            </a:extLst>
          </p:cNvPr>
          <p:cNvSpPr>
            <a:spLocks noGrp="1"/>
          </p:cNvSpPr>
          <p:nvPr>
            <p:ph type="body" sz="quarter" idx="20"/>
          </p:nvPr>
        </p:nvSpPr>
        <p:spPr/>
        <p:txBody>
          <a:bodyPr/>
          <a:lstStyle/>
          <a:p>
            <a:r>
              <a:rPr lang="en-US" sz="3600" spc="-4" dirty="0"/>
              <a:t>Applications </a:t>
            </a:r>
            <a:r>
              <a:rPr lang="en-US" sz="3600" dirty="0"/>
              <a:t>of</a:t>
            </a:r>
            <a:r>
              <a:rPr lang="en-US" sz="3600" spc="-26" dirty="0"/>
              <a:t> </a:t>
            </a:r>
            <a:r>
              <a:rPr lang="en-US" sz="3600" spc="-4" dirty="0"/>
              <a:t>NLP(5)</a:t>
            </a:r>
            <a:endParaRPr lang="en-US" dirty="0"/>
          </a:p>
        </p:txBody>
      </p:sp>
      <p:sp>
        <p:nvSpPr>
          <p:cNvPr id="3" name="Text Placeholder 2">
            <a:extLst>
              <a:ext uri="{FF2B5EF4-FFF2-40B4-BE49-F238E27FC236}">
                <a16:creationId xmlns:a16="http://schemas.microsoft.com/office/drawing/2014/main" id="{07624774-C8AB-231A-8447-12686D1D5D6D}"/>
              </a:ext>
            </a:extLst>
          </p:cNvPr>
          <p:cNvSpPr>
            <a:spLocks noGrp="1"/>
          </p:cNvSpPr>
          <p:nvPr>
            <p:ph type="body" sz="quarter" idx="14"/>
          </p:nvPr>
        </p:nvSpPr>
        <p:spPr>
          <a:xfrm>
            <a:off x="431801" y="1447800"/>
            <a:ext cx="8280399" cy="2895598"/>
          </a:xfrm>
        </p:spPr>
        <p:txBody>
          <a:bodyPr/>
          <a:lstStyle/>
          <a:p>
            <a:r>
              <a:rPr lang="en-US" sz="1800" dirty="0"/>
              <a:t>Spam Detection,</a:t>
            </a:r>
          </a:p>
          <a:p>
            <a:endParaRPr lang="en-US" sz="1800" dirty="0"/>
          </a:p>
          <a:p>
            <a:r>
              <a:rPr lang="en-US" sz="1800" dirty="0"/>
              <a:t>Autocomplete and Predictive Typing,</a:t>
            </a:r>
          </a:p>
          <a:p>
            <a:endParaRPr lang="en-US" sz="1800" dirty="0"/>
          </a:p>
          <a:p>
            <a:r>
              <a:rPr lang="en-US" sz="1800" dirty="0"/>
              <a:t>Matching resumes to job opportunities</a:t>
            </a:r>
          </a:p>
          <a:p>
            <a:endParaRPr lang="en-US" sz="1800" dirty="0"/>
          </a:p>
          <a:p>
            <a:r>
              <a:rPr lang="en-US" sz="1800" dirty="0"/>
              <a:t>Disease Prediction in Healthcare,</a:t>
            </a:r>
          </a:p>
          <a:p>
            <a:endParaRPr lang="en-US" sz="1800" dirty="0"/>
          </a:p>
          <a:p>
            <a:r>
              <a:rPr lang="en-US" sz="1800" dirty="0"/>
              <a:t>And many more…</a:t>
            </a:r>
          </a:p>
          <a:p>
            <a:endParaRPr lang="en-US" sz="1800" dirty="0"/>
          </a:p>
        </p:txBody>
      </p:sp>
    </p:spTree>
    <p:extLst>
      <p:ext uri="{BB962C8B-B14F-4D97-AF65-F5344CB8AC3E}">
        <p14:creationId xmlns:p14="http://schemas.microsoft.com/office/powerpoint/2010/main" val="316706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DB74BA-4330-C1A7-6E40-EC119CF4E7DD}"/>
              </a:ext>
            </a:extLst>
          </p:cNvPr>
          <p:cNvSpPr>
            <a:spLocks noGrp="1"/>
          </p:cNvSpPr>
          <p:nvPr>
            <p:ph type="body" sz="quarter" idx="20"/>
          </p:nvPr>
        </p:nvSpPr>
        <p:spPr/>
        <p:txBody>
          <a:bodyPr/>
          <a:lstStyle/>
          <a:p>
            <a:r>
              <a:rPr lang="en-US" spc="-4" dirty="0"/>
              <a:t>Basic Concepts of NLP</a:t>
            </a:r>
            <a:r>
              <a:rPr lang="en-US" spc="-60" dirty="0"/>
              <a:t> </a:t>
            </a:r>
            <a:r>
              <a:rPr lang="en-US" spc="-23" dirty="0"/>
              <a:t>(Terminology)</a:t>
            </a:r>
            <a:endParaRPr lang="en-US" dirty="0"/>
          </a:p>
        </p:txBody>
      </p:sp>
      <p:sp>
        <p:nvSpPr>
          <p:cNvPr id="3" name="Text Placeholder 2">
            <a:extLst>
              <a:ext uri="{FF2B5EF4-FFF2-40B4-BE49-F238E27FC236}">
                <a16:creationId xmlns:a16="http://schemas.microsoft.com/office/drawing/2014/main" id="{FC1E609D-DD3C-9EED-F670-9B902CCF0A9E}"/>
              </a:ext>
            </a:extLst>
          </p:cNvPr>
          <p:cNvSpPr>
            <a:spLocks noGrp="1"/>
          </p:cNvSpPr>
          <p:nvPr>
            <p:ph type="body" sz="quarter" idx="14"/>
          </p:nvPr>
        </p:nvSpPr>
        <p:spPr>
          <a:xfrm>
            <a:off x="431801" y="1501140"/>
            <a:ext cx="8280399" cy="2895598"/>
          </a:xfrm>
        </p:spPr>
        <p:txBody>
          <a:bodyPr/>
          <a:lstStyle/>
          <a:p>
            <a:r>
              <a:rPr lang="en-US" sz="1800" dirty="0"/>
              <a:t>Text corpus or corpora: A large set of text data that can be in one of the languages  like English, French, and so on.</a:t>
            </a:r>
          </a:p>
          <a:p>
            <a:r>
              <a:rPr lang="en-US" sz="1800" dirty="0"/>
              <a:t>Paragraph: Largest unit of text handled by an NLP task</a:t>
            </a:r>
          </a:p>
          <a:p>
            <a:r>
              <a:rPr lang="en-US" sz="1800" dirty="0"/>
              <a:t>Sentences: A sentence encapsulates a complete meaning or thought and context. It  is usually extracted from a paragraph based on boundaries determined by  punctuations like period.</a:t>
            </a:r>
          </a:p>
          <a:p>
            <a:r>
              <a:rPr lang="en-US" sz="1800" dirty="0"/>
              <a:t>Phrases and Words: The smallest unit of text is word.</a:t>
            </a:r>
          </a:p>
          <a:p>
            <a:endParaRPr lang="en-US" sz="1800" dirty="0"/>
          </a:p>
        </p:txBody>
      </p:sp>
      <p:sp>
        <p:nvSpPr>
          <p:cNvPr id="4" name="object 5">
            <a:extLst>
              <a:ext uri="{FF2B5EF4-FFF2-40B4-BE49-F238E27FC236}">
                <a16:creationId xmlns:a16="http://schemas.microsoft.com/office/drawing/2014/main" id="{DBF2459B-7E68-2903-32E5-CB928AF23E03}"/>
              </a:ext>
            </a:extLst>
          </p:cNvPr>
          <p:cNvSpPr/>
          <p:nvPr/>
        </p:nvSpPr>
        <p:spPr>
          <a:xfrm>
            <a:off x="1237964" y="3793522"/>
            <a:ext cx="6665786" cy="1297685"/>
          </a:xfrm>
          <a:prstGeom prst="rect">
            <a:avLst/>
          </a:prstGeom>
          <a:blipFill>
            <a:blip r:embed="rId2" cstate="print"/>
            <a:stretch>
              <a:fillRect/>
            </a:stretch>
          </a:blipFill>
        </p:spPr>
        <p:txBody>
          <a:bodyPr wrap="square" lIns="0" tIns="0" rIns="0" bIns="0" rtlCol="0"/>
          <a:lstStyle/>
          <a:p>
            <a:endParaRPr/>
          </a:p>
        </p:txBody>
      </p:sp>
      <p:sp>
        <p:nvSpPr>
          <p:cNvPr id="5" name="object 6">
            <a:extLst>
              <a:ext uri="{FF2B5EF4-FFF2-40B4-BE49-F238E27FC236}">
                <a16:creationId xmlns:a16="http://schemas.microsoft.com/office/drawing/2014/main" id="{9B61D661-45D8-2524-0AA1-7B9C34F62F1C}"/>
              </a:ext>
            </a:extLst>
          </p:cNvPr>
          <p:cNvSpPr txBox="1"/>
          <p:nvPr/>
        </p:nvSpPr>
        <p:spPr>
          <a:xfrm>
            <a:off x="2171748" y="4043096"/>
            <a:ext cx="205184" cy="867251"/>
          </a:xfrm>
          <a:prstGeom prst="rect">
            <a:avLst/>
          </a:prstGeom>
        </p:spPr>
        <p:txBody>
          <a:bodyPr vert="vert270" wrap="square" lIns="0" tIns="0" rIns="0" bIns="0" rtlCol="0">
            <a:spAutoFit/>
          </a:bodyPr>
          <a:lstStyle/>
          <a:p>
            <a:pPr marL="9525">
              <a:lnSpc>
                <a:spcPts val="1568"/>
              </a:lnSpc>
            </a:pPr>
            <a:r>
              <a:rPr sz="1350" b="1" spc="-4" dirty="0">
                <a:latin typeface="Arial"/>
                <a:cs typeface="Arial"/>
              </a:rPr>
              <a:t>Paragraph</a:t>
            </a:r>
            <a:endParaRPr sz="1350">
              <a:latin typeface="Arial"/>
              <a:cs typeface="Arial"/>
            </a:endParaRPr>
          </a:p>
        </p:txBody>
      </p:sp>
      <p:sp>
        <p:nvSpPr>
          <p:cNvPr id="6" name="object 7">
            <a:extLst>
              <a:ext uri="{FF2B5EF4-FFF2-40B4-BE49-F238E27FC236}">
                <a16:creationId xmlns:a16="http://schemas.microsoft.com/office/drawing/2014/main" id="{0ECA400C-FF91-C226-B9D1-508AD8C456D0}"/>
              </a:ext>
            </a:extLst>
          </p:cNvPr>
          <p:cNvSpPr txBox="1"/>
          <p:nvPr/>
        </p:nvSpPr>
        <p:spPr>
          <a:xfrm>
            <a:off x="1371980" y="3825621"/>
            <a:ext cx="2081213" cy="998511"/>
          </a:xfrm>
          <a:prstGeom prst="rect">
            <a:avLst/>
          </a:prstGeom>
        </p:spPr>
        <p:txBody>
          <a:bodyPr vert="horz" wrap="square" lIns="0" tIns="37624" rIns="0" bIns="0" rtlCol="0">
            <a:spAutoFit/>
          </a:bodyPr>
          <a:lstStyle/>
          <a:p>
            <a:pPr marL="9525">
              <a:spcBef>
                <a:spcPts val="296"/>
              </a:spcBef>
            </a:pPr>
            <a:r>
              <a:rPr sz="1350" b="1" dirty="0">
                <a:latin typeface="Arial"/>
                <a:cs typeface="Arial"/>
              </a:rPr>
              <a:t>Corpus</a:t>
            </a:r>
            <a:endParaRPr sz="1350" dirty="0">
              <a:latin typeface="Arial"/>
              <a:cs typeface="Arial"/>
            </a:endParaRPr>
          </a:p>
          <a:p>
            <a:pPr marL="1309211">
              <a:spcBef>
                <a:spcPts val="225"/>
              </a:spcBef>
            </a:pPr>
            <a:r>
              <a:rPr sz="1350" b="1" spc="-4" dirty="0">
                <a:latin typeface="Arial"/>
                <a:cs typeface="Arial"/>
              </a:rPr>
              <a:t>Sentence</a:t>
            </a:r>
            <a:endParaRPr sz="1350" dirty="0">
              <a:latin typeface="Arial"/>
              <a:cs typeface="Arial"/>
            </a:endParaRPr>
          </a:p>
          <a:p>
            <a:pPr>
              <a:spcBef>
                <a:spcPts val="23"/>
              </a:spcBef>
            </a:pPr>
            <a:endParaRPr sz="2025" dirty="0">
              <a:latin typeface="Arial"/>
              <a:cs typeface="Arial"/>
            </a:endParaRPr>
          </a:p>
          <a:p>
            <a:pPr marL="1398270">
              <a:spcBef>
                <a:spcPts val="4"/>
              </a:spcBef>
            </a:pPr>
            <a:r>
              <a:rPr sz="1350" b="1" spc="-8" dirty="0">
                <a:latin typeface="Arial"/>
                <a:cs typeface="Arial"/>
              </a:rPr>
              <a:t>Word</a:t>
            </a:r>
            <a:endParaRPr sz="1350" dirty="0">
              <a:latin typeface="Arial"/>
              <a:cs typeface="Arial"/>
            </a:endParaRPr>
          </a:p>
        </p:txBody>
      </p:sp>
    </p:spTree>
    <p:extLst>
      <p:ext uri="{BB962C8B-B14F-4D97-AF65-F5344CB8AC3E}">
        <p14:creationId xmlns:p14="http://schemas.microsoft.com/office/powerpoint/2010/main" val="18933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CD2F95-F480-A8C6-3076-30C483A739A4}"/>
              </a:ext>
            </a:extLst>
          </p:cNvPr>
          <p:cNvSpPr>
            <a:spLocks noGrp="1"/>
          </p:cNvSpPr>
          <p:nvPr>
            <p:ph type="body" sz="quarter" idx="20"/>
          </p:nvPr>
        </p:nvSpPr>
        <p:spPr/>
        <p:txBody>
          <a:bodyPr/>
          <a:lstStyle/>
          <a:p>
            <a:r>
              <a:rPr lang="en-US" dirty="0"/>
              <a:t>Text Pre-Processing</a:t>
            </a:r>
          </a:p>
        </p:txBody>
      </p:sp>
      <p:sp>
        <p:nvSpPr>
          <p:cNvPr id="3" name="Text Placeholder 2">
            <a:extLst>
              <a:ext uri="{FF2B5EF4-FFF2-40B4-BE49-F238E27FC236}">
                <a16:creationId xmlns:a16="http://schemas.microsoft.com/office/drawing/2014/main" id="{5D0153BD-9BA0-9EC8-80A3-799CAAE6167D}"/>
              </a:ext>
            </a:extLst>
          </p:cNvPr>
          <p:cNvSpPr>
            <a:spLocks noGrp="1"/>
          </p:cNvSpPr>
          <p:nvPr>
            <p:ph type="body" sz="quarter" idx="14"/>
          </p:nvPr>
        </p:nvSpPr>
        <p:spPr>
          <a:xfrm>
            <a:off x="431801" y="1447800"/>
            <a:ext cx="8178799" cy="2895598"/>
          </a:xfrm>
        </p:spPr>
        <p:txBody>
          <a:bodyPr/>
          <a:lstStyle/>
          <a:p>
            <a:r>
              <a:rPr lang="en-US" sz="1800" dirty="0"/>
              <a:t>Text pre-processing is the process of preparing and manipulating textual data  to use them in data analytics tasks.</a:t>
            </a:r>
          </a:p>
          <a:p>
            <a:pPr lvl="2"/>
            <a:r>
              <a:rPr lang="en-US" sz="1600" dirty="0"/>
              <a:t>Sentence Tokenization</a:t>
            </a:r>
          </a:p>
          <a:p>
            <a:pPr lvl="2"/>
            <a:r>
              <a:rPr lang="en-US" sz="1600" dirty="0"/>
              <a:t>Word Tokenization</a:t>
            </a:r>
          </a:p>
          <a:p>
            <a:pPr lvl="2"/>
            <a:r>
              <a:rPr lang="en-US" sz="1600" dirty="0"/>
              <a:t>Text Lemmatization and Stemming</a:t>
            </a:r>
          </a:p>
          <a:p>
            <a:pPr lvl="2"/>
            <a:r>
              <a:rPr lang="en-US" sz="1600" dirty="0"/>
              <a:t>Stop Words</a:t>
            </a:r>
          </a:p>
          <a:p>
            <a:pPr lvl="2"/>
            <a:r>
              <a:rPr lang="en-US" sz="1600" dirty="0"/>
              <a:t>Regex</a:t>
            </a:r>
          </a:p>
          <a:p>
            <a:endParaRPr lang="en-US" dirty="0"/>
          </a:p>
        </p:txBody>
      </p:sp>
    </p:spTree>
    <p:extLst>
      <p:ext uri="{BB962C8B-B14F-4D97-AF65-F5344CB8AC3E}">
        <p14:creationId xmlns:p14="http://schemas.microsoft.com/office/powerpoint/2010/main" val="141947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7C387F-FE9E-95D6-582E-964087A389DE}"/>
              </a:ext>
            </a:extLst>
          </p:cNvPr>
          <p:cNvSpPr>
            <a:spLocks noGrp="1"/>
          </p:cNvSpPr>
          <p:nvPr>
            <p:ph type="body" sz="quarter" idx="20"/>
          </p:nvPr>
        </p:nvSpPr>
        <p:spPr/>
        <p:txBody>
          <a:bodyPr/>
          <a:lstStyle/>
          <a:p>
            <a:r>
              <a:rPr lang="en-US" spc="-4" dirty="0"/>
              <a:t>Sentence</a:t>
            </a:r>
            <a:r>
              <a:rPr lang="en-US" spc="-71" dirty="0"/>
              <a:t> </a:t>
            </a:r>
            <a:r>
              <a:rPr lang="en-US" spc="-26" dirty="0"/>
              <a:t>Tokenization</a:t>
            </a:r>
            <a:endParaRPr lang="en-US" dirty="0"/>
          </a:p>
        </p:txBody>
      </p:sp>
      <p:sp>
        <p:nvSpPr>
          <p:cNvPr id="3" name="Text Placeholder 2">
            <a:extLst>
              <a:ext uri="{FF2B5EF4-FFF2-40B4-BE49-F238E27FC236}">
                <a16:creationId xmlns:a16="http://schemas.microsoft.com/office/drawing/2014/main" id="{0D36E6F7-BAA9-06FE-FD2C-16B5CE09845E}"/>
              </a:ext>
            </a:extLst>
          </p:cNvPr>
          <p:cNvSpPr>
            <a:spLocks noGrp="1"/>
          </p:cNvSpPr>
          <p:nvPr>
            <p:ph type="body" sz="quarter" idx="14"/>
          </p:nvPr>
        </p:nvSpPr>
        <p:spPr>
          <a:xfrm>
            <a:off x="431801" y="1447800"/>
            <a:ext cx="8280399" cy="2895598"/>
          </a:xfrm>
        </p:spPr>
        <p:txBody>
          <a:bodyPr/>
          <a:lstStyle/>
          <a:p>
            <a:r>
              <a:rPr lang="en-US" sz="1800" dirty="0"/>
              <a:t>Sentence tokenization (also called sentence segmentation) is the problem  of dividing a string of written language into its component sentences. The  idea here looks very simple.</a:t>
            </a:r>
          </a:p>
          <a:p>
            <a:endParaRPr lang="en-US" sz="1800" dirty="0"/>
          </a:p>
          <a:p>
            <a:r>
              <a:rPr lang="en-US" sz="1800" dirty="0"/>
              <a:t>In English and some other languages, we can split apart the sentences  whenever we see a punctuation mark.</a:t>
            </a:r>
          </a:p>
          <a:p>
            <a:endParaRPr lang="en-US" sz="1800" dirty="0"/>
          </a:p>
          <a:p>
            <a:r>
              <a:rPr lang="en-US" sz="1800" dirty="0"/>
              <a:t>It’s not that simple.</a:t>
            </a:r>
          </a:p>
          <a:p>
            <a:pPr lvl="1"/>
            <a:r>
              <a:rPr lang="en-US" sz="1600" i="1" dirty="0"/>
              <a:t>	Hello Mr. Smith, How are you? My name is Alex. I love to learn Python.</a:t>
            </a:r>
          </a:p>
          <a:p>
            <a:endParaRPr lang="en-US" sz="1800" dirty="0"/>
          </a:p>
        </p:txBody>
      </p:sp>
    </p:spTree>
    <p:extLst>
      <p:ext uri="{BB962C8B-B14F-4D97-AF65-F5344CB8AC3E}">
        <p14:creationId xmlns:p14="http://schemas.microsoft.com/office/powerpoint/2010/main" val="303923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61CF10-319A-3849-8144-77DAC2715670}"/>
              </a:ext>
            </a:extLst>
          </p:cNvPr>
          <p:cNvSpPr>
            <a:spLocks noGrp="1"/>
          </p:cNvSpPr>
          <p:nvPr>
            <p:ph type="body" sz="quarter" idx="20"/>
          </p:nvPr>
        </p:nvSpPr>
        <p:spPr/>
        <p:txBody>
          <a:bodyPr/>
          <a:lstStyle/>
          <a:p>
            <a:r>
              <a:rPr lang="en-US" spc="-15" dirty="0"/>
              <a:t>Word</a:t>
            </a:r>
            <a:r>
              <a:rPr lang="en-US" spc="-68" dirty="0"/>
              <a:t> </a:t>
            </a:r>
            <a:r>
              <a:rPr lang="en-US" spc="-26" dirty="0"/>
              <a:t>Tokenization</a:t>
            </a:r>
            <a:endParaRPr lang="en-US" dirty="0"/>
          </a:p>
        </p:txBody>
      </p:sp>
      <p:sp>
        <p:nvSpPr>
          <p:cNvPr id="3" name="Text Placeholder 2">
            <a:extLst>
              <a:ext uri="{FF2B5EF4-FFF2-40B4-BE49-F238E27FC236}">
                <a16:creationId xmlns:a16="http://schemas.microsoft.com/office/drawing/2014/main" id="{E69204DB-8339-B388-2998-6BAF42584629}"/>
              </a:ext>
            </a:extLst>
          </p:cNvPr>
          <p:cNvSpPr>
            <a:spLocks noGrp="1"/>
          </p:cNvSpPr>
          <p:nvPr>
            <p:ph type="body" sz="quarter" idx="14"/>
          </p:nvPr>
        </p:nvSpPr>
        <p:spPr>
          <a:xfrm>
            <a:off x="431801" y="1447800"/>
            <a:ext cx="8280399" cy="2895598"/>
          </a:xfrm>
        </p:spPr>
        <p:txBody>
          <a:bodyPr/>
          <a:lstStyle/>
          <a:p>
            <a:r>
              <a:rPr lang="en-US" sz="1800" dirty="0"/>
              <a:t>Word tokenization (also called word segmentation) is the problem of dividing  a string of written language into its component words. In English and many  other languages using some form of Latin alphabet, space is a good  approximation of a word divider.</a:t>
            </a:r>
          </a:p>
          <a:p>
            <a:endParaRPr lang="en-US" sz="1800" dirty="0"/>
          </a:p>
          <a:p>
            <a:r>
              <a:rPr lang="en-US" sz="1800" dirty="0"/>
              <a:t>In English and many other languages using some form of Latin alphabet,  space is a good approximation of a word divider.</a:t>
            </a:r>
          </a:p>
          <a:p>
            <a:endParaRPr lang="en-US" sz="1800" dirty="0"/>
          </a:p>
        </p:txBody>
      </p:sp>
    </p:spTree>
    <p:extLst>
      <p:ext uri="{BB962C8B-B14F-4D97-AF65-F5344CB8AC3E}">
        <p14:creationId xmlns:p14="http://schemas.microsoft.com/office/powerpoint/2010/main" val="336987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9DB23-DA5B-B948-ED68-5D4A0F76F3CA}"/>
              </a:ext>
            </a:extLst>
          </p:cNvPr>
          <p:cNvSpPr>
            <a:spLocks noGrp="1"/>
          </p:cNvSpPr>
          <p:nvPr>
            <p:ph type="body" sz="quarter" idx="20"/>
          </p:nvPr>
        </p:nvSpPr>
        <p:spPr/>
        <p:txBody>
          <a:bodyPr/>
          <a:lstStyle/>
          <a:p>
            <a:r>
              <a:rPr lang="en-US" dirty="0"/>
              <a:t>Text Lemmatization and Stemming</a:t>
            </a:r>
          </a:p>
        </p:txBody>
      </p:sp>
      <p:sp>
        <p:nvSpPr>
          <p:cNvPr id="3" name="Text Placeholder 2">
            <a:extLst>
              <a:ext uri="{FF2B5EF4-FFF2-40B4-BE49-F238E27FC236}">
                <a16:creationId xmlns:a16="http://schemas.microsoft.com/office/drawing/2014/main" id="{52A0EFDA-AA26-FDBD-FA2D-F42DC524B2F4}"/>
              </a:ext>
            </a:extLst>
          </p:cNvPr>
          <p:cNvSpPr>
            <a:spLocks noGrp="1"/>
          </p:cNvSpPr>
          <p:nvPr>
            <p:ph type="body" sz="quarter" idx="14"/>
          </p:nvPr>
        </p:nvSpPr>
        <p:spPr>
          <a:xfrm>
            <a:off x="287021" y="975360"/>
            <a:ext cx="8178799" cy="2895598"/>
          </a:xfrm>
        </p:spPr>
        <p:txBody>
          <a:bodyPr/>
          <a:lstStyle/>
          <a:p>
            <a:r>
              <a:rPr lang="en-US" sz="1800" dirty="0"/>
              <a:t>For grammatical reasons, documents can  contain different forms of a word such as drive, drives, driving. Also, sometimes we  have related words with a similar meaning, such  as nation, national, nationality.</a:t>
            </a:r>
          </a:p>
          <a:p>
            <a:r>
              <a:rPr lang="en-US" sz="1800" dirty="0"/>
              <a:t>Lemmatization: It involves resolving words to their  dictionary form. In fact, a lemma of a word is its  dictionary or canonical form.</a:t>
            </a:r>
          </a:p>
          <a:p>
            <a:r>
              <a:rPr lang="en-US" sz="1800" dirty="0"/>
              <a:t>Stemming: is the process of reducing inflection in  words to their root forms.</a:t>
            </a:r>
          </a:p>
          <a:p>
            <a:r>
              <a:rPr lang="en-US" sz="1800" dirty="0"/>
              <a:t>The goal of both stemming and lemmatization is to reduce various forms of a word to a common base form.</a:t>
            </a:r>
          </a:p>
          <a:p>
            <a:endParaRPr lang="en-US" sz="1800" dirty="0"/>
          </a:p>
        </p:txBody>
      </p:sp>
      <p:graphicFrame>
        <p:nvGraphicFramePr>
          <p:cNvPr id="4" name="object 5">
            <a:extLst>
              <a:ext uri="{FF2B5EF4-FFF2-40B4-BE49-F238E27FC236}">
                <a16:creationId xmlns:a16="http://schemas.microsoft.com/office/drawing/2014/main" id="{49D358CD-3579-27E1-EF50-ADFA0A8E4028}"/>
              </a:ext>
            </a:extLst>
          </p:cNvPr>
          <p:cNvGraphicFramePr>
            <a:graphicFrameLocks noGrp="1"/>
          </p:cNvGraphicFramePr>
          <p:nvPr>
            <p:extLst>
              <p:ext uri="{D42A27DB-BD31-4B8C-83A1-F6EECF244321}">
                <p14:modId xmlns:p14="http://schemas.microsoft.com/office/powerpoint/2010/main" val="2444178613"/>
              </p:ext>
            </p:extLst>
          </p:nvPr>
        </p:nvGraphicFramePr>
        <p:xfrm>
          <a:off x="5169313" y="3407473"/>
          <a:ext cx="3727608" cy="1503139"/>
        </p:xfrm>
        <a:graphic>
          <a:graphicData uri="http://schemas.openxmlformats.org/drawingml/2006/table">
            <a:tbl>
              <a:tblPr firstRow="1" bandRow="1">
                <a:tableStyleId>{2D5ABB26-0587-4C30-8999-92F81FD0307C}</a:tableStyleId>
              </a:tblPr>
              <a:tblGrid>
                <a:gridCol w="1242536">
                  <a:extLst>
                    <a:ext uri="{9D8B030D-6E8A-4147-A177-3AD203B41FA5}">
                      <a16:colId xmlns:a16="http://schemas.microsoft.com/office/drawing/2014/main" val="20000"/>
                    </a:ext>
                  </a:extLst>
                </a:gridCol>
                <a:gridCol w="1242536">
                  <a:extLst>
                    <a:ext uri="{9D8B030D-6E8A-4147-A177-3AD203B41FA5}">
                      <a16:colId xmlns:a16="http://schemas.microsoft.com/office/drawing/2014/main" val="20001"/>
                    </a:ext>
                  </a:extLst>
                </a:gridCol>
                <a:gridCol w="1242536">
                  <a:extLst>
                    <a:ext uri="{9D8B030D-6E8A-4147-A177-3AD203B41FA5}">
                      <a16:colId xmlns:a16="http://schemas.microsoft.com/office/drawing/2014/main" val="20002"/>
                    </a:ext>
                  </a:extLst>
                </a:gridCol>
              </a:tblGrid>
              <a:tr h="501081">
                <a:tc>
                  <a:txBody>
                    <a:bodyPr/>
                    <a:lstStyle/>
                    <a:p>
                      <a:pPr marL="1270" algn="ctr">
                        <a:lnSpc>
                          <a:spcPct val="100000"/>
                        </a:lnSpc>
                        <a:spcBef>
                          <a:spcPts val="310"/>
                        </a:spcBef>
                      </a:pPr>
                      <a:r>
                        <a:rPr sz="1400" b="1" spc="-10" dirty="0">
                          <a:solidFill>
                            <a:srgbClr val="FFFFFF"/>
                          </a:solidFill>
                          <a:latin typeface="Arial"/>
                          <a:cs typeface="Arial"/>
                        </a:rPr>
                        <a:t>Word</a:t>
                      </a:r>
                      <a:endParaRPr sz="1400">
                        <a:latin typeface="Arial"/>
                        <a:cs typeface="Arial"/>
                      </a:endParaRPr>
                    </a:p>
                  </a:txBody>
                  <a:tcPr marL="0" marR="0" marT="29528" marB="0">
                    <a:solidFill>
                      <a:srgbClr val="00AFEA"/>
                    </a:solidFill>
                  </a:tcPr>
                </a:tc>
                <a:tc>
                  <a:txBody>
                    <a:bodyPr/>
                    <a:lstStyle/>
                    <a:p>
                      <a:pPr algn="ctr">
                        <a:lnSpc>
                          <a:spcPct val="100000"/>
                        </a:lnSpc>
                        <a:spcBef>
                          <a:spcPts val="310"/>
                        </a:spcBef>
                      </a:pPr>
                      <a:r>
                        <a:rPr sz="1400" b="1" spc="-5" dirty="0">
                          <a:solidFill>
                            <a:srgbClr val="FFFFFF"/>
                          </a:solidFill>
                          <a:latin typeface="Arial"/>
                          <a:cs typeface="Arial"/>
                        </a:rPr>
                        <a:t>Lemma.</a:t>
                      </a:r>
                      <a:endParaRPr sz="1400">
                        <a:latin typeface="Arial"/>
                        <a:cs typeface="Arial"/>
                      </a:endParaRPr>
                    </a:p>
                  </a:txBody>
                  <a:tcPr marL="0" marR="0" marT="29528" marB="0">
                    <a:solidFill>
                      <a:srgbClr val="00AFEA"/>
                    </a:solidFill>
                  </a:tcPr>
                </a:tc>
                <a:tc>
                  <a:txBody>
                    <a:bodyPr/>
                    <a:lstStyle/>
                    <a:p>
                      <a:pPr algn="ctr">
                        <a:lnSpc>
                          <a:spcPct val="100000"/>
                        </a:lnSpc>
                        <a:spcBef>
                          <a:spcPts val="310"/>
                        </a:spcBef>
                      </a:pPr>
                      <a:r>
                        <a:rPr sz="1400" b="1" dirty="0">
                          <a:solidFill>
                            <a:srgbClr val="FFFFFF"/>
                          </a:solidFill>
                          <a:latin typeface="Arial"/>
                          <a:cs typeface="Arial"/>
                        </a:rPr>
                        <a:t>Stemming</a:t>
                      </a:r>
                      <a:endParaRPr sz="1400" dirty="0">
                        <a:latin typeface="Arial"/>
                        <a:cs typeface="Arial"/>
                      </a:endParaRPr>
                    </a:p>
                  </a:txBody>
                  <a:tcPr marL="0" marR="0" marT="29528" marB="0">
                    <a:solidFill>
                      <a:srgbClr val="00AFEA"/>
                    </a:solidFill>
                  </a:tcPr>
                </a:tc>
                <a:extLst>
                  <a:ext uri="{0D108BD9-81ED-4DB2-BD59-A6C34878D82A}">
                    <a16:rowId xmlns:a16="http://schemas.microsoft.com/office/drawing/2014/main" val="10000"/>
                  </a:ext>
                </a:extLst>
              </a:tr>
              <a:tr h="501044">
                <a:tc>
                  <a:txBody>
                    <a:bodyPr/>
                    <a:lstStyle/>
                    <a:p>
                      <a:pPr marL="635" algn="ctr">
                        <a:lnSpc>
                          <a:spcPct val="100000"/>
                        </a:lnSpc>
                        <a:spcBef>
                          <a:spcPts val="310"/>
                        </a:spcBef>
                      </a:pPr>
                      <a:r>
                        <a:rPr sz="1400" dirty="0">
                          <a:latin typeface="Arial"/>
                          <a:cs typeface="Arial"/>
                        </a:rPr>
                        <a:t>Studies</a:t>
                      </a:r>
                      <a:endParaRPr sz="1400">
                        <a:latin typeface="Arial"/>
                        <a:cs typeface="Arial"/>
                      </a:endParaRPr>
                    </a:p>
                  </a:txBody>
                  <a:tcPr marL="0" marR="0" marT="29528" marB="0">
                    <a:lnL w="6350">
                      <a:solidFill>
                        <a:srgbClr val="00AFEA"/>
                      </a:solidFill>
                      <a:prstDash val="solid"/>
                    </a:lnL>
                    <a:lnR w="6350">
                      <a:solidFill>
                        <a:srgbClr val="00AFEA"/>
                      </a:solidFill>
                      <a:prstDash val="solid"/>
                    </a:lnR>
                    <a:lnB w="6350">
                      <a:solidFill>
                        <a:srgbClr val="00AFEA"/>
                      </a:solidFill>
                      <a:prstDash val="solid"/>
                    </a:lnB>
                    <a:solidFill>
                      <a:srgbClr val="99DFF6"/>
                    </a:solidFill>
                  </a:tcPr>
                </a:tc>
                <a:tc>
                  <a:txBody>
                    <a:bodyPr/>
                    <a:lstStyle/>
                    <a:p>
                      <a:pPr marL="1270" algn="ctr">
                        <a:lnSpc>
                          <a:spcPct val="100000"/>
                        </a:lnSpc>
                        <a:spcBef>
                          <a:spcPts val="310"/>
                        </a:spcBef>
                      </a:pPr>
                      <a:r>
                        <a:rPr sz="1400" dirty="0">
                          <a:latin typeface="Arial"/>
                          <a:cs typeface="Arial"/>
                        </a:rPr>
                        <a:t>Study</a:t>
                      </a:r>
                      <a:endParaRPr sz="1400">
                        <a:latin typeface="Arial"/>
                        <a:cs typeface="Arial"/>
                      </a:endParaRPr>
                    </a:p>
                  </a:txBody>
                  <a:tcPr marL="0" marR="0" marT="29528" marB="0">
                    <a:lnL w="6350">
                      <a:solidFill>
                        <a:srgbClr val="00AFEA"/>
                      </a:solidFill>
                      <a:prstDash val="solid"/>
                    </a:lnL>
                    <a:lnR w="6350">
                      <a:solidFill>
                        <a:srgbClr val="00AFEA"/>
                      </a:solidFill>
                      <a:prstDash val="solid"/>
                    </a:lnR>
                    <a:lnB w="6350">
                      <a:solidFill>
                        <a:srgbClr val="00AFEA"/>
                      </a:solidFill>
                      <a:prstDash val="solid"/>
                    </a:lnB>
                    <a:solidFill>
                      <a:srgbClr val="99DFF6"/>
                    </a:solidFill>
                  </a:tcPr>
                </a:tc>
                <a:tc>
                  <a:txBody>
                    <a:bodyPr/>
                    <a:lstStyle/>
                    <a:p>
                      <a:pPr marL="635" algn="ctr">
                        <a:lnSpc>
                          <a:spcPct val="100000"/>
                        </a:lnSpc>
                        <a:spcBef>
                          <a:spcPts val="310"/>
                        </a:spcBef>
                      </a:pPr>
                      <a:r>
                        <a:rPr sz="1400" dirty="0">
                          <a:latin typeface="Arial"/>
                          <a:cs typeface="Arial"/>
                        </a:rPr>
                        <a:t>Studi</a:t>
                      </a:r>
                      <a:endParaRPr sz="1400">
                        <a:latin typeface="Arial"/>
                        <a:cs typeface="Arial"/>
                      </a:endParaRPr>
                    </a:p>
                  </a:txBody>
                  <a:tcPr marL="0" marR="0" marT="29528" marB="0">
                    <a:lnL w="6350">
                      <a:solidFill>
                        <a:srgbClr val="00AFEA"/>
                      </a:solidFill>
                      <a:prstDash val="solid"/>
                    </a:lnL>
                    <a:lnR w="6350">
                      <a:solidFill>
                        <a:srgbClr val="00AFEA"/>
                      </a:solidFill>
                      <a:prstDash val="solid"/>
                    </a:lnR>
                    <a:lnB w="6350">
                      <a:solidFill>
                        <a:srgbClr val="00AFEA"/>
                      </a:solidFill>
                      <a:prstDash val="solid"/>
                    </a:lnB>
                    <a:solidFill>
                      <a:srgbClr val="99DFF6"/>
                    </a:solidFill>
                  </a:tcPr>
                </a:tc>
                <a:extLst>
                  <a:ext uri="{0D108BD9-81ED-4DB2-BD59-A6C34878D82A}">
                    <a16:rowId xmlns:a16="http://schemas.microsoft.com/office/drawing/2014/main" val="10001"/>
                  </a:ext>
                </a:extLst>
              </a:tr>
              <a:tr h="501014">
                <a:tc>
                  <a:txBody>
                    <a:bodyPr/>
                    <a:lstStyle/>
                    <a:p>
                      <a:pPr algn="ctr">
                        <a:lnSpc>
                          <a:spcPct val="100000"/>
                        </a:lnSpc>
                        <a:spcBef>
                          <a:spcPts val="315"/>
                        </a:spcBef>
                      </a:pPr>
                      <a:r>
                        <a:rPr sz="1400" dirty="0">
                          <a:latin typeface="Arial"/>
                          <a:cs typeface="Arial"/>
                        </a:rPr>
                        <a:t>Studying</a:t>
                      </a:r>
                      <a:endParaRPr sz="1400">
                        <a:latin typeface="Arial"/>
                        <a:cs typeface="Arial"/>
                      </a:endParaRPr>
                    </a:p>
                  </a:txBody>
                  <a:tcPr marL="0" marR="0" marT="30004" marB="0">
                    <a:lnL w="6350">
                      <a:solidFill>
                        <a:srgbClr val="00AFEA"/>
                      </a:solidFill>
                      <a:prstDash val="solid"/>
                    </a:lnL>
                    <a:lnR w="6350">
                      <a:solidFill>
                        <a:srgbClr val="00AFEA"/>
                      </a:solidFill>
                      <a:prstDash val="solid"/>
                    </a:lnR>
                    <a:lnT w="6350">
                      <a:solidFill>
                        <a:srgbClr val="00AFEA"/>
                      </a:solidFill>
                      <a:prstDash val="solid"/>
                    </a:lnT>
                    <a:lnB w="6350">
                      <a:solidFill>
                        <a:srgbClr val="00AFEA"/>
                      </a:solidFill>
                      <a:prstDash val="solid"/>
                    </a:lnB>
                  </a:tcPr>
                </a:tc>
                <a:tc>
                  <a:txBody>
                    <a:bodyPr/>
                    <a:lstStyle/>
                    <a:p>
                      <a:pPr marL="635" algn="ctr">
                        <a:lnSpc>
                          <a:spcPct val="100000"/>
                        </a:lnSpc>
                        <a:spcBef>
                          <a:spcPts val="315"/>
                        </a:spcBef>
                      </a:pPr>
                      <a:r>
                        <a:rPr sz="1400" dirty="0">
                          <a:latin typeface="Arial"/>
                          <a:cs typeface="Arial"/>
                        </a:rPr>
                        <a:t>Study</a:t>
                      </a:r>
                      <a:endParaRPr sz="1400">
                        <a:latin typeface="Arial"/>
                        <a:cs typeface="Arial"/>
                      </a:endParaRPr>
                    </a:p>
                  </a:txBody>
                  <a:tcPr marL="0" marR="0" marT="30004" marB="0">
                    <a:lnL w="6350">
                      <a:solidFill>
                        <a:srgbClr val="00AFEA"/>
                      </a:solidFill>
                      <a:prstDash val="solid"/>
                    </a:lnL>
                    <a:lnR w="6350">
                      <a:solidFill>
                        <a:srgbClr val="00AFEA"/>
                      </a:solidFill>
                      <a:prstDash val="solid"/>
                    </a:lnR>
                    <a:lnT w="6350">
                      <a:solidFill>
                        <a:srgbClr val="00AFEA"/>
                      </a:solidFill>
                      <a:prstDash val="solid"/>
                    </a:lnT>
                    <a:lnB w="6350">
                      <a:solidFill>
                        <a:srgbClr val="00AFEA"/>
                      </a:solidFill>
                      <a:prstDash val="solid"/>
                    </a:lnB>
                  </a:tcPr>
                </a:tc>
                <a:tc>
                  <a:txBody>
                    <a:bodyPr/>
                    <a:lstStyle/>
                    <a:p>
                      <a:pPr marL="635" algn="ctr">
                        <a:lnSpc>
                          <a:spcPct val="100000"/>
                        </a:lnSpc>
                        <a:spcBef>
                          <a:spcPts val="315"/>
                        </a:spcBef>
                      </a:pPr>
                      <a:r>
                        <a:rPr sz="1400" dirty="0">
                          <a:latin typeface="Arial"/>
                          <a:cs typeface="Arial"/>
                        </a:rPr>
                        <a:t>Study</a:t>
                      </a:r>
                    </a:p>
                  </a:txBody>
                  <a:tcPr marL="0" marR="0" marT="30004" marB="0">
                    <a:lnL w="6350">
                      <a:solidFill>
                        <a:srgbClr val="00AFEA"/>
                      </a:solidFill>
                      <a:prstDash val="solid"/>
                    </a:lnL>
                    <a:lnR w="6350">
                      <a:solidFill>
                        <a:srgbClr val="00AFEA"/>
                      </a:solidFill>
                      <a:prstDash val="solid"/>
                    </a:lnR>
                    <a:lnT w="6350">
                      <a:solidFill>
                        <a:srgbClr val="00AFEA"/>
                      </a:solidFill>
                      <a:prstDash val="solid"/>
                    </a:lnT>
                    <a:lnB w="6350">
                      <a:solidFill>
                        <a:srgbClr val="00AFEA"/>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1235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9D4521-CD40-504B-818B-9B0358807429}"/>
              </a:ext>
            </a:extLst>
          </p:cNvPr>
          <p:cNvSpPr>
            <a:spLocks noGrp="1"/>
          </p:cNvSpPr>
          <p:nvPr>
            <p:ph type="body" sz="quarter" idx="20"/>
          </p:nvPr>
        </p:nvSpPr>
        <p:spPr/>
        <p:txBody>
          <a:bodyPr/>
          <a:lstStyle/>
          <a:p>
            <a:r>
              <a:rPr lang="en-US" dirty="0"/>
              <a:t>Stemming vs. Lemmatization</a:t>
            </a:r>
          </a:p>
        </p:txBody>
      </p:sp>
      <p:sp>
        <p:nvSpPr>
          <p:cNvPr id="3" name="Text Placeholder 2">
            <a:extLst>
              <a:ext uri="{FF2B5EF4-FFF2-40B4-BE49-F238E27FC236}">
                <a16:creationId xmlns:a16="http://schemas.microsoft.com/office/drawing/2014/main" id="{EE4D4557-0833-56B5-5A25-38B833BBE4DE}"/>
              </a:ext>
            </a:extLst>
          </p:cNvPr>
          <p:cNvSpPr>
            <a:spLocks noGrp="1"/>
          </p:cNvSpPr>
          <p:nvPr>
            <p:ph type="body" sz="quarter" idx="14"/>
          </p:nvPr>
        </p:nvSpPr>
        <p:spPr>
          <a:xfrm>
            <a:off x="431801" y="1447800"/>
            <a:ext cx="8280399" cy="2895598"/>
          </a:xfrm>
        </p:spPr>
        <p:txBody>
          <a:bodyPr/>
          <a:lstStyle/>
          <a:p>
            <a:r>
              <a:rPr lang="en-US" sz="1800" dirty="0"/>
              <a:t>Stemming uses the </a:t>
            </a:r>
            <a:r>
              <a:rPr lang="en-US" sz="1800" dirty="0">
                <a:solidFill>
                  <a:srgbClr val="FF0000"/>
                </a:solidFill>
              </a:rPr>
              <a:t>stem </a:t>
            </a:r>
            <a:r>
              <a:rPr lang="en-US" sz="1800" dirty="0"/>
              <a:t>of the word</a:t>
            </a:r>
          </a:p>
          <a:p>
            <a:r>
              <a:rPr lang="en-US" sz="1800" dirty="0"/>
              <a:t>Lemmatization uses the </a:t>
            </a:r>
            <a:r>
              <a:rPr lang="en-US" sz="1800" dirty="0">
                <a:solidFill>
                  <a:srgbClr val="FF0000"/>
                </a:solidFill>
              </a:rPr>
              <a:t>context</a:t>
            </a:r>
            <a:r>
              <a:rPr lang="en-US" sz="1800" dirty="0"/>
              <a:t> in which the word is being used.</a:t>
            </a:r>
          </a:p>
          <a:p>
            <a:endParaRPr lang="en-US" sz="1800" dirty="0"/>
          </a:p>
        </p:txBody>
      </p:sp>
      <p:pic>
        <p:nvPicPr>
          <p:cNvPr id="4" name="Picture 2" descr="stemvslemma">
            <a:extLst>
              <a:ext uri="{FF2B5EF4-FFF2-40B4-BE49-F238E27FC236}">
                <a16:creationId xmlns:a16="http://schemas.microsoft.com/office/drawing/2014/main" id="{A452B03E-7657-E2FB-53FA-A7FF6A0F9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554" y="2331482"/>
            <a:ext cx="2836069"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37910C-B0EE-8FB7-F54B-1FA5A6D35934}"/>
              </a:ext>
            </a:extLst>
          </p:cNvPr>
          <p:cNvSpPr>
            <a:spLocks noGrp="1"/>
          </p:cNvSpPr>
          <p:nvPr>
            <p:ph type="body" sz="quarter" idx="20"/>
          </p:nvPr>
        </p:nvSpPr>
        <p:spPr/>
        <p:txBody>
          <a:bodyPr/>
          <a:lstStyle/>
          <a:p>
            <a:r>
              <a:rPr lang="en-US" sz="2800" dirty="0"/>
              <a:t>Social Media Analytics</a:t>
            </a:r>
          </a:p>
        </p:txBody>
      </p:sp>
      <p:sp>
        <p:nvSpPr>
          <p:cNvPr id="3" name="Text Placeholder 2">
            <a:extLst>
              <a:ext uri="{FF2B5EF4-FFF2-40B4-BE49-F238E27FC236}">
                <a16:creationId xmlns:a16="http://schemas.microsoft.com/office/drawing/2014/main" id="{BD7BF332-3F1F-E66D-913F-D1988F1072C0}"/>
              </a:ext>
            </a:extLst>
          </p:cNvPr>
          <p:cNvSpPr>
            <a:spLocks noGrp="1"/>
          </p:cNvSpPr>
          <p:nvPr>
            <p:ph type="body" sz="quarter" idx="14"/>
          </p:nvPr>
        </p:nvSpPr>
        <p:spPr>
          <a:xfrm>
            <a:off x="431801" y="1181100"/>
            <a:ext cx="8280399" cy="2895598"/>
          </a:xfrm>
        </p:spPr>
        <p:txBody>
          <a:bodyPr/>
          <a:lstStyle/>
          <a:p>
            <a:endParaRPr lang="en-US" sz="1800" dirty="0"/>
          </a:p>
          <a:p>
            <a:r>
              <a:rPr lang="en-US" sz="1800" dirty="0"/>
              <a:t>Social media platforms are a public ‘worldwide forum for expression’, where billions of people connect and share their experiences, personal views, and opinions</a:t>
            </a:r>
          </a:p>
          <a:p>
            <a:endParaRPr lang="en-US" sz="1800" dirty="0"/>
          </a:p>
          <a:p>
            <a:r>
              <a:rPr lang="en-US" sz="1800" dirty="0"/>
              <a:t>Social media isn’t just a place for individuals to connect with each other</a:t>
            </a:r>
          </a:p>
          <a:p>
            <a:endParaRPr lang="en-US" sz="1800" dirty="0"/>
          </a:p>
          <a:p>
            <a:r>
              <a:rPr lang="en-US" sz="1800" dirty="0"/>
              <a:t>Social media analytics- businesses have the opportunity to listen, monitor, and look in depth at these conversations and understand what people are saying online to make better-informed decisions.</a:t>
            </a:r>
          </a:p>
          <a:p>
            <a:endParaRPr lang="en-US" sz="1800" dirty="0"/>
          </a:p>
          <a:p>
            <a:endParaRPr lang="en-US" sz="1800" dirty="0"/>
          </a:p>
        </p:txBody>
      </p:sp>
    </p:spTree>
    <p:extLst>
      <p:ext uri="{BB962C8B-B14F-4D97-AF65-F5344CB8AC3E}">
        <p14:creationId xmlns:p14="http://schemas.microsoft.com/office/powerpoint/2010/main" val="2622818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8F48C4-40AB-782D-FBB5-60618D89FB7F}"/>
              </a:ext>
            </a:extLst>
          </p:cNvPr>
          <p:cNvSpPr>
            <a:spLocks noGrp="1"/>
          </p:cNvSpPr>
          <p:nvPr>
            <p:ph type="body" sz="quarter" idx="20"/>
          </p:nvPr>
        </p:nvSpPr>
        <p:spPr/>
        <p:txBody>
          <a:bodyPr/>
          <a:lstStyle/>
          <a:p>
            <a:r>
              <a:rPr lang="en-US" dirty="0"/>
              <a:t>Porter’s algorithm</a:t>
            </a:r>
            <a:br>
              <a:rPr lang="en-US" dirty="0"/>
            </a:br>
            <a:r>
              <a:rPr lang="en-US" dirty="0"/>
              <a:t>The most common English stemmer</a:t>
            </a:r>
          </a:p>
        </p:txBody>
      </p:sp>
      <p:sp>
        <p:nvSpPr>
          <p:cNvPr id="3" name="Text Placeholder 2">
            <a:extLst>
              <a:ext uri="{FF2B5EF4-FFF2-40B4-BE49-F238E27FC236}">
                <a16:creationId xmlns:a16="http://schemas.microsoft.com/office/drawing/2014/main" id="{CC842B32-7654-77FF-B3B6-56382991641A}"/>
              </a:ext>
            </a:extLst>
          </p:cNvPr>
          <p:cNvSpPr>
            <a:spLocks noGrp="1"/>
          </p:cNvSpPr>
          <p:nvPr>
            <p:ph type="body" sz="quarter" idx="14"/>
          </p:nvPr>
        </p:nvSpPr>
        <p:spPr>
          <a:xfrm>
            <a:off x="142241" y="1584960"/>
            <a:ext cx="4864099" cy="2895598"/>
          </a:xfrm>
        </p:spPr>
        <p:txBody>
          <a:bodyPr/>
          <a:lstStyle/>
          <a:p>
            <a:pPr marL="0" indent="0">
              <a:buNone/>
            </a:pPr>
            <a:r>
              <a:rPr lang="en-US" sz="2000" dirty="0"/>
              <a:t> Step 1a</a:t>
            </a:r>
          </a:p>
          <a:p>
            <a:pPr marL="457189" lvl="1"/>
            <a:r>
              <a:rPr lang="en-US" sz="1600" dirty="0" err="1">
                <a:latin typeface="Courier"/>
                <a:cs typeface="Courier"/>
              </a:rPr>
              <a:t>sses</a:t>
            </a:r>
            <a:r>
              <a:rPr lang="en-US" sz="1600" dirty="0">
                <a:latin typeface="Courier"/>
                <a:cs typeface="Courier"/>
              </a:rPr>
              <a:t> </a:t>
            </a:r>
            <a:r>
              <a:rPr lang="en-US" sz="1600" dirty="0">
                <a:latin typeface="Courier"/>
                <a:cs typeface="Courier"/>
                <a:sym typeface="Symbol" charset="2"/>
              </a:rPr>
              <a:t> ss	 </a:t>
            </a:r>
            <a:r>
              <a:rPr lang="en-US" sz="1600" dirty="0">
                <a:solidFill>
                  <a:schemeClr val="accent5">
                    <a:lumMod val="75000"/>
                  </a:schemeClr>
                </a:solidFill>
                <a:latin typeface="Courier"/>
                <a:cs typeface="Courier"/>
                <a:sym typeface="Symbol" charset="2"/>
              </a:rPr>
              <a:t>caresses  caress</a:t>
            </a:r>
          </a:p>
          <a:p>
            <a:pPr marL="457189" lvl="1"/>
            <a:r>
              <a:rPr lang="en-US" sz="1600" dirty="0" err="1">
                <a:latin typeface="Courier"/>
                <a:cs typeface="Courier"/>
              </a:rPr>
              <a:t>ies</a:t>
            </a:r>
            <a:r>
              <a:rPr lang="en-US" sz="1600" dirty="0">
                <a:latin typeface="Courier"/>
                <a:cs typeface="Courier"/>
              </a:rPr>
              <a:t>  </a:t>
            </a:r>
            <a:r>
              <a:rPr lang="en-US" sz="1600" dirty="0">
                <a:latin typeface="Courier"/>
                <a:cs typeface="Courier"/>
                <a:sym typeface="Symbol" charset="2"/>
              </a:rPr>
              <a:t> </a:t>
            </a:r>
            <a:r>
              <a:rPr lang="en-US" sz="1600" dirty="0" err="1">
                <a:latin typeface="Courier"/>
                <a:cs typeface="Courier"/>
                <a:sym typeface="Symbol" charset="2"/>
              </a:rPr>
              <a:t>i</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ponies    </a:t>
            </a:r>
            <a:r>
              <a:rPr lang="en-US" sz="1600" dirty="0" err="1">
                <a:solidFill>
                  <a:schemeClr val="accent5">
                    <a:lumMod val="75000"/>
                  </a:schemeClr>
                </a:solidFill>
                <a:latin typeface="Courier"/>
                <a:cs typeface="Courier"/>
                <a:sym typeface="Symbol" charset="2"/>
              </a:rPr>
              <a:t>poni</a:t>
            </a:r>
            <a:endParaRPr lang="en-US" sz="1600" dirty="0">
              <a:solidFill>
                <a:schemeClr val="accent5">
                  <a:lumMod val="75000"/>
                </a:schemeClr>
              </a:solidFill>
              <a:latin typeface="Courier"/>
              <a:cs typeface="Courier"/>
              <a:sym typeface="Symbol" charset="2"/>
            </a:endParaRPr>
          </a:p>
          <a:p>
            <a:pPr marL="457189" lvl="1"/>
            <a:r>
              <a:rPr lang="en-US" sz="1600" dirty="0">
                <a:latin typeface="Courier"/>
                <a:cs typeface="Courier"/>
                <a:sym typeface="Symbol" charset="2"/>
              </a:rPr>
              <a:t>ss    ss	 </a:t>
            </a:r>
            <a:r>
              <a:rPr lang="en-US" sz="1600" dirty="0">
                <a:solidFill>
                  <a:schemeClr val="accent5">
                    <a:lumMod val="75000"/>
                  </a:schemeClr>
                </a:solidFill>
                <a:latin typeface="Courier"/>
                <a:cs typeface="Courier"/>
                <a:sym typeface="Symbol" charset="2"/>
              </a:rPr>
              <a:t>caress    caress</a:t>
            </a:r>
          </a:p>
          <a:p>
            <a:pPr marL="457189" lvl="1"/>
            <a:r>
              <a:rPr lang="en-US" sz="1600" dirty="0">
                <a:latin typeface="Courier"/>
                <a:cs typeface="Courier"/>
                <a:sym typeface="Symbol" charset="2"/>
              </a:rPr>
              <a:t>s     </a:t>
            </a:r>
            <a:r>
              <a:rPr lang="en-US" sz="1600" dirty="0">
                <a:sym typeface="Symbol" charset="2"/>
              </a:rPr>
              <a:t>ø         </a:t>
            </a:r>
            <a:r>
              <a:rPr lang="en-US" sz="1600" dirty="0">
                <a:solidFill>
                  <a:schemeClr val="accent5">
                    <a:lumMod val="75000"/>
                  </a:schemeClr>
                </a:solidFill>
                <a:latin typeface="Courier"/>
                <a:cs typeface="Courier"/>
                <a:sym typeface="Symbol" charset="2"/>
              </a:rPr>
              <a:t>cats       cat</a:t>
            </a:r>
          </a:p>
          <a:p>
            <a:pPr marL="0" indent="0">
              <a:buNone/>
            </a:pPr>
            <a:r>
              <a:rPr lang="en-US" sz="2000" dirty="0">
                <a:latin typeface="Calibri"/>
                <a:cs typeface="Calibri"/>
                <a:sym typeface="Symbol" charset="2"/>
              </a:rPr>
              <a:t>  Step 1b</a:t>
            </a:r>
          </a:p>
          <a:p>
            <a:pPr marL="457189" lvl="1"/>
            <a:r>
              <a:rPr lang="en-US" sz="1600" dirty="0">
                <a:latin typeface="Courier"/>
                <a:cs typeface="Courier"/>
                <a:sym typeface="Symbol" charset="2"/>
              </a:rPr>
              <a:t>(*v*)</a:t>
            </a:r>
            <a:r>
              <a:rPr lang="en-US" sz="1600" dirty="0" err="1">
                <a:latin typeface="Courier"/>
                <a:cs typeface="Courier"/>
                <a:sym typeface="Symbol" charset="2"/>
              </a:rPr>
              <a:t>ing</a:t>
            </a:r>
            <a:r>
              <a:rPr lang="en-US" sz="1600" dirty="0">
                <a:latin typeface="Courier"/>
                <a:cs typeface="Courier"/>
                <a:sym typeface="Symbol" charset="2"/>
              </a:rPr>
              <a:t>  </a:t>
            </a:r>
            <a:r>
              <a:rPr lang="en-US" sz="1600" dirty="0">
                <a:sym typeface="Symbol" charset="2"/>
              </a:rPr>
              <a:t>ø    </a:t>
            </a:r>
            <a:r>
              <a:rPr lang="en-US" sz="1600" dirty="0">
                <a:solidFill>
                  <a:schemeClr val="accent5">
                    <a:lumMod val="75000"/>
                  </a:schemeClr>
                </a:solidFill>
                <a:latin typeface="Courier"/>
                <a:cs typeface="Courier"/>
                <a:sym typeface="Symbol" charset="2"/>
              </a:rPr>
              <a:t>walking    walk</a:t>
            </a:r>
          </a:p>
          <a:p>
            <a:pPr marL="457189" lvl="1"/>
            <a:r>
              <a:rPr lang="en-US" sz="1600" dirty="0">
                <a:solidFill>
                  <a:schemeClr val="accent5">
                    <a:lumMod val="75000"/>
                  </a:schemeClr>
                </a:solidFill>
                <a:latin typeface="Courier"/>
                <a:cs typeface="Courier"/>
                <a:sym typeface="Symbol" charset="2"/>
              </a:rPr>
              <a:t>              sing       sing</a:t>
            </a:r>
          </a:p>
          <a:p>
            <a:pPr marL="457189" lvl="1"/>
            <a:r>
              <a:rPr lang="en-US" sz="1600" dirty="0">
                <a:latin typeface="Courier"/>
                <a:cs typeface="Courier"/>
                <a:sym typeface="Symbol" charset="2"/>
              </a:rPr>
              <a:t>(*v*)ed   </a:t>
            </a:r>
            <a:r>
              <a:rPr lang="en-US" sz="1600" dirty="0">
                <a:sym typeface="Symbol" charset="2"/>
              </a:rPr>
              <a:t>ø    </a:t>
            </a:r>
            <a:r>
              <a:rPr lang="en-US" sz="1600" dirty="0">
                <a:solidFill>
                  <a:schemeClr val="accent5">
                    <a:lumMod val="75000"/>
                  </a:schemeClr>
                </a:solidFill>
                <a:latin typeface="Courier"/>
                <a:cs typeface="Courier"/>
                <a:sym typeface="Symbol" charset="2"/>
              </a:rPr>
              <a:t>plastered  plaster</a:t>
            </a:r>
          </a:p>
          <a:p>
            <a:pPr marL="457189" lvl="1"/>
            <a:r>
              <a:rPr lang="en-US" dirty="0">
                <a:solidFill>
                  <a:schemeClr val="accent5">
                    <a:lumMod val="75000"/>
                  </a:schemeClr>
                </a:solidFill>
                <a:latin typeface="Courier"/>
                <a:cs typeface="Courier"/>
                <a:sym typeface="Symbol" charset="2"/>
              </a:rPr>
              <a:t>…</a:t>
            </a:r>
          </a:p>
          <a:p>
            <a:endParaRPr lang="en-US" dirty="0"/>
          </a:p>
        </p:txBody>
      </p:sp>
      <p:sp>
        <p:nvSpPr>
          <p:cNvPr id="4" name="Text Placeholder 2">
            <a:extLst>
              <a:ext uri="{FF2B5EF4-FFF2-40B4-BE49-F238E27FC236}">
                <a16:creationId xmlns:a16="http://schemas.microsoft.com/office/drawing/2014/main" id="{CEACB5F6-BC94-14CB-B70F-8D705EF6AF2F}"/>
              </a:ext>
            </a:extLst>
          </p:cNvPr>
          <p:cNvSpPr txBox="1">
            <a:spLocks/>
          </p:cNvSpPr>
          <p:nvPr/>
        </p:nvSpPr>
        <p:spPr>
          <a:xfrm>
            <a:off x="4632960" y="1584960"/>
            <a:ext cx="4864099" cy="2895598"/>
          </a:xfrm>
          <a:prstGeom prst="rect">
            <a:avLst/>
          </a:prstGeom>
        </p:spPr>
        <p:txBody>
          <a:bodyPr vert="horz" lIns="0" tIns="0" rIns="0" bIns="0" rtlCol="0" anchor="t" anchorCtr="0">
            <a:noAutofit/>
          </a:bodyPr>
          <a:lst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18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18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18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18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 Step 2 (for long stems)</a:t>
            </a:r>
          </a:p>
          <a:p>
            <a:pPr marL="457189" lvl="1" indent="0">
              <a:buNone/>
            </a:pPr>
            <a:r>
              <a:rPr lang="en-US" sz="1600" dirty="0" err="1">
                <a:latin typeface="Courier"/>
                <a:cs typeface="Courier"/>
              </a:rPr>
              <a:t>ational</a:t>
            </a:r>
            <a:r>
              <a:rPr lang="en-US" sz="1600" dirty="0">
                <a:latin typeface="Courier"/>
                <a:cs typeface="Courier"/>
                <a:sym typeface="Symbol" charset="2"/>
              </a:rPr>
              <a:t> ate </a:t>
            </a:r>
            <a:r>
              <a:rPr lang="en-US" sz="1600" dirty="0">
                <a:solidFill>
                  <a:schemeClr val="accent5">
                    <a:lumMod val="75000"/>
                  </a:schemeClr>
                </a:solidFill>
                <a:latin typeface="Courier"/>
                <a:cs typeface="Courier"/>
                <a:sym typeface="Symbol" charset="2"/>
              </a:rPr>
              <a:t>relational relate</a:t>
            </a:r>
          </a:p>
          <a:p>
            <a:pPr marL="457189" lvl="1" indent="0">
              <a:buNone/>
            </a:pPr>
            <a:r>
              <a:rPr lang="en-US" sz="1600" dirty="0" err="1">
                <a:latin typeface="Courier"/>
                <a:cs typeface="Courier"/>
              </a:rPr>
              <a:t>izer</a:t>
            </a:r>
            <a:r>
              <a:rPr lang="en-US" sz="1600" dirty="0">
                <a:latin typeface="Courier"/>
                <a:cs typeface="Courier"/>
                <a:sym typeface="Symbol" charset="2"/>
              </a:rPr>
              <a:t> </a:t>
            </a:r>
            <a:r>
              <a:rPr lang="en-US" sz="1600" dirty="0" err="1">
                <a:latin typeface="Courier"/>
                <a:cs typeface="Courier"/>
                <a:sym typeface="Symbol" charset="2"/>
              </a:rPr>
              <a:t>ize</a:t>
            </a:r>
            <a:r>
              <a:rPr lang="en-US" sz="1600" dirty="0">
                <a:latin typeface="Courier"/>
                <a:cs typeface="Courier"/>
                <a:sym typeface="Symbol" charset="2"/>
              </a:rPr>
              <a:t>	 </a:t>
            </a:r>
            <a:r>
              <a:rPr lang="en-US" sz="1600" dirty="0">
                <a:solidFill>
                  <a:schemeClr val="accent5">
                    <a:lumMod val="75000"/>
                  </a:schemeClr>
                </a:solidFill>
                <a:latin typeface="Courier"/>
                <a:cs typeface="Courier"/>
                <a:sym typeface="Symbol" charset="2"/>
              </a:rPr>
              <a:t>digitizer  digitize</a:t>
            </a:r>
          </a:p>
          <a:p>
            <a:pPr marL="457189" lvl="1" indent="0">
              <a:buNone/>
            </a:pPr>
            <a:r>
              <a:rPr lang="en-US" sz="1600" dirty="0" err="1">
                <a:latin typeface="Courier"/>
                <a:cs typeface="Courier"/>
                <a:sym typeface="Symbol" charset="2"/>
              </a:rPr>
              <a:t>ator</a:t>
            </a:r>
            <a:r>
              <a:rPr lang="en-US" sz="1600" dirty="0">
                <a:latin typeface="Courier"/>
                <a:cs typeface="Courier"/>
                <a:sym typeface="Symbol" charset="2"/>
              </a:rPr>
              <a:t> ate	 </a:t>
            </a:r>
            <a:r>
              <a:rPr lang="en-US" sz="1600" dirty="0">
                <a:solidFill>
                  <a:schemeClr val="accent5">
                    <a:lumMod val="75000"/>
                  </a:schemeClr>
                </a:solidFill>
                <a:latin typeface="Courier"/>
                <a:cs typeface="Courier"/>
                <a:sym typeface="Symbol" charset="2"/>
              </a:rPr>
              <a:t>operator   operate</a:t>
            </a:r>
          </a:p>
          <a:p>
            <a:pPr marL="457189" lvl="1" indent="0">
              <a:buNone/>
            </a:pPr>
            <a:r>
              <a:rPr lang="en-US" sz="1600" dirty="0">
                <a:latin typeface="Courier"/>
                <a:cs typeface="Courier"/>
                <a:sym typeface="Symbol" charset="2"/>
              </a:rPr>
              <a:t>…</a:t>
            </a:r>
            <a:endParaRPr lang="en-US" sz="1600" dirty="0">
              <a:solidFill>
                <a:schemeClr val="accent5">
                  <a:lumMod val="75000"/>
                </a:schemeClr>
              </a:solidFill>
              <a:latin typeface="Courier"/>
              <a:cs typeface="Courier"/>
              <a:sym typeface="Symbol" charset="2"/>
            </a:endParaRPr>
          </a:p>
          <a:p>
            <a:pPr marL="0" indent="0">
              <a:buNone/>
            </a:pPr>
            <a:r>
              <a:rPr lang="en-US" sz="2000" dirty="0">
                <a:latin typeface="Calibri"/>
                <a:cs typeface="Calibri"/>
                <a:sym typeface="Symbol" charset="2"/>
              </a:rPr>
              <a:t>    Step 3 (for longer stems)</a:t>
            </a:r>
          </a:p>
          <a:p>
            <a:pPr marL="457189" lvl="1" indent="0">
              <a:buNone/>
            </a:pPr>
            <a:r>
              <a:rPr lang="en-US" sz="1600" dirty="0">
                <a:latin typeface="Courier"/>
                <a:cs typeface="Courier"/>
                <a:sym typeface="Symbol" charset="2"/>
              </a:rPr>
              <a:t>al     </a:t>
            </a:r>
            <a:r>
              <a:rPr lang="en-US" sz="1600" dirty="0">
                <a:sym typeface="Symbol" charset="2"/>
              </a:rPr>
              <a:t>ø      </a:t>
            </a:r>
            <a:r>
              <a:rPr lang="en-US" sz="1600" dirty="0">
                <a:solidFill>
                  <a:schemeClr val="accent5">
                    <a:lumMod val="75000"/>
                  </a:schemeClr>
                </a:solidFill>
                <a:latin typeface="Courier"/>
                <a:cs typeface="Courier"/>
                <a:sym typeface="Symbol" charset="2"/>
              </a:rPr>
              <a:t>revival     </a:t>
            </a:r>
            <a:r>
              <a:rPr lang="en-US" sz="1600" dirty="0" err="1">
                <a:solidFill>
                  <a:schemeClr val="accent5">
                    <a:lumMod val="75000"/>
                  </a:schemeClr>
                </a:solidFill>
                <a:latin typeface="Courier"/>
                <a:cs typeface="Courier"/>
                <a:sym typeface="Symbol" charset="2"/>
              </a:rPr>
              <a:t>reviv</a:t>
            </a:r>
            <a:endParaRPr lang="en-US" sz="1600" dirty="0">
              <a:solidFill>
                <a:schemeClr val="accent5">
                  <a:lumMod val="75000"/>
                </a:schemeClr>
              </a:solidFill>
              <a:latin typeface="Courier"/>
              <a:cs typeface="Courier"/>
              <a:sym typeface="Symbol" charset="2"/>
            </a:endParaRPr>
          </a:p>
          <a:p>
            <a:pPr marL="457189" lvl="1" indent="0">
              <a:buNone/>
            </a:pPr>
            <a:r>
              <a:rPr lang="en-US" sz="1600" dirty="0">
                <a:latin typeface="Courier"/>
                <a:cs typeface="Courier"/>
                <a:sym typeface="Symbol" charset="2"/>
              </a:rPr>
              <a:t>able   </a:t>
            </a:r>
            <a:r>
              <a:rPr lang="en-US" sz="1600" dirty="0">
                <a:sym typeface="Symbol" charset="2"/>
              </a:rPr>
              <a:t>ø      </a:t>
            </a:r>
            <a:r>
              <a:rPr lang="en-US" sz="1600" dirty="0">
                <a:solidFill>
                  <a:schemeClr val="accent5">
                    <a:lumMod val="75000"/>
                  </a:schemeClr>
                </a:solidFill>
                <a:latin typeface="Courier"/>
                <a:cs typeface="Courier"/>
                <a:sym typeface="Symbol" charset="2"/>
              </a:rPr>
              <a:t>adjustable  adjust</a:t>
            </a:r>
          </a:p>
          <a:p>
            <a:pPr marL="457189" lvl="1" indent="0">
              <a:buNone/>
            </a:pPr>
            <a:r>
              <a:rPr lang="en-US" sz="1600" dirty="0">
                <a:latin typeface="Courier"/>
                <a:cs typeface="Courier"/>
                <a:sym typeface="Symbol" charset="2"/>
              </a:rPr>
              <a:t>ate    ø  </a:t>
            </a:r>
            <a:r>
              <a:rPr lang="en-US" sz="1600" dirty="0">
                <a:solidFill>
                  <a:schemeClr val="accent5">
                    <a:lumMod val="75000"/>
                  </a:schemeClr>
                </a:solidFill>
                <a:latin typeface="Courier"/>
                <a:cs typeface="Courier"/>
                <a:sym typeface="Symbol" charset="2"/>
              </a:rPr>
              <a:t>activate    </a:t>
            </a:r>
            <a:r>
              <a:rPr lang="en-US" sz="1600" dirty="0" err="1">
                <a:solidFill>
                  <a:schemeClr val="accent5">
                    <a:lumMod val="75000"/>
                  </a:schemeClr>
                </a:solidFill>
                <a:latin typeface="Courier"/>
                <a:cs typeface="Courier"/>
                <a:sym typeface="Symbol" charset="2"/>
              </a:rPr>
              <a:t>activ</a:t>
            </a:r>
            <a:endParaRPr lang="en-US" sz="1600" dirty="0">
              <a:solidFill>
                <a:schemeClr val="accent5">
                  <a:lumMod val="75000"/>
                </a:schemeClr>
              </a:solidFill>
              <a:latin typeface="Courier"/>
              <a:cs typeface="Courier"/>
              <a:sym typeface="Symbol" charset="2"/>
            </a:endParaRPr>
          </a:p>
          <a:p>
            <a:pPr marL="457189" lvl="1" indent="0">
              <a:buNone/>
            </a:pPr>
            <a:r>
              <a:rPr lang="en-US" sz="1600" dirty="0">
                <a:latin typeface="Courier"/>
                <a:cs typeface="Courier"/>
                <a:sym typeface="Symbol" charset="2"/>
              </a:rPr>
              <a:t>…</a:t>
            </a:r>
            <a:endParaRPr lang="en-US" sz="1600" dirty="0">
              <a:solidFill>
                <a:schemeClr val="accent5">
                  <a:lumMod val="75000"/>
                </a:schemeClr>
              </a:solidFill>
              <a:latin typeface="Courier"/>
              <a:cs typeface="Courier"/>
              <a:sym typeface="Symbol" charset="2"/>
            </a:endParaRPr>
          </a:p>
        </p:txBody>
      </p:sp>
    </p:spTree>
    <p:extLst>
      <p:ext uri="{BB962C8B-B14F-4D97-AF65-F5344CB8AC3E}">
        <p14:creationId xmlns:p14="http://schemas.microsoft.com/office/powerpoint/2010/main" val="3984765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5E6304-B329-DE3C-6746-67BACCBA6B9A}"/>
              </a:ext>
            </a:extLst>
          </p:cNvPr>
          <p:cNvSpPr>
            <a:spLocks noGrp="1"/>
          </p:cNvSpPr>
          <p:nvPr>
            <p:ph type="body" sz="quarter" idx="20"/>
          </p:nvPr>
        </p:nvSpPr>
        <p:spPr/>
        <p:txBody>
          <a:bodyPr/>
          <a:lstStyle/>
          <a:p>
            <a:r>
              <a:rPr lang="en-US" spc="-4" dirty="0"/>
              <a:t>Stop</a:t>
            </a:r>
            <a:r>
              <a:rPr lang="en-US" spc="-45" dirty="0"/>
              <a:t> </a:t>
            </a:r>
            <a:r>
              <a:rPr lang="en-US" spc="-4" dirty="0"/>
              <a:t>words</a:t>
            </a:r>
            <a:endParaRPr lang="en-US" dirty="0"/>
          </a:p>
        </p:txBody>
      </p:sp>
      <p:sp>
        <p:nvSpPr>
          <p:cNvPr id="3" name="Text Placeholder 2">
            <a:extLst>
              <a:ext uri="{FF2B5EF4-FFF2-40B4-BE49-F238E27FC236}">
                <a16:creationId xmlns:a16="http://schemas.microsoft.com/office/drawing/2014/main" id="{747C31CF-1F6D-B15C-4C83-F032536A02D9}"/>
              </a:ext>
            </a:extLst>
          </p:cNvPr>
          <p:cNvSpPr>
            <a:spLocks noGrp="1"/>
          </p:cNvSpPr>
          <p:nvPr>
            <p:ph type="body" sz="quarter" idx="14"/>
          </p:nvPr>
        </p:nvSpPr>
        <p:spPr>
          <a:xfrm>
            <a:off x="431801" y="1447800"/>
            <a:ext cx="8280399" cy="2895598"/>
          </a:xfrm>
        </p:spPr>
        <p:txBody>
          <a:bodyPr/>
          <a:lstStyle/>
          <a:p>
            <a:r>
              <a:rPr lang="en-US" sz="1800" dirty="0"/>
              <a:t>Stop words are words that don’t have much value in terms of meaning and  need to be filtered out before (or sometimes after) processing of text. When  applying machine learning to text, these words can add a lot of noise.</a:t>
            </a:r>
          </a:p>
          <a:p>
            <a:r>
              <a:rPr lang="en-US" sz="1800" dirty="0"/>
              <a:t>We want to remove these irrelevant words that does not carry a lot of  meaning.</a:t>
            </a:r>
          </a:p>
          <a:p>
            <a:r>
              <a:rPr lang="en-US" sz="1800" dirty="0"/>
              <a:t>Examples of stop word: it, is, and, a, am, are, etc.</a:t>
            </a:r>
          </a:p>
          <a:p>
            <a:endParaRPr lang="en-US" sz="1800" dirty="0"/>
          </a:p>
        </p:txBody>
      </p:sp>
      <p:sp>
        <p:nvSpPr>
          <p:cNvPr id="4" name="object 5">
            <a:extLst>
              <a:ext uri="{FF2B5EF4-FFF2-40B4-BE49-F238E27FC236}">
                <a16:creationId xmlns:a16="http://schemas.microsoft.com/office/drawing/2014/main" id="{C5340B3A-F42E-9DD4-F4BC-A178DE540DB3}"/>
              </a:ext>
            </a:extLst>
          </p:cNvPr>
          <p:cNvSpPr/>
          <p:nvPr/>
        </p:nvSpPr>
        <p:spPr>
          <a:xfrm>
            <a:off x="2032254" y="3400997"/>
            <a:ext cx="5364099" cy="16699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85780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2EE11F-6161-B4AE-B0CC-023A862310DE}"/>
              </a:ext>
            </a:extLst>
          </p:cNvPr>
          <p:cNvSpPr>
            <a:spLocks noGrp="1"/>
          </p:cNvSpPr>
          <p:nvPr>
            <p:ph type="body" sz="quarter" idx="20"/>
          </p:nvPr>
        </p:nvSpPr>
        <p:spPr/>
        <p:txBody>
          <a:bodyPr/>
          <a:lstStyle/>
          <a:p>
            <a:endParaRPr lang="en-US"/>
          </a:p>
        </p:txBody>
      </p:sp>
      <p:sp>
        <p:nvSpPr>
          <p:cNvPr id="3" name="Text Placeholder 2">
            <a:extLst>
              <a:ext uri="{FF2B5EF4-FFF2-40B4-BE49-F238E27FC236}">
                <a16:creationId xmlns:a16="http://schemas.microsoft.com/office/drawing/2014/main" id="{0B8263D8-6183-7F72-E7D0-7D77B1D01D0F}"/>
              </a:ext>
            </a:extLst>
          </p:cNvPr>
          <p:cNvSpPr>
            <a:spLocks noGrp="1"/>
          </p:cNvSpPr>
          <p:nvPr>
            <p:ph type="body" sz="quarter" idx="14"/>
          </p:nvPr>
        </p:nvSpPr>
        <p:spPr>
          <a:xfrm>
            <a:off x="431801" y="1447800"/>
            <a:ext cx="8280399" cy="2895598"/>
          </a:xfrm>
        </p:spPr>
        <p:txBody>
          <a:bodyPr/>
          <a:lstStyle/>
          <a:p>
            <a:pPr marL="0" indent="0" algn="ctr">
              <a:buNone/>
            </a:pPr>
            <a:endParaRPr lang="en-US" dirty="0"/>
          </a:p>
          <a:p>
            <a:pPr marL="0" indent="0" algn="ctr">
              <a:buNone/>
            </a:pPr>
            <a:endParaRPr lang="en-US" dirty="0"/>
          </a:p>
          <a:p>
            <a:pPr marL="0" indent="0" algn="ctr">
              <a:buNone/>
            </a:pPr>
            <a:r>
              <a:rPr lang="en-US" dirty="0"/>
              <a:t>Feature Extraction and Word Embedding Techniques</a:t>
            </a:r>
            <a:br>
              <a:rPr lang="en-US" dirty="0"/>
            </a:br>
            <a:endParaRPr lang="en-US" dirty="0"/>
          </a:p>
        </p:txBody>
      </p:sp>
    </p:spTree>
    <p:extLst>
      <p:ext uri="{BB962C8B-B14F-4D97-AF65-F5344CB8AC3E}">
        <p14:creationId xmlns:p14="http://schemas.microsoft.com/office/powerpoint/2010/main" val="318175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AFB91E-74E8-3414-7B33-3AB4F84E5C59}"/>
              </a:ext>
            </a:extLst>
          </p:cNvPr>
          <p:cNvSpPr>
            <a:spLocks noGrp="1"/>
          </p:cNvSpPr>
          <p:nvPr>
            <p:ph type="body" sz="quarter" idx="20"/>
          </p:nvPr>
        </p:nvSpPr>
        <p:spPr/>
        <p:txBody>
          <a:bodyPr/>
          <a:lstStyle/>
          <a:p>
            <a:r>
              <a:rPr lang="en-US" dirty="0"/>
              <a:t>Feature Extraction From Text</a:t>
            </a:r>
          </a:p>
        </p:txBody>
      </p:sp>
      <p:sp>
        <p:nvSpPr>
          <p:cNvPr id="3" name="Text Placeholder 2">
            <a:extLst>
              <a:ext uri="{FF2B5EF4-FFF2-40B4-BE49-F238E27FC236}">
                <a16:creationId xmlns:a16="http://schemas.microsoft.com/office/drawing/2014/main" id="{BFC1F91B-5717-C73B-DAB6-404B83BCC3E6}"/>
              </a:ext>
            </a:extLst>
          </p:cNvPr>
          <p:cNvSpPr>
            <a:spLocks noGrp="1"/>
          </p:cNvSpPr>
          <p:nvPr>
            <p:ph type="body" sz="quarter" idx="14"/>
          </p:nvPr>
        </p:nvSpPr>
        <p:spPr>
          <a:xfrm>
            <a:off x="431801" y="1447800"/>
            <a:ext cx="8280399" cy="2895598"/>
          </a:xfrm>
        </p:spPr>
        <p:txBody>
          <a:bodyPr/>
          <a:lstStyle/>
          <a:p>
            <a:r>
              <a:rPr lang="en-US" sz="1800" dirty="0"/>
              <a:t>Machine learning algorithms cannot work with raw text directly, we need to convert  the text into vectors of numbers. This is called feature extraction.</a:t>
            </a:r>
          </a:p>
          <a:p>
            <a:endParaRPr lang="en-US" sz="1800" dirty="0"/>
          </a:p>
          <a:p>
            <a:r>
              <a:rPr lang="en-US" sz="1800" dirty="0"/>
              <a:t>Feature extraction aims to transfer raw data into meaningful alignments.</a:t>
            </a:r>
          </a:p>
          <a:p>
            <a:pPr lvl="2"/>
            <a:r>
              <a:rPr lang="en-US" sz="1600" dirty="0"/>
              <a:t>Bag Of Words (BOW)</a:t>
            </a:r>
          </a:p>
          <a:p>
            <a:pPr lvl="2"/>
            <a:r>
              <a:rPr lang="en-US" sz="1600" dirty="0"/>
              <a:t>TF-IDF</a:t>
            </a:r>
          </a:p>
          <a:p>
            <a:pPr lvl="2"/>
            <a:r>
              <a:rPr lang="en-US" sz="1600" dirty="0"/>
              <a:t>Word Embedding</a:t>
            </a:r>
          </a:p>
          <a:p>
            <a:pPr lvl="2"/>
            <a:r>
              <a:rPr lang="en-US" sz="1600" dirty="0"/>
              <a:t>Word2Vec</a:t>
            </a:r>
          </a:p>
          <a:p>
            <a:pPr lvl="2"/>
            <a:r>
              <a:rPr lang="en-US" sz="1600" dirty="0" err="1"/>
              <a:t>GloVe</a:t>
            </a:r>
            <a:endParaRPr lang="en-US" sz="1600" dirty="0"/>
          </a:p>
          <a:p>
            <a:endParaRPr lang="en-US" sz="1800" dirty="0"/>
          </a:p>
        </p:txBody>
      </p:sp>
    </p:spTree>
    <p:extLst>
      <p:ext uri="{BB962C8B-B14F-4D97-AF65-F5344CB8AC3E}">
        <p14:creationId xmlns:p14="http://schemas.microsoft.com/office/powerpoint/2010/main" val="2995826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81BA6-1758-5A5E-AF53-3F5C414D5F5D}"/>
              </a:ext>
            </a:extLst>
          </p:cNvPr>
          <p:cNvSpPr>
            <a:spLocks noGrp="1"/>
          </p:cNvSpPr>
          <p:nvPr>
            <p:ph type="body" sz="quarter" idx="20"/>
          </p:nvPr>
        </p:nvSpPr>
        <p:spPr/>
        <p:txBody>
          <a:bodyPr/>
          <a:lstStyle/>
          <a:p>
            <a:r>
              <a:rPr lang="en-US" dirty="0"/>
              <a:t>Bag Of Words (BOW)</a:t>
            </a:r>
          </a:p>
        </p:txBody>
      </p:sp>
      <p:sp>
        <p:nvSpPr>
          <p:cNvPr id="3" name="Text Placeholder 2">
            <a:extLst>
              <a:ext uri="{FF2B5EF4-FFF2-40B4-BE49-F238E27FC236}">
                <a16:creationId xmlns:a16="http://schemas.microsoft.com/office/drawing/2014/main" id="{D23D8F6B-4BB9-7981-72FB-AF924F35D48F}"/>
              </a:ext>
            </a:extLst>
          </p:cNvPr>
          <p:cNvSpPr>
            <a:spLocks noGrp="1"/>
          </p:cNvSpPr>
          <p:nvPr>
            <p:ph type="body" sz="quarter" idx="14"/>
          </p:nvPr>
        </p:nvSpPr>
        <p:spPr>
          <a:xfrm>
            <a:off x="431801" y="1447800"/>
            <a:ext cx="8216899" cy="2895598"/>
          </a:xfrm>
        </p:spPr>
        <p:txBody>
          <a:bodyPr/>
          <a:lstStyle/>
          <a:p>
            <a:r>
              <a:rPr lang="en-US" sz="1800" dirty="0"/>
              <a:t>BOW: A way of extracting features from text for use in modeling, such as with  machine learning algorithms.</a:t>
            </a:r>
          </a:p>
          <a:p>
            <a:endParaRPr lang="en-US" sz="1800" dirty="0"/>
          </a:p>
          <a:p>
            <a:r>
              <a:rPr lang="en-US" sz="1800" dirty="0"/>
              <a:t>The approach is very simple and flexible, and can be used in a various  applications related to extracting features from documents.</a:t>
            </a:r>
          </a:p>
          <a:p>
            <a:endParaRPr lang="en-US" sz="1800" dirty="0"/>
          </a:p>
          <a:p>
            <a:r>
              <a:rPr lang="en-US" sz="1800" dirty="0"/>
              <a:t>A bag-of-words is a representation of text that describes the occurrence of  words within a document. It involves two things:</a:t>
            </a:r>
          </a:p>
          <a:p>
            <a:pPr lvl="2"/>
            <a:r>
              <a:rPr lang="en-US" sz="1600" dirty="0"/>
              <a:t>A vocabulary of known words.</a:t>
            </a:r>
          </a:p>
          <a:p>
            <a:pPr lvl="2"/>
            <a:r>
              <a:rPr lang="en-US" sz="1600" dirty="0"/>
              <a:t>A measure of the presence of known words.</a:t>
            </a:r>
          </a:p>
          <a:p>
            <a:endParaRPr lang="en-US" sz="1800" dirty="0"/>
          </a:p>
        </p:txBody>
      </p:sp>
    </p:spTree>
    <p:extLst>
      <p:ext uri="{BB962C8B-B14F-4D97-AF65-F5344CB8AC3E}">
        <p14:creationId xmlns:p14="http://schemas.microsoft.com/office/powerpoint/2010/main" val="2211353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D4E777-8543-5BF8-CBD5-4C743E9CCBD3}"/>
              </a:ext>
            </a:extLst>
          </p:cNvPr>
          <p:cNvSpPr>
            <a:spLocks noGrp="1"/>
          </p:cNvSpPr>
          <p:nvPr>
            <p:ph type="body" sz="quarter" idx="20"/>
          </p:nvPr>
        </p:nvSpPr>
        <p:spPr/>
        <p:txBody>
          <a:bodyPr/>
          <a:lstStyle/>
          <a:p>
            <a:r>
              <a:rPr lang="en-US" dirty="0"/>
              <a:t>Bag</a:t>
            </a:r>
            <a:r>
              <a:rPr lang="en-US" spc="-19" dirty="0"/>
              <a:t> </a:t>
            </a:r>
            <a:r>
              <a:rPr lang="en-US" dirty="0"/>
              <a:t>Of</a:t>
            </a:r>
            <a:r>
              <a:rPr lang="en-US" spc="-19" dirty="0"/>
              <a:t> </a:t>
            </a:r>
            <a:r>
              <a:rPr lang="en-US" spc="-11" dirty="0"/>
              <a:t>Words </a:t>
            </a:r>
            <a:r>
              <a:rPr lang="en-US" dirty="0"/>
              <a:t>(contd.)</a:t>
            </a:r>
          </a:p>
        </p:txBody>
      </p:sp>
      <p:sp>
        <p:nvSpPr>
          <p:cNvPr id="3" name="Text Placeholder 2">
            <a:extLst>
              <a:ext uri="{FF2B5EF4-FFF2-40B4-BE49-F238E27FC236}">
                <a16:creationId xmlns:a16="http://schemas.microsoft.com/office/drawing/2014/main" id="{0B364394-1777-0981-D380-4C955B5CBC1B}"/>
              </a:ext>
            </a:extLst>
          </p:cNvPr>
          <p:cNvSpPr>
            <a:spLocks noGrp="1"/>
          </p:cNvSpPr>
          <p:nvPr>
            <p:ph type="body" sz="quarter" idx="14"/>
          </p:nvPr>
        </p:nvSpPr>
        <p:spPr>
          <a:xfrm>
            <a:off x="431801" y="1447800"/>
            <a:ext cx="8140699" cy="2895598"/>
          </a:xfrm>
        </p:spPr>
        <p:txBody>
          <a:bodyPr/>
          <a:lstStyle/>
          <a:p>
            <a:r>
              <a:rPr lang="en-US" sz="1800" dirty="0"/>
              <a:t>It is called a “bag” of words, because any information about the order or  structure of words in the document is discarded. The model is only concerned  with whether known words occur in the document, not where in the  document.</a:t>
            </a:r>
          </a:p>
          <a:p>
            <a:pPr lvl="2"/>
            <a:r>
              <a:rPr lang="en-US" sz="1600" dirty="0"/>
              <a:t>Example:	Suppose we have the following reviews for a hotel:</a:t>
            </a:r>
          </a:p>
          <a:p>
            <a:pPr lvl="2"/>
            <a:endParaRPr lang="en-US" sz="1600" dirty="0"/>
          </a:p>
          <a:p>
            <a:pPr lvl="2"/>
            <a:r>
              <a:rPr lang="en-US" sz="1600" b="1" i="1" dirty="0"/>
              <a:t>-Good hotel	-Not a good hotel	-Best hotel in the area</a:t>
            </a:r>
          </a:p>
          <a:p>
            <a:endParaRPr lang="en-US" sz="1800" dirty="0"/>
          </a:p>
          <a:p>
            <a:r>
              <a:rPr lang="en-US" sz="1800" dirty="0"/>
              <a:t>The first step towards BOW is to identify all the </a:t>
            </a:r>
            <a:r>
              <a:rPr lang="en-US" sz="1800" b="1" dirty="0"/>
              <a:t>unique</a:t>
            </a:r>
            <a:r>
              <a:rPr lang="en-US" sz="1800" dirty="0"/>
              <a:t> words from the above set of reviews.</a:t>
            </a:r>
          </a:p>
          <a:p>
            <a:r>
              <a:rPr lang="en-US" sz="1800" dirty="0"/>
              <a:t>That would be: (good, hotel, not, a, best, in, the, area)</a:t>
            </a:r>
          </a:p>
          <a:p>
            <a:endParaRPr lang="en-US" sz="1800" dirty="0"/>
          </a:p>
        </p:txBody>
      </p:sp>
    </p:spTree>
    <p:extLst>
      <p:ext uri="{BB962C8B-B14F-4D97-AF65-F5344CB8AC3E}">
        <p14:creationId xmlns:p14="http://schemas.microsoft.com/office/powerpoint/2010/main" val="3711833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12443A-089A-C02D-B58D-7B623588BE77}"/>
              </a:ext>
            </a:extLst>
          </p:cNvPr>
          <p:cNvSpPr>
            <a:spLocks noGrp="1"/>
          </p:cNvSpPr>
          <p:nvPr>
            <p:ph type="body" sz="quarter" idx="20"/>
          </p:nvPr>
        </p:nvSpPr>
        <p:spPr/>
        <p:txBody>
          <a:bodyPr/>
          <a:lstStyle/>
          <a:p>
            <a:r>
              <a:rPr lang="en-US" dirty="0"/>
              <a:t>Bag</a:t>
            </a:r>
            <a:r>
              <a:rPr lang="en-US" spc="-19" dirty="0"/>
              <a:t> </a:t>
            </a:r>
            <a:r>
              <a:rPr lang="en-US" dirty="0"/>
              <a:t>Of</a:t>
            </a:r>
            <a:r>
              <a:rPr lang="en-US" spc="-15" dirty="0"/>
              <a:t> </a:t>
            </a:r>
            <a:r>
              <a:rPr lang="en-US" spc="-11" dirty="0"/>
              <a:t>Words</a:t>
            </a:r>
            <a:r>
              <a:rPr lang="en-US" spc="-15" dirty="0"/>
              <a:t> </a:t>
            </a:r>
            <a:r>
              <a:rPr lang="en-US" dirty="0"/>
              <a:t>(contd.)</a:t>
            </a:r>
          </a:p>
        </p:txBody>
      </p:sp>
      <p:sp>
        <p:nvSpPr>
          <p:cNvPr id="3" name="Text Placeholder 2">
            <a:extLst>
              <a:ext uri="{FF2B5EF4-FFF2-40B4-BE49-F238E27FC236}">
                <a16:creationId xmlns:a16="http://schemas.microsoft.com/office/drawing/2014/main" id="{35A317E1-A7B9-B8B6-A29F-8826A0BEF1AE}"/>
              </a:ext>
            </a:extLst>
          </p:cNvPr>
          <p:cNvSpPr>
            <a:spLocks noGrp="1"/>
          </p:cNvSpPr>
          <p:nvPr>
            <p:ph type="body" sz="quarter" idx="14"/>
          </p:nvPr>
        </p:nvSpPr>
        <p:spPr/>
        <p:txBody>
          <a:bodyPr/>
          <a:lstStyle/>
          <a:p>
            <a:endParaRPr lang="en-US"/>
          </a:p>
        </p:txBody>
      </p:sp>
      <p:graphicFrame>
        <p:nvGraphicFramePr>
          <p:cNvPr id="4" name="object 6">
            <a:extLst>
              <a:ext uri="{FF2B5EF4-FFF2-40B4-BE49-F238E27FC236}">
                <a16:creationId xmlns:a16="http://schemas.microsoft.com/office/drawing/2014/main" id="{C0A4C389-C798-37BA-E826-720212FF9B69}"/>
              </a:ext>
            </a:extLst>
          </p:cNvPr>
          <p:cNvGraphicFramePr>
            <a:graphicFrameLocks noGrp="1"/>
          </p:cNvGraphicFramePr>
          <p:nvPr/>
        </p:nvGraphicFramePr>
        <p:xfrm>
          <a:off x="571500" y="1864710"/>
          <a:ext cx="6096000" cy="1290636"/>
        </p:xfrm>
        <a:graphic>
          <a:graphicData uri="http://schemas.openxmlformats.org/drawingml/2006/table">
            <a:tbl>
              <a:tblPr firstRow="1" bandRow="1">
                <a:tableStyleId>{69012ECD-51FC-41F1-AA8D-1B2483CD663E}</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278129">
                <a:tc>
                  <a:txBody>
                    <a:bodyPr/>
                    <a:lstStyle/>
                    <a:p>
                      <a:pPr marL="91440">
                        <a:lnSpc>
                          <a:spcPct val="100000"/>
                        </a:lnSpc>
                        <a:spcBef>
                          <a:spcPts val="310"/>
                        </a:spcBef>
                      </a:pPr>
                      <a:r>
                        <a:rPr sz="1400" b="1" spc="-5" dirty="0">
                          <a:solidFill>
                            <a:schemeClr val="tx1"/>
                          </a:solidFill>
                        </a:rPr>
                        <a:t>good</a:t>
                      </a:r>
                      <a:endParaRPr sz="1400" dirty="0">
                        <a:solidFill>
                          <a:schemeClr val="tx1"/>
                        </a:solidFill>
                        <a:latin typeface="Arial"/>
                        <a:cs typeface="Arial"/>
                      </a:endParaRPr>
                    </a:p>
                  </a:txBody>
                  <a:tcPr marL="0" marR="0" marT="29528" marB="0"/>
                </a:tc>
                <a:tc>
                  <a:txBody>
                    <a:bodyPr/>
                    <a:lstStyle/>
                    <a:p>
                      <a:pPr marL="91440">
                        <a:lnSpc>
                          <a:spcPct val="100000"/>
                        </a:lnSpc>
                        <a:spcBef>
                          <a:spcPts val="310"/>
                        </a:spcBef>
                      </a:pPr>
                      <a:r>
                        <a:rPr sz="1400" b="1" dirty="0">
                          <a:solidFill>
                            <a:schemeClr val="tx1"/>
                          </a:solidFill>
                        </a:rPr>
                        <a:t>hotel</a:t>
                      </a:r>
                      <a:endParaRPr sz="1400" dirty="0">
                        <a:solidFill>
                          <a:schemeClr val="tx1"/>
                        </a:solidFill>
                        <a:latin typeface="Arial"/>
                        <a:cs typeface="Arial"/>
                      </a:endParaRPr>
                    </a:p>
                  </a:txBody>
                  <a:tcPr marL="0" marR="0" marT="29528" marB="0"/>
                </a:tc>
                <a:tc>
                  <a:txBody>
                    <a:bodyPr/>
                    <a:lstStyle/>
                    <a:p>
                      <a:pPr marL="91440">
                        <a:lnSpc>
                          <a:spcPct val="100000"/>
                        </a:lnSpc>
                        <a:spcBef>
                          <a:spcPts val="310"/>
                        </a:spcBef>
                      </a:pPr>
                      <a:r>
                        <a:rPr sz="1400" b="1" spc="-5" dirty="0">
                          <a:solidFill>
                            <a:schemeClr val="tx1"/>
                          </a:solidFill>
                        </a:rPr>
                        <a:t>not</a:t>
                      </a:r>
                      <a:endParaRPr sz="1400" dirty="0">
                        <a:solidFill>
                          <a:schemeClr val="tx1"/>
                        </a:solidFill>
                        <a:latin typeface="Arial"/>
                        <a:cs typeface="Arial"/>
                      </a:endParaRPr>
                    </a:p>
                  </a:txBody>
                  <a:tcPr marL="0" marR="0" marT="29528" marB="0"/>
                </a:tc>
                <a:tc>
                  <a:txBody>
                    <a:bodyPr/>
                    <a:lstStyle/>
                    <a:p>
                      <a:pPr marL="91440">
                        <a:lnSpc>
                          <a:spcPct val="100000"/>
                        </a:lnSpc>
                        <a:spcBef>
                          <a:spcPts val="310"/>
                        </a:spcBef>
                      </a:pPr>
                      <a:r>
                        <a:rPr sz="1400" b="1" dirty="0">
                          <a:solidFill>
                            <a:schemeClr val="tx1"/>
                          </a:solidFill>
                        </a:rPr>
                        <a:t>a</a:t>
                      </a:r>
                      <a:endParaRPr sz="1400" dirty="0">
                        <a:solidFill>
                          <a:schemeClr val="tx1"/>
                        </a:solidFill>
                        <a:latin typeface="Arial"/>
                        <a:cs typeface="Arial"/>
                      </a:endParaRPr>
                    </a:p>
                  </a:txBody>
                  <a:tcPr marL="0" marR="0" marT="29528" marB="0"/>
                </a:tc>
                <a:tc>
                  <a:txBody>
                    <a:bodyPr/>
                    <a:lstStyle/>
                    <a:p>
                      <a:pPr marR="446405" algn="r">
                        <a:lnSpc>
                          <a:spcPct val="100000"/>
                        </a:lnSpc>
                        <a:spcBef>
                          <a:spcPts val="310"/>
                        </a:spcBef>
                      </a:pPr>
                      <a:r>
                        <a:rPr sz="1400" b="1" spc="-5" dirty="0">
                          <a:solidFill>
                            <a:schemeClr val="tx1"/>
                          </a:solidFill>
                        </a:rPr>
                        <a:t>best</a:t>
                      </a:r>
                      <a:endParaRPr sz="1400" dirty="0">
                        <a:solidFill>
                          <a:schemeClr val="tx1"/>
                        </a:solidFill>
                        <a:latin typeface="Arial"/>
                        <a:cs typeface="Arial"/>
                      </a:endParaRPr>
                    </a:p>
                  </a:txBody>
                  <a:tcPr marL="0" marR="0" marT="29528" marB="0"/>
                </a:tc>
                <a:tc>
                  <a:txBody>
                    <a:bodyPr/>
                    <a:lstStyle/>
                    <a:p>
                      <a:pPr marL="91440">
                        <a:lnSpc>
                          <a:spcPct val="100000"/>
                        </a:lnSpc>
                        <a:spcBef>
                          <a:spcPts val="310"/>
                        </a:spcBef>
                      </a:pPr>
                      <a:r>
                        <a:rPr sz="1400" b="1" spc="-5" dirty="0">
                          <a:solidFill>
                            <a:schemeClr val="tx1"/>
                          </a:solidFill>
                        </a:rPr>
                        <a:t>in</a:t>
                      </a:r>
                      <a:endParaRPr sz="1400">
                        <a:solidFill>
                          <a:schemeClr val="tx1"/>
                        </a:solidFill>
                        <a:latin typeface="Arial"/>
                        <a:cs typeface="Arial"/>
                      </a:endParaRPr>
                    </a:p>
                  </a:txBody>
                  <a:tcPr marL="0" marR="0" marT="29528" marB="0"/>
                </a:tc>
                <a:tc>
                  <a:txBody>
                    <a:bodyPr/>
                    <a:lstStyle/>
                    <a:p>
                      <a:pPr marL="91440">
                        <a:lnSpc>
                          <a:spcPct val="100000"/>
                        </a:lnSpc>
                        <a:spcBef>
                          <a:spcPts val="310"/>
                        </a:spcBef>
                      </a:pPr>
                      <a:r>
                        <a:rPr sz="1400" b="1" dirty="0">
                          <a:solidFill>
                            <a:schemeClr val="tx1"/>
                          </a:solidFill>
                        </a:rPr>
                        <a:t>the</a:t>
                      </a:r>
                      <a:endParaRPr sz="1400">
                        <a:solidFill>
                          <a:schemeClr val="tx1"/>
                        </a:solidFill>
                        <a:latin typeface="Arial"/>
                        <a:cs typeface="Arial"/>
                      </a:endParaRPr>
                    </a:p>
                  </a:txBody>
                  <a:tcPr marL="0" marR="0" marT="29528" marB="0"/>
                </a:tc>
                <a:tc>
                  <a:txBody>
                    <a:bodyPr/>
                    <a:lstStyle/>
                    <a:p>
                      <a:pPr marR="445134" algn="r">
                        <a:lnSpc>
                          <a:spcPct val="100000"/>
                        </a:lnSpc>
                        <a:spcBef>
                          <a:spcPts val="310"/>
                        </a:spcBef>
                      </a:pPr>
                      <a:r>
                        <a:rPr sz="1400" b="1" spc="-5" dirty="0">
                          <a:solidFill>
                            <a:schemeClr val="tx1"/>
                          </a:solidFill>
                        </a:rPr>
                        <a:t>area</a:t>
                      </a:r>
                      <a:endParaRPr sz="1400">
                        <a:solidFill>
                          <a:schemeClr val="tx1"/>
                        </a:solidFill>
                        <a:latin typeface="Arial"/>
                        <a:cs typeface="Arial"/>
                      </a:endParaRPr>
                    </a:p>
                  </a:txBody>
                  <a:tcPr marL="0" marR="0" marT="29528" marB="0"/>
                </a:tc>
                <a:extLst>
                  <a:ext uri="{0D108BD9-81ED-4DB2-BD59-A6C34878D82A}">
                    <a16:rowId xmlns:a16="http://schemas.microsoft.com/office/drawing/2014/main" val="10000"/>
                  </a:ext>
                </a:extLst>
              </a:tr>
              <a:tr h="278129">
                <a:tc>
                  <a:txBody>
                    <a:bodyPr/>
                    <a:lstStyle/>
                    <a:p>
                      <a:pPr algn="ctr">
                        <a:lnSpc>
                          <a:spcPct val="100000"/>
                        </a:lnSpc>
                        <a:spcBef>
                          <a:spcPts val="315"/>
                        </a:spcBef>
                      </a:pPr>
                      <a:r>
                        <a:rPr sz="1400" dirty="0">
                          <a:solidFill>
                            <a:schemeClr val="tx1"/>
                          </a:solidFill>
                        </a:rPr>
                        <a:t>1</a:t>
                      </a:r>
                      <a:endParaRPr sz="1400">
                        <a:solidFill>
                          <a:schemeClr val="tx1"/>
                        </a:solidFill>
                        <a:latin typeface="Arial MT"/>
                        <a:cs typeface="Arial MT"/>
                      </a:endParaRPr>
                    </a:p>
                  </a:txBody>
                  <a:tcPr marL="0" marR="0" marT="30004" marB="0"/>
                </a:tc>
                <a:tc>
                  <a:txBody>
                    <a:bodyPr/>
                    <a:lstStyle/>
                    <a:p>
                      <a:pPr algn="ctr">
                        <a:lnSpc>
                          <a:spcPct val="100000"/>
                        </a:lnSpc>
                        <a:spcBef>
                          <a:spcPts val="315"/>
                        </a:spcBef>
                      </a:pPr>
                      <a:r>
                        <a:rPr sz="1400" dirty="0">
                          <a:solidFill>
                            <a:schemeClr val="tx1"/>
                          </a:solidFill>
                        </a:rPr>
                        <a:t>1</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dirty="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extLst>
                  <a:ext uri="{0D108BD9-81ED-4DB2-BD59-A6C34878D82A}">
                    <a16:rowId xmlns:a16="http://schemas.microsoft.com/office/drawing/2014/main" val="10001"/>
                  </a:ext>
                </a:extLst>
              </a:tr>
              <a:tr h="278129">
                <a:tc>
                  <a:txBody>
                    <a:bodyPr/>
                    <a:lstStyle/>
                    <a:p>
                      <a:pPr algn="ctr">
                        <a:lnSpc>
                          <a:spcPct val="100000"/>
                        </a:lnSpc>
                        <a:spcBef>
                          <a:spcPts val="315"/>
                        </a:spcBef>
                      </a:pPr>
                      <a:r>
                        <a:rPr sz="1400" dirty="0">
                          <a:solidFill>
                            <a:schemeClr val="tx1"/>
                          </a:solidFill>
                        </a:rPr>
                        <a:t>1</a:t>
                      </a:r>
                      <a:endParaRPr sz="1400">
                        <a:solidFill>
                          <a:schemeClr val="tx1"/>
                        </a:solidFill>
                        <a:latin typeface="Arial MT"/>
                        <a:cs typeface="Arial MT"/>
                      </a:endParaRPr>
                    </a:p>
                  </a:txBody>
                  <a:tcPr marL="0" marR="0" marT="30004" marB="0"/>
                </a:tc>
                <a:tc>
                  <a:txBody>
                    <a:bodyPr/>
                    <a:lstStyle/>
                    <a:p>
                      <a:pPr algn="ctr">
                        <a:lnSpc>
                          <a:spcPct val="100000"/>
                        </a:lnSpc>
                        <a:spcBef>
                          <a:spcPts val="315"/>
                        </a:spcBef>
                      </a:pPr>
                      <a:r>
                        <a:rPr sz="1400" dirty="0">
                          <a:solidFill>
                            <a:schemeClr val="tx1"/>
                          </a:solidFill>
                        </a:rPr>
                        <a:t>1</a:t>
                      </a:r>
                      <a:endParaRPr sz="1400" dirty="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1</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1</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dirty="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extLst>
                  <a:ext uri="{0D108BD9-81ED-4DB2-BD59-A6C34878D82A}">
                    <a16:rowId xmlns:a16="http://schemas.microsoft.com/office/drawing/2014/main" val="10002"/>
                  </a:ext>
                </a:extLst>
              </a:tr>
              <a:tr h="278130">
                <a:tc>
                  <a:txBody>
                    <a:bodyPr/>
                    <a:lstStyle/>
                    <a:p>
                      <a:pPr algn="ctr">
                        <a:lnSpc>
                          <a:spcPct val="100000"/>
                        </a:lnSpc>
                        <a:spcBef>
                          <a:spcPts val="315"/>
                        </a:spcBef>
                      </a:pPr>
                      <a:r>
                        <a:rPr sz="1400" dirty="0">
                          <a:solidFill>
                            <a:schemeClr val="tx1"/>
                          </a:solidFill>
                        </a:rPr>
                        <a:t>0</a:t>
                      </a:r>
                      <a:endParaRPr sz="1400" dirty="0">
                        <a:solidFill>
                          <a:schemeClr val="tx1"/>
                        </a:solidFill>
                        <a:latin typeface="Arial MT"/>
                        <a:cs typeface="Arial MT"/>
                      </a:endParaRPr>
                    </a:p>
                  </a:txBody>
                  <a:tcPr marL="0" marR="0" marT="30004" marB="0"/>
                </a:tc>
                <a:tc>
                  <a:txBody>
                    <a:bodyPr/>
                    <a:lstStyle/>
                    <a:p>
                      <a:pPr algn="ctr">
                        <a:lnSpc>
                          <a:spcPct val="100000"/>
                        </a:lnSpc>
                        <a:spcBef>
                          <a:spcPts val="315"/>
                        </a:spcBef>
                      </a:pPr>
                      <a:r>
                        <a:rPr sz="1400" dirty="0">
                          <a:solidFill>
                            <a:schemeClr val="tx1"/>
                          </a:solidFill>
                        </a:rPr>
                        <a:t>1</a:t>
                      </a:r>
                      <a:endParaRPr sz="1400" dirty="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0</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1</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1</a:t>
                      </a:r>
                      <a:endParaRPr sz="140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1</a:t>
                      </a:r>
                      <a:endParaRPr sz="1400" dirty="0">
                        <a:solidFill>
                          <a:schemeClr val="tx1"/>
                        </a:solidFill>
                        <a:latin typeface="Arial MT"/>
                        <a:cs typeface="Arial MT"/>
                      </a:endParaRPr>
                    </a:p>
                  </a:txBody>
                  <a:tcPr marL="0" marR="0" marT="30004" marB="0"/>
                </a:tc>
                <a:tc>
                  <a:txBody>
                    <a:bodyPr/>
                    <a:lstStyle/>
                    <a:p>
                      <a:pPr marR="436245" algn="r">
                        <a:lnSpc>
                          <a:spcPct val="100000"/>
                        </a:lnSpc>
                        <a:spcBef>
                          <a:spcPts val="315"/>
                        </a:spcBef>
                      </a:pPr>
                      <a:r>
                        <a:rPr sz="1400" dirty="0">
                          <a:solidFill>
                            <a:schemeClr val="tx1"/>
                          </a:solidFill>
                        </a:rPr>
                        <a:t>1</a:t>
                      </a:r>
                      <a:endParaRPr sz="1400" dirty="0">
                        <a:solidFill>
                          <a:schemeClr val="tx1"/>
                        </a:solidFill>
                        <a:latin typeface="Arial MT"/>
                        <a:cs typeface="Arial MT"/>
                      </a:endParaRPr>
                    </a:p>
                  </a:txBody>
                  <a:tcPr marL="0" marR="0" marT="30004"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5734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103B42-665D-7B36-5F0B-93DBFF7944DD}"/>
              </a:ext>
            </a:extLst>
          </p:cNvPr>
          <p:cNvSpPr>
            <a:spLocks noGrp="1"/>
          </p:cNvSpPr>
          <p:nvPr>
            <p:ph type="body" sz="quarter" idx="20"/>
          </p:nvPr>
        </p:nvSpPr>
        <p:spPr/>
        <p:txBody>
          <a:bodyPr/>
          <a:lstStyle/>
          <a:p>
            <a:r>
              <a:rPr lang="en-US" dirty="0"/>
              <a:t>Term Frequency–Inverse Document Frequency (TF-IDF)</a:t>
            </a:r>
          </a:p>
        </p:txBody>
      </p:sp>
      <p:sp>
        <p:nvSpPr>
          <p:cNvPr id="3" name="Text Placeholder 2">
            <a:extLst>
              <a:ext uri="{FF2B5EF4-FFF2-40B4-BE49-F238E27FC236}">
                <a16:creationId xmlns:a16="http://schemas.microsoft.com/office/drawing/2014/main" id="{FB8CE701-E6E9-6D28-F5AD-C2C23AA6872A}"/>
              </a:ext>
            </a:extLst>
          </p:cNvPr>
          <p:cNvSpPr>
            <a:spLocks noGrp="1"/>
          </p:cNvSpPr>
          <p:nvPr>
            <p:ph type="body" sz="quarter" idx="14"/>
          </p:nvPr>
        </p:nvSpPr>
        <p:spPr>
          <a:xfrm>
            <a:off x="431801" y="1447800"/>
            <a:ext cx="8163559" cy="2895598"/>
          </a:xfrm>
        </p:spPr>
        <p:txBody>
          <a:bodyPr/>
          <a:lstStyle/>
          <a:p>
            <a:r>
              <a:rPr lang="en-US" sz="1800" dirty="0"/>
              <a:t>TF-IDF stands for term frequency-inverse document frequency. It highlights a  specific issue which might not be too frequent in our corpus but holds great  importance.</a:t>
            </a:r>
          </a:p>
          <a:p>
            <a:endParaRPr lang="en-US" sz="1800" dirty="0"/>
          </a:p>
          <a:p>
            <a:r>
              <a:rPr lang="en-US" sz="1800" dirty="0"/>
              <a:t>The TF–IDF value increases proportionally to the number of times a word  appears in the document and decreases with the number of documents in the  corpus that contain the word.</a:t>
            </a:r>
          </a:p>
          <a:p>
            <a:endParaRPr lang="en-US" sz="1800" dirty="0"/>
          </a:p>
          <a:p>
            <a:r>
              <a:rPr lang="en-US" sz="1800" dirty="0"/>
              <a:t>It is composed of 2 sub-parts :</a:t>
            </a:r>
          </a:p>
          <a:p>
            <a:pPr lvl="2"/>
            <a:r>
              <a:rPr lang="en-US" sz="1600" dirty="0"/>
              <a:t>Term Frequency (TF)</a:t>
            </a:r>
          </a:p>
          <a:p>
            <a:pPr lvl="2"/>
            <a:r>
              <a:rPr lang="en-US" sz="1600" dirty="0"/>
              <a:t>Inverse Document Frequency (IDF)</a:t>
            </a:r>
          </a:p>
          <a:p>
            <a:endParaRPr lang="en-US" sz="1800" dirty="0"/>
          </a:p>
        </p:txBody>
      </p:sp>
    </p:spTree>
    <p:extLst>
      <p:ext uri="{BB962C8B-B14F-4D97-AF65-F5344CB8AC3E}">
        <p14:creationId xmlns:p14="http://schemas.microsoft.com/office/powerpoint/2010/main" val="2088320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DC1A2-D791-22C8-A013-EAD5542BCD6E}"/>
              </a:ext>
            </a:extLst>
          </p:cNvPr>
          <p:cNvSpPr>
            <a:spLocks noGrp="1"/>
          </p:cNvSpPr>
          <p:nvPr>
            <p:ph type="body" sz="quarter" idx="20"/>
          </p:nvPr>
        </p:nvSpPr>
        <p:spPr/>
        <p:txBody>
          <a:bodyPr/>
          <a:lstStyle/>
          <a:p>
            <a:r>
              <a:rPr lang="en-US" sz="3600" spc="-4" dirty="0"/>
              <a:t>TF-IDF</a:t>
            </a:r>
            <a:r>
              <a:rPr lang="en-US" sz="3600" spc="-41" dirty="0"/>
              <a:t> </a:t>
            </a:r>
            <a:r>
              <a:rPr lang="en-US" sz="3600" dirty="0"/>
              <a:t>(contd.)</a:t>
            </a:r>
            <a:endParaRPr lang="en-US" dirty="0"/>
          </a:p>
        </p:txBody>
      </p:sp>
      <p:sp>
        <p:nvSpPr>
          <p:cNvPr id="3" name="Text Placeholder 2">
            <a:extLst>
              <a:ext uri="{FF2B5EF4-FFF2-40B4-BE49-F238E27FC236}">
                <a16:creationId xmlns:a16="http://schemas.microsoft.com/office/drawing/2014/main" id="{3ABF2F63-7A3A-05B5-3141-14A2A56D847C}"/>
              </a:ext>
            </a:extLst>
          </p:cNvPr>
          <p:cNvSpPr>
            <a:spLocks noGrp="1"/>
          </p:cNvSpPr>
          <p:nvPr>
            <p:ph type="body" sz="quarter" idx="14"/>
          </p:nvPr>
        </p:nvSpPr>
        <p:spPr>
          <a:xfrm>
            <a:off x="431801" y="1447800"/>
            <a:ext cx="8280399" cy="2895598"/>
          </a:xfrm>
        </p:spPr>
        <p:txBody>
          <a:bodyPr/>
          <a:lstStyle/>
          <a:p>
            <a:r>
              <a:rPr lang="en-US" sz="1800" dirty="0"/>
              <a:t>Term Frequency(TF) :</a:t>
            </a:r>
          </a:p>
          <a:p>
            <a:endParaRPr lang="en-US" sz="1800" dirty="0"/>
          </a:p>
          <a:p>
            <a:r>
              <a:rPr lang="en-US" sz="1800" dirty="0"/>
              <a:t>Term frequency specifies how frequently a term appears in the entire  document. It can be thought of as the probability of finding a word within the  document.</a:t>
            </a:r>
          </a:p>
          <a:p>
            <a:endParaRPr lang="en-US" sz="1800" dirty="0"/>
          </a:p>
          <a:p>
            <a:endParaRPr lang="en-US" sz="1800" dirty="0"/>
          </a:p>
          <a:p>
            <a:endParaRPr lang="en-US" sz="1800" dirty="0">
              <a:latin typeface="Arial MT"/>
              <a:cs typeface="Arial MT"/>
            </a:endParaRPr>
          </a:p>
          <a:p>
            <a:r>
              <a:rPr lang="en-US" sz="1800" dirty="0">
                <a:latin typeface="Arial MT"/>
                <a:cs typeface="Arial MT"/>
              </a:rPr>
              <a:t>Consider a document containing </a:t>
            </a:r>
            <a:r>
              <a:rPr lang="en-US" sz="1800" spc="-4" dirty="0">
                <a:latin typeface="Arial MT"/>
                <a:cs typeface="Arial MT"/>
              </a:rPr>
              <a:t>100 </a:t>
            </a:r>
            <a:r>
              <a:rPr lang="en-US" sz="1800" dirty="0">
                <a:latin typeface="Arial MT"/>
                <a:cs typeface="Arial MT"/>
              </a:rPr>
              <a:t>words wherein the word cat appears 3 </a:t>
            </a:r>
            <a:r>
              <a:rPr lang="en-US" sz="1800" spc="-450" dirty="0">
                <a:latin typeface="Arial MT"/>
                <a:cs typeface="Arial MT"/>
              </a:rPr>
              <a:t> </a:t>
            </a:r>
            <a:r>
              <a:rPr lang="en-US" sz="1800" dirty="0">
                <a:latin typeface="Arial MT"/>
                <a:cs typeface="Arial MT"/>
              </a:rPr>
              <a:t>times.</a:t>
            </a:r>
            <a:r>
              <a:rPr lang="en-US" sz="1800" spc="-38" dirty="0">
                <a:latin typeface="Arial MT"/>
                <a:cs typeface="Arial MT"/>
              </a:rPr>
              <a:t> </a:t>
            </a:r>
            <a:r>
              <a:rPr lang="en-US" sz="1800" dirty="0">
                <a:latin typeface="Arial MT"/>
                <a:cs typeface="Arial MT"/>
              </a:rPr>
              <a:t>The</a:t>
            </a:r>
            <a:r>
              <a:rPr lang="en-US" sz="1800" spc="-26" dirty="0">
                <a:latin typeface="Arial MT"/>
                <a:cs typeface="Arial MT"/>
              </a:rPr>
              <a:t> </a:t>
            </a:r>
            <a:r>
              <a:rPr lang="en-US" sz="1800" dirty="0">
                <a:latin typeface="Arial MT"/>
                <a:cs typeface="Arial MT"/>
              </a:rPr>
              <a:t>TF</a:t>
            </a:r>
            <a:r>
              <a:rPr lang="en-US" sz="1800" spc="4" dirty="0">
                <a:latin typeface="Arial MT"/>
                <a:cs typeface="Arial MT"/>
              </a:rPr>
              <a:t> </a:t>
            </a:r>
            <a:r>
              <a:rPr lang="en-US" sz="1800" dirty="0">
                <a:latin typeface="Arial MT"/>
                <a:cs typeface="Arial MT"/>
              </a:rPr>
              <a:t>for the</a:t>
            </a:r>
            <a:r>
              <a:rPr lang="en-US" sz="1800" spc="-4" dirty="0">
                <a:latin typeface="Arial MT"/>
                <a:cs typeface="Arial MT"/>
              </a:rPr>
              <a:t> </a:t>
            </a:r>
            <a:r>
              <a:rPr lang="en-US" sz="1800" dirty="0">
                <a:latin typeface="Arial MT"/>
                <a:cs typeface="Arial MT"/>
              </a:rPr>
              <a:t>word</a:t>
            </a:r>
            <a:r>
              <a:rPr lang="en-US" sz="1800" spc="11" dirty="0">
                <a:latin typeface="Arial MT"/>
                <a:cs typeface="Arial MT"/>
              </a:rPr>
              <a:t> </a:t>
            </a:r>
            <a:r>
              <a:rPr lang="en-US" sz="1800" dirty="0">
                <a:latin typeface="Arial MT"/>
                <a:cs typeface="Arial MT"/>
              </a:rPr>
              <a:t>‘cat’</a:t>
            </a:r>
            <a:r>
              <a:rPr lang="en-US" sz="1800" spc="-68" dirty="0">
                <a:latin typeface="Arial MT"/>
                <a:cs typeface="Arial MT"/>
              </a:rPr>
              <a:t> </a:t>
            </a:r>
            <a:r>
              <a:rPr lang="en-US" sz="1800" dirty="0">
                <a:latin typeface="Arial MT"/>
                <a:cs typeface="Arial MT"/>
              </a:rPr>
              <a:t>is</a:t>
            </a:r>
            <a:r>
              <a:rPr lang="en-US" sz="1800" spc="4" dirty="0">
                <a:latin typeface="Arial MT"/>
                <a:cs typeface="Arial MT"/>
              </a:rPr>
              <a:t> </a:t>
            </a:r>
            <a:r>
              <a:rPr lang="en-US" sz="1800" dirty="0">
                <a:latin typeface="Arial MT"/>
                <a:cs typeface="Arial MT"/>
              </a:rPr>
              <a:t>then</a:t>
            </a:r>
            <a:r>
              <a:rPr lang="en-US" sz="1800" spc="-8" dirty="0">
                <a:latin typeface="Arial MT"/>
                <a:cs typeface="Arial MT"/>
              </a:rPr>
              <a:t> </a:t>
            </a:r>
            <a:r>
              <a:rPr lang="en-US" sz="1800" spc="-4" dirty="0">
                <a:latin typeface="Arial MT"/>
                <a:cs typeface="Arial MT"/>
              </a:rPr>
              <a:t>3/100</a:t>
            </a:r>
            <a:r>
              <a:rPr lang="en-US" sz="1800" spc="4" dirty="0">
                <a:latin typeface="Arial MT"/>
                <a:cs typeface="Arial MT"/>
              </a:rPr>
              <a:t> </a:t>
            </a:r>
            <a:r>
              <a:rPr lang="en-US" sz="1800" dirty="0">
                <a:latin typeface="Arial MT"/>
                <a:cs typeface="Arial MT"/>
              </a:rPr>
              <a:t>= </a:t>
            </a:r>
            <a:r>
              <a:rPr lang="en-US" sz="1800" spc="-4" dirty="0">
                <a:latin typeface="Arial MT"/>
                <a:cs typeface="Arial MT"/>
              </a:rPr>
              <a:t>0.03</a:t>
            </a:r>
            <a:endParaRPr lang="en-US" sz="1800" dirty="0">
              <a:latin typeface="Arial MT"/>
              <a:cs typeface="Arial MT"/>
            </a:endParaRPr>
          </a:p>
          <a:p>
            <a:endParaRPr lang="en-US" sz="1800" dirty="0"/>
          </a:p>
          <a:p>
            <a:endParaRPr lang="en-US" sz="1800" dirty="0"/>
          </a:p>
        </p:txBody>
      </p:sp>
      <p:pic>
        <p:nvPicPr>
          <p:cNvPr id="4" name="object 5">
            <a:extLst>
              <a:ext uri="{FF2B5EF4-FFF2-40B4-BE49-F238E27FC236}">
                <a16:creationId xmlns:a16="http://schemas.microsoft.com/office/drawing/2014/main" id="{328FEE95-9C03-E461-8BEB-D56DA95E8F5A}"/>
              </a:ext>
            </a:extLst>
          </p:cNvPr>
          <p:cNvPicPr/>
          <p:nvPr/>
        </p:nvPicPr>
        <p:blipFill>
          <a:blip r:embed="rId2" cstate="print"/>
          <a:stretch>
            <a:fillRect/>
          </a:stretch>
        </p:blipFill>
        <p:spPr>
          <a:xfrm>
            <a:off x="1913000" y="2933701"/>
            <a:ext cx="5138928" cy="929831"/>
          </a:xfrm>
          <a:prstGeom prst="rect">
            <a:avLst/>
          </a:prstGeom>
        </p:spPr>
      </p:pic>
    </p:spTree>
    <p:extLst>
      <p:ext uri="{BB962C8B-B14F-4D97-AF65-F5344CB8AC3E}">
        <p14:creationId xmlns:p14="http://schemas.microsoft.com/office/powerpoint/2010/main" val="84366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C7BF1-D8E6-341B-D20A-D71927D7D76C}"/>
              </a:ext>
            </a:extLst>
          </p:cNvPr>
          <p:cNvSpPr>
            <a:spLocks noGrp="1"/>
          </p:cNvSpPr>
          <p:nvPr>
            <p:ph type="body" sz="quarter" idx="20"/>
          </p:nvPr>
        </p:nvSpPr>
        <p:spPr/>
        <p:txBody>
          <a:bodyPr/>
          <a:lstStyle/>
          <a:p>
            <a:r>
              <a:rPr lang="en-US" sz="3600" spc="-4" dirty="0"/>
              <a:t>TF-IDF</a:t>
            </a:r>
            <a:r>
              <a:rPr lang="en-US" sz="3600" spc="-41" dirty="0"/>
              <a:t> </a:t>
            </a:r>
            <a:r>
              <a:rPr lang="en-US" sz="3600" dirty="0"/>
              <a:t>(contd.)</a:t>
            </a:r>
            <a:endParaRPr lang="en-US" dirty="0"/>
          </a:p>
        </p:txBody>
      </p:sp>
      <p:sp>
        <p:nvSpPr>
          <p:cNvPr id="3" name="Text Placeholder 2">
            <a:extLst>
              <a:ext uri="{FF2B5EF4-FFF2-40B4-BE49-F238E27FC236}">
                <a16:creationId xmlns:a16="http://schemas.microsoft.com/office/drawing/2014/main" id="{A8444CF1-BBC1-C164-2B52-7E8073C359FC}"/>
              </a:ext>
            </a:extLst>
          </p:cNvPr>
          <p:cNvSpPr>
            <a:spLocks noGrp="1"/>
          </p:cNvSpPr>
          <p:nvPr>
            <p:ph type="body" sz="quarter" idx="14"/>
          </p:nvPr>
        </p:nvSpPr>
        <p:spPr>
          <a:xfrm>
            <a:off x="431801" y="1447800"/>
            <a:ext cx="8209279" cy="2895598"/>
          </a:xfrm>
        </p:spPr>
        <p:txBody>
          <a:bodyPr/>
          <a:lstStyle/>
          <a:p>
            <a:r>
              <a:rPr lang="en-US" sz="1800" dirty="0"/>
              <a:t>Inverse Document Frequency(IDF) :</a:t>
            </a:r>
          </a:p>
          <a:p>
            <a:pPr lvl="2"/>
            <a:r>
              <a:rPr lang="en-US" sz="1400" dirty="0"/>
              <a:t>The inverse document frequency is a measure of whether a term is rare or frequent across the  documents in the entire corpus. It highlights those words which occur in very few documents across  the corpus, or in simple language, the words that are rare have high IDF score. IDF is a log  </a:t>
            </a:r>
            <a:r>
              <a:rPr lang="en-US" sz="1400" dirty="0" err="1"/>
              <a:t>normalised</a:t>
            </a:r>
            <a:r>
              <a:rPr lang="en-US" sz="1400" dirty="0"/>
              <a:t> value, that is obtained by dividing the total number of documents D in the corpus by the  number of documents containing the term t, and taking the logarithm of the overall term.</a:t>
            </a:r>
          </a:p>
          <a:p>
            <a:endParaRPr lang="en-US" sz="1800" dirty="0"/>
          </a:p>
          <a:p>
            <a:endParaRPr lang="en-US" sz="1800" dirty="0"/>
          </a:p>
          <a:p>
            <a:endParaRPr lang="en-US" sz="1800" dirty="0"/>
          </a:p>
          <a:p>
            <a:pPr lvl="2"/>
            <a:r>
              <a:rPr lang="en-US" sz="1400" dirty="0"/>
              <a:t>Now, assume we have 10 million documents and the word cat appears in one thousand of these.  Then, the inverse document frequency (i.e., </a:t>
            </a:r>
            <a:r>
              <a:rPr lang="en-US" sz="1400" dirty="0" err="1"/>
              <a:t>idf</a:t>
            </a:r>
            <a:r>
              <a:rPr lang="en-US" sz="1400" dirty="0"/>
              <a:t>) is calculated as log(10,000,000 / 1,000) = 4.</a:t>
            </a:r>
          </a:p>
          <a:p>
            <a:pPr lvl="2"/>
            <a:endParaRPr lang="en-US" sz="1400" dirty="0"/>
          </a:p>
          <a:p>
            <a:pPr lvl="2"/>
            <a:r>
              <a:rPr lang="en-US" sz="1400" dirty="0"/>
              <a:t>Thus, the TF-IDF weight is the product of these quantities: 0.03 * 4 = 0.12.</a:t>
            </a:r>
          </a:p>
          <a:p>
            <a:endParaRPr lang="en-US" sz="1800" dirty="0"/>
          </a:p>
        </p:txBody>
      </p:sp>
      <p:pic>
        <p:nvPicPr>
          <p:cNvPr id="4" name="object 5">
            <a:extLst>
              <a:ext uri="{FF2B5EF4-FFF2-40B4-BE49-F238E27FC236}">
                <a16:creationId xmlns:a16="http://schemas.microsoft.com/office/drawing/2014/main" id="{A81BCEC5-8C08-18F2-F167-5BF21C3280A8}"/>
              </a:ext>
            </a:extLst>
          </p:cNvPr>
          <p:cNvPicPr/>
          <p:nvPr/>
        </p:nvPicPr>
        <p:blipFill>
          <a:blip r:embed="rId2" cstate="print"/>
          <a:stretch>
            <a:fillRect/>
          </a:stretch>
        </p:blipFill>
        <p:spPr>
          <a:xfrm>
            <a:off x="3145154" y="2988752"/>
            <a:ext cx="3554730" cy="958406"/>
          </a:xfrm>
          <a:prstGeom prst="rect">
            <a:avLst/>
          </a:prstGeom>
        </p:spPr>
      </p:pic>
    </p:spTree>
    <p:extLst>
      <p:ext uri="{BB962C8B-B14F-4D97-AF65-F5344CB8AC3E}">
        <p14:creationId xmlns:p14="http://schemas.microsoft.com/office/powerpoint/2010/main" val="232425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3EA998-9225-289A-0F7D-F308121E3F6B}"/>
              </a:ext>
            </a:extLst>
          </p:cNvPr>
          <p:cNvSpPr>
            <a:spLocks noGrp="1"/>
          </p:cNvSpPr>
          <p:nvPr>
            <p:ph type="body" sz="quarter" idx="20"/>
          </p:nvPr>
        </p:nvSpPr>
        <p:spPr/>
        <p:txBody>
          <a:bodyPr/>
          <a:lstStyle/>
          <a:p>
            <a:r>
              <a:rPr lang="en-US" dirty="0"/>
              <a:t>Social Media Analytics vs. Social Media Monitoring vs. Social Media Intelligence</a:t>
            </a:r>
          </a:p>
        </p:txBody>
      </p:sp>
      <p:sp>
        <p:nvSpPr>
          <p:cNvPr id="3" name="Text Placeholder 2">
            <a:extLst>
              <a:ext uri="{FF2B5EF4-FFF2-40B4-BE49-F238E27FC236}">
                <a16:creationId xmlns:a16="http://schemas.microsoft.com/office/drawing/2014/main" id="{4EC8AAE1-2144-5841-D1B5-8B41C187E871}"/>
              </a:ext>
            </a:extLst>
          </p:cNvPr>
          <p:cNvSpPr>
            <a:spLocks noGrp="1"/>
          </p:cNvSpPr>
          <p:nvPr>
            <p:ph type="body" sz="quarter" idx="14"/>
          </p:nvPr>
        </p:nvSpPr>
        <p:spPr>
          <a:xfrm>
            <a:off x="431801" y="1447800"/>
            <a:ext cx="8125459" cy="2895598"/>
          </a:xfrm>
        </p:spPr>
        <p:txBody>
          <a:bodyPr/>
          <a:lstStyle/>
          <a:p>
            <a:r>
              <a:rPr lang="en-US" sz="1800" dirty="0"/>
              <a:t>Social Media Analytics </a:t>
            </a:r>
          </a:p>
          <a:p>
            <a:pPr lvl="2"/>
            <a:r>
              <a:rPr lang="en-US" sz="1600" dirty="0"/>
              <a:t>The art and science of extracting valuable hidden insights from vast amounts of semi structured and unstructured social media data to enable informed and insightful decision making”</a:t>
            </a:r>
          </a:p>
          <a:p>
            <a:pPr lvl="2"/>
            <a:endParaRPr lang="en-US" sz="1600" dirty="0"/>
          </a:p>
          <a:p>
            <a:r>
              <a:rPr lang="en-US" sz="1800" dirty="0"/>
              <a:t>Social Media Monitoring</a:t>
            </a:r>
          </a:p>
          <a:p>
            <a:pPr lvl="2"/>
            <a:r>
              <a:rPr lang="en-US" sz="1600" dirty="0"/>
              <a:t>Tracking and gathering what the audience is saying on social media—a hashtag, a keyword, or other terms—about a brand or its competitors.</a:t>
            </a:r>
          </a:p>
          <a:p>
            <a:endParaRPr lang="en-US" sz="1800" dirty="0"/>
          </a:p>
          <a:p>
            <a:r>
              <a:rPr lang="en-US" sz="1800" dirty="0"/>
              <a:t>Social Media Intelligence</a:t>
            </a:r>
          </a:p>
          <a:p>
            <a:pPr lvl="2"/>
            <a:r>
              <a:rPr lang="en-US" sz="1600" dirty="0"/>
              <a:t>Monitoring social media, collecting and analyzing the content, and using the resulting insights to inform strategy</a:t>
            </a:r>
          </a:p>
          <a:p>
            <a:endParaRPr lang="en-US" sz="1800" dirty="0"/>
          </a:p>
          <a:p>
            <a:endParaRPr lang="en-US" sz="1800" dirty="0"/>
          </a:p>
        </p:txBody>
      </p:sp>
    </p:spTree>
    <p:extLst>
      <p:ext uri="{BB962C8B-B14F-4D97-AF65-F5344CB8AC3E}">
        <p14:creationId xmlns:p14="http://schemas.microsoft.com/office/powerpoint/2010/main" val="3684789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6D138F-721F-B5AC-51AB-598577F28566}"/>
              </a:ext>
            </a:extLst>
          </p:cNvPr>
          <p:cNvSpPr>
            <a:spLocks noGrp="1"/>
          </p:cNvSpPr>
          <p:nvPr>
            <p:ph type="body" sz="quarter" idx="20"/>
          </p:nvPr>
        </p:nvSpPr>
        <p:spPr/>
        <p:txBody>
          <a:bodyPr/>
          <a:lstStyle/>
          <a:p>
            <a:r>
              <a:rPr lang="en-US" sz="3200" spc="-4" dirty="0"/>
              <a:t>TF-IDF</a:t>
            </a:r>
            <a:r>
              <a:rPr lang="en-US" sz="3200" spc="-41" dirty="0"/>
              <a:t> </a:t>
            </a:r>
            <a:r>
              <a:rPr lang="en-US" sz="3200" dirty="0"/>
              <a:t>(contd.)</a:t>
            </a:r>
            <a:endParaRPr lang="en-US" dirty="0"/>
          </a:p>
          <a:p>
            <a:endParaRPr lang="en-US" dirty="0"/>
          </a:p>
        </p:txBody>
      </p:sp>
      <p:sp>
        <p:nvSpPr>
          <p:cNvPr id="3" name="Text Placeholder 2">
            <a:extLst>
              <a:ext uri="{FF2B5EF4-FFF2-40B4-BE49-F238E27FC236}">
                <a16:creationId xmlns:a16="http://schemas.microsoft.com/office/drawing/2014/main" id="{96F5EE13-C225-DC6D-417A-00155375E39B}"/>
              </a:ext>
            </a:extLst>
          </p:cNvPr>
          <p:cNvSpPr>
            <a:spLocks noGrp="1"/>
          </p:cNvSpPr>
          <p:nvPr>
            <p:ph type="body" sz="quarter" idx="14"/>
          </p:nvPr>
        </p:nvSpPr>
        <p:spPr>
          <a:xfrm>
            <a:off x="431801" y="1447800"/>
            <a:ext cx="8280399" cy="2895598"/>
          </a:xfrm>
        </p:spPr>
        <p:txBody>
          <a:bodyPr/>
          <a:lstStyle/>
          <a:p>
            <a:r>
              <a:rPr lang="en-US" sz="1800" dirty="0"/>
              <a:t>Given the previous example of hotel reviews, we can now use the weight of each words  instead of using only zeros and ones.</a:t>
            </a:r>
          </a:p>
          <a:p>
            <a:endParaRPr lang="en-US" sz="1800" dirty="0"/>
          </a:p>
          <a:p>
            <a:endParaRPr lang="en-US" sz="1800" dirty="0"/>
          </a:p>
          <a:p>
            <a:endParaRPr lang="en-US" sz="1800" dirty="0"/>
          </a:p>
          <a:p>
            <a:r>
              <a:rPr lang="en-US" sz="1800" dirty="0"/>
              <a:t>This technique copes with the first drawback of BOW that we have talked about:</a:t>
            </a:r>
          </a:p>
          <a:p>
            <a:pPr lvl="1"/>
            <a:r>
              <a:rPr lang="en-US" sz="800" dirty="0"/>
              <a:t>	</a:t>
            </a:r>
            <a:r>
              <a:rPr lang="en-US" sz="1600" dirty="0"/>
              <a:t>Words with higher frequency becomes dominant in the data.</a:t>
            </a:r>
          </a:p>
          <a:p>
            <a:endParaRPr lang="en-US" sz="1800" dirty="0"/>
          </a:p>
          <a:p>
            <a:endParaRPr lang="en-US" sz="1800" dirty="0"/>
          </a:p>
        </p:txBody>
      </p:sp>
      <p:sp>
        <p:nvSpPr>
          <p:cNvPr id="4" name="object 4">
            <a:extLst>
              <a:ext uri="{FF2B5EF4-FFF2-40B4-BE49-F238E27FC236}">
                <a16:creationId xmlns:a16="http://schemas.microsoft.com/office/drawing/2014/main" id="{672CA876-0772-1BE7-E759-E84C7FA1EEAE}"/>
              </a:ext>
            </a:extLst>
          </p:cNvPr>
          <p:cNvSpPr txBox="1"/>
          <p:nvPr/>
        </p:nvSpPr>
        <p:spPr>
          <a:xfrm>
            <a:off x="701039" y="2518600"/>
            <a:ext cx="751523" cy="170720"/>
          </a:xfrm>
          <a:prstGeom prst="rect">
            <a:avLst/>
          </a:prstGeom>
        </p:spPr>
        <p:txBody>
          <a:bodyPr vert="horz" wrap="square" lIns="0" tIns="9049" rIns="0" bIns="0" rtlCol="0">
            <a:spAutoFit/>
          </a:bodyPr>
          <a:lstStyle/>
          <a:p>
            <a:pPr marL="9525">
              <a:spcBef>
                <a:spcPts val="71"/>
              </a:spcBef>
            </a:pPr>
            <a:r>
              <a:rPr sz="1050" spc="-4" dirty="0">
                <a:latin typeface="Arial MT"/>
                <a:cs typeface="Arial MT"/>
              </a:rPr>
              <a:t>First</a:t>
            </a:r>
            <a:r>
              <a:rPr sz="1050" spc="-45" dirty="0">
                <a:latin typeface="Arial MT"/>
                <a:cs typeface="Arial MT"/>
              </a:rPr>
              <a:t> </a:t>
            </a:r>
            <a:r>
              <a:rPr sz="1050" spc="-4" dirty="0">
                <a:latin typeface="Arial MT"/>
                <a:cs typeface="Arial MT"/>
              </a:rPr>
              <a:t>Review</a:t>
            </a:r>
            <a:endParaRPr sz="1050" dirty="0">
              <a:latin typeface="Arial MT"/>
              <a:cs typeface="Arial MT"/>
            </a:endParaRPr>
          </a:p>
        </p:txBody>
      </p:sp>
      <p:graphicFrame>
        <p:nvGraphicFramePr>
          <p:cNvPr id="5" name="object 6">
            <a:extLst>
              <a:ext uri="{FF2B5EF4-FFF2-40B4-BE49-F238E27FC236}">
                <a16:creationId xmlns:a16="http://schemas.microsoft.com/office/drawing/2014/main" id="{962A99D5-8956-40D3-B119-684F6C25CD9C}"/>
              </a:ext>
            </a:extLst>
          </p:cNvPr>
          <p:cNvGraphicFramePr>
            <a:graphicFrameLocks noGrp="1"/>
          </p:cNvGraphicFramePr>
          <p:nvPr/>
        </p:nvGraphicFramePr>
        <p:xfrm>
          <a:off x="1519237" y="2187892"/>
          <a:ext cx="6096478" cy="936308"/>
        </p:xfrm>
        <a:graphic>
          <a:graphicData uri="http://schemas.openxmlformats.org/drawingml/2006/table">
            <a:tbl>
              <a:tblPr firstRow="1" bandRow="1">
                <a:tableStyleId>{3C2FFA5D-87B4-456A-9821-1D502468CF0F}</a:tableStyleId>
              </a:tblPr>
              <a:tblGrid>
                <a:gridCol w="1573054">
                  <a:extLst>
                    <a:ext uri="{9D8B030D-6E8A-4147-A177-3AD203B41FA5}">
                      <a16:colId xmlns:a16="http://schemas.microsoft.com/office/drawing/2014/main" val="20000"/>
                    </a:ext>
                  </a:extLst>
                </a:gridCol>
                <a:gridCol w="1466374">
                  <a:extLst>
                    <a:ext uri="{9D8B030D-6E8A-4147-A177-3AD203B41FA5}">
                      <a16:colId xmlns:a16="http://schemas.microsoft.com/office/drawing/2014/main" val="20001"/>
                    </a:ext>
                  </a:extLst>
                </a:gridCol>
                <a:gridCol w="545783">
                  <a:extLst>
                    <a:ext uri="{9D8B030D-6E8A-4147-A177-3AD203B41FA5}">
                      <a16:colId xmlns:a16="http://schemas.microsoft.com/office/drawing/2014/main" val="20002"/>
                    </a:ext>
                  </a:extLst>
                </a:gridCol>
                <a:gridCol w="383381">
                  <a:extLst>
                    <a:ext uri="{9D8B030D-6E8A-4147-A177-3AD203B41FA5}">
                      <a16:colId xmlns:a16="http://schemas.microsoft.com/office/drawing/2014/main" val="20003"/>
                    </a:ext>
                  </a:extLst>
                </a:gridCol>
                <a:gridCol w="531019">
                  <a:extLst>
                    <a:ext uri="{9D8B030D-6E8A-4147-A177-3AD203B41FA5}">
                      <a16:colId xmlns:a16="http://schemas.microsoft.com/office/drawing/2014/main" val="20004"/>
                    </a:ext>
                  </a:extLst>
                </a:gridCol>
                <a:gridCol w="509111">
                  <a:extLst>
                    <a:ext uri="{9D8B030D-6E8A-4147-A177-3AD203B41FA5}">
                      <a16:colId xmlns:a16="http://schemas.microsoft.com/office/drawing/2014/main" val="20005"/>
                    </a:ext>
                  </a:extLst>
                </a:gridCol>
                <a:gridCol w="486728">
                  <a:extLst>
                    <a:ext uri="{9D8B030D-6E8A-4147-A177-3AD203B41FA5}">
                      <a16:colId xmlns:a16="http://schemas.microsoft.com/office/drawing/2014/main" val="20006"/>
                    </a:ext>
                  </a:extLst>
                </a:gridCol>
                <a:gridCol w="601028">
                  <a:extLst>
                    <a:ext uri="{9D8B030D-6E8A-4147-A177-3AD203B41FA5}">
                      <a16:colId xmlns:a16="http://schemas.microsoft.com/office/drawing/2014/main" val="20007"/>
                    </a:ext>
                  </a:extLst>
                </a:gridCol>
              </a:tblGrid>
              <a:tr h="278129">
                <a:tc>
                  <a:txBody>
                    <a:bodyPr/>
                    <a:lstStyle/>
                    <a:p>
                      <a:pPr marL="91440">
                        <a:lnSpc>
                          <a:spcPct val="100000"/>
                        </a:lnSpc>
                        <a:spcBef>
                          <a:spcPts val="310"/>
                        </a:spcBef>
                      </a:pPr>
                      <a:r>
                        <a:rPr sz="1400" kern="1200" dirty="0">
                          <a:solidFill>
                            <a:srgbClr val="FFFFFF"/>
                          </a:solidFill>
                        </a:rPr>
                        <a:t>good</a:t>
                      </a:r>
                      <a:endParaRPr sz="1400" kern="1200" dirty="0">
                        <a:solidFill>
                          <a:srgbClr val="FFFFFF"/>
                        </a:solidFill>
                        <a:latin typeface="Arial MT"/>
                        <a:ea typeface="+mn-ea"/>
                        <a:cs typeface="Arial"/>
                      </a:endParaRPr>
                    </a:p>
                  </a:txBody>
                  <a:tcPr marL="0" marR="0" marT="29528" marB="0"/>
                </a:tc>
                <a:tc>
                  <a:txBody>
                    <a:bodyPr/>
                    <a:lstStyle/>
                    <a:p>
                      <a:pPr marL="91440">
                        <a:lnSpc>
                          <a:spcPct val="100000"/>
                        </a:lnSpc>
                        <a:spcBef>
                          <a:spcPts val="310"/>
                        </a:spcBef>
                      </a:pPr>
                      <a:r>
                        <a:rPr sz="1400" kern="1200" dirty="0">
                          <a:solidFill>
                            <a:srgbClr val="FFFFFF"/>
                          </a:solidFill>
                        </a:rPr>
                        <a:t>hotel</a:t>
                      </a:r>
                      <a:endParaRPr sz="1400" kern="1200">
                        <a:solidFill>
                          <a:srgbClr val="FFFFFF"/>
                        </a:solidFill>
                        <a:latin typeface="Arial MT"/>
                        <a:ea typeface="+mn-ea"/>
                        <a:cs typeface="Arial"/>
                      </a:endParaRPr>
                    </a:p>
                  </a:txBody>
                  <a:tcPr marL="0" marR="0" marT="29528" marB="0"/>
                </a:tc>
                <a:tc>
                  <a:txBody>
                    <a:bodyPr/>
                    <a:lstStyle/>
                    <a:p>
                      <a:pPr marR="273050" algn="r">
                        <a:lnSpc>
                          <a:spcPct val="100000"/>
                        </a:lnSpc>
                        <a:spcBef>
                          <a:spcPts val="310"/>
                        </a:spcBef>
                      </a:pPr>
                      <a:r>
                        <a:rPr sz="1400" kern="1200" dirty="0">
                          <a:solidFill>
                            <a:srgbClr val="FFFFFF"/>
                          </a:solidFill>
                        </a:rPr>
                        <a:t>not</a:t>
                      </a:r>
                      <a:endParaRPr sz="1400" kern="1200">
                        <a:solidFill>
                          <a:srgbClr val="FFFFFF"/>
                        </a:solidFill>
                        <a:latin typeface="Arial MT"/>
                        <a:ea typeface="+mn-ea"/>
                        <a:cs typeface="Arial"/>
                      </a:endParaRPr>
                    </a:p>
                  </a:txBody>
                  <a:tcPr marL="0" marR="0" marT="29528" marB="0"/>
                </a:tc>
                <a:tc>
                  <a:txBody>
                    <a:bodyPr/>
                    <a:lstStyle/>
                    <a:p>
                      <a:pPr marL="91440">
                        <a:lnSpc>
                          <a:spcPct val="100000"/>
                        </a:lnSpc>
                        <a:spcBef>
                          <a:spcPts val="310"/>
                        </a:spcBef>
                      </a:pPr>
                      <a:r>
                        <a:rPr sz="1400" kern="1200" dirty="0">
                          <a:solidFill>
                            <a:srgbClr val="FFFFFF"/>
                          </a:solidFill>
                        </a:rPr>
                        <a:t>a</a:t>
                      </a:r>
                      <a:endParaRPr sz="1400" kern="1200">
                        <a:solidFill>
                          <a:srgbClr val="FFFFFF"/>
                        </a:solidFill>
                        <a:latin typeface="Arial MT"/>
                        <a:ea typeface="+mn-ea"/>
                        <a:cs typeface="Arial"/>
                      </a:endParaRPr>
                    </a:p>
                  </a:txBody>
                  <a:tcPr marL="0" marR="0" marT="29528" marB="0"/>
                </a:tc>
                <a:tc>
                  <a:txBody>
                    <a:bodyPr/>
                    <a:lstStyle/>
                    <a:p>
                      <a:pPr marR="46355" algn="ctr">
                        <a:lnSpc>
                          <a:spcPct val="100000"/>
                        </a:lnSpc>
                        <a:spcBef>
                          <a:spcPts val="310"/>
                        </a:spcBef>
                      </a:pPr>
                      <a:r>
                        <a:rPr sz="1400" kern="1200" dirty="0">
                          <a:solidFill>
                            <a:srgbClr val="FFFFFF"/>
                          </a:solidFill>
                        </a:rPr>
                        <a:t>best</a:t>
                      </a:r>
                      <a:endParaRPr sz="1400" kern="1200">
                        <a:solidFill>
                          <a:srgbClr val="FFFFFF"/>
                        </a:solidFill>
                        <a:latin typeface="Arial MT"/>
                        <a:ea typeface="+mn-ea"/>
                        <a:cs typeface="Arial"/>
                      </a:endParaRPr>
                    </a:p>
                  </a:txBody>
                  <a:tcPr marL="0" marR="0" marT="29528" marB="0"/>
                </a:tc>
                <a:tc>
                  <a:txBody>
                    <a:bodyPr/>
                    <a:lstStyle/>
                    <a:p>
                      <a:pPr marL="92075">
                        <a:lnSpc>
                          <a:spcPct val="100000"/>
                        </a:lnSpc>
                        <a:spcBef>
                          <a:spcPts val="310"/>
                        </a:spcBef>
                      </a:pPr>
                      <a:r>
                        <a:rPr sz="1400" kern="1200" dirty="0">
                          <a:solidFill>
                            <a:srgbClr val="FFFFFF"/>
                          </a:solidFill>
                        </a:rPr>
                        <a:t>in</a:t>
                      </a:r>
                      <a:endParaRPr sz="1400" kern="1200">
                        <a:solidFill>
                          <a:srgbClr val="FFFFFF"/>
                        </a:solidFill>
                        <a:latin typeface="Arial MT"/>
                        <a:ea typeface="+mn-ea"/>
                        <a:cs typeface="Arial"/>
                      </a:endParaRPr>
                    </a:p>
                  </a:txBody>
                  <a:tcPr marL="0" marR="0" marT="29528" marB="0"/>
                </a:tc>
                <a:tc>
                  <a:txBody>
                    <a:bodyPr/>
                    <a:lstStyle/>
                    <a:p>
                      <a:pPr marL="92075">
                        <a:lnSpc>
                          <a:spcPct val="100000"/>
                        </a:lnSpc>
                        <a:spcBef>
                          <a:spcPts val="310"/>
                        </a:spcBef>
                      </a:pPr>
                      <a:r>
                        <a:rPr sz="1400" kern="1200" dirty="0">
                          <a:solidFill>
                            <a:srgbClr val="FFFFFF"/>
                          </a:solidFill>
                        </a:rPr>
                        <a:t>the</a:t>
                      </a:r>
                      <a:endParaRPr sz="1400" kern="1200">
                        <a:solidFill>
                          <a:srgbClr val="FFFFFF"/>
                        </a:solidFill>
                        <a:latin typeface="Arial MT"/>
                        <a:ea typeface="+mn-ea"/>
                        <a:cs typeface="Arial"/>
                      </a:endParaRPr>
                    </a:p>
                  </a:txBody>
                  <a:tcPr marL="0" marR="0" marT="29528" marB="0"/>
                </a:tc>
                <a:tc>
                  <a:txBody>
                    <a:bodyPr/>
                    <a:lstStyle/>
                    <a:p>
                      <a:pPr marL="92075">
                        <a:lnSpc>
                          <a:spcPct val="100000"/>
                        </a:lnSpc>
                        <a:spcBef>
                          <a:spcPts val="310"/>
                        </a:spcBef>
                      </a:pPr>
                      <a:r>
                        <a:rPr sz="1400" kern="1200" dirty="0">
                          <a:solidFill>
                            <a:srgbClr val="FFFFFF"/>
                          </a:solidFill>
                        </a:rPr>
                        <a:t>area</a:t>
                      </a:r>
                      <a:endParaRPr sz="1400" kern="1200">
                        <a:solidFill>
                          <a:srgbClr val="FFFFFF"/>
                        </a:solidFill>
                        <a:latin typeface="Arial MT"/>
                        <a:ea typeface="+mn-ea"/>
                        <a:cs typeface="Arial"/>
                      </a:endParaRPr>
                    </a:p>
                  </a:txBody>
                  <a:tcPr marL="0" marR="0" marT="29528" marB="0"/>
                </a:tc>
                <a:extLst>
                  <a:ext uri="{0D108BD9-81ED-4DB2-BD59-A6C34878D82A}">
                    <a16:rowId xmlns:a16="http://schemas.microsoft.com/office/drawing/2014/main" val="10000"/>
                  </a:ext>
                </a:extLst>
              </a:tr>
              <a:tr h="480060">
                <a:tc>
                  <a:txBody>
                    <a:bodyPr/>
                    <a:lstStyle/>
                    <a:p>
                      <a:pPr marL="106045">
                        <a:lnSpc>
                          <a:spcPct val="100000"/>
                        </a:lnSpc>
                        <a:spcBef>
                          <a:spcPts val="315"/>
                        </a:spcBef>
                      </a:pPr>
                      <a:r>
                        <a:rPr sz="1400" kern="1200" dirty="0">
                          <a:solidFill>
                            <a:srgbClr val="FFFFFF"/>
                          </a:solidFill>
                        </a:rPr>
                        <a:t>0.5 * log(3/2) = 0.1</a:t>
                      </a:r>
                      <a:endParaRPr sz="1400" kern="1200" dirty="0">
                        <a:solidFill>
                          <a:srgbClr val="FFFFFF"/>
                        </a:solidFill>
                        <a:latin typeface="Arial MT"/>
                        <a:ea typeface="+mn-ea"/>
                        <a:cs typeface="Arial MT"/>
                      </a:endParaRPr>
                    </a:p>
                  </a:txBody>
                  <a:tcPr marL="0" marR="0" marT="30004" marB="0"/>
                </a:tc>
                <a:tc>
                  <a:txBody>
                    <a:bodyPr/>
                    <a:lstStyle/>
                    <a:p>
                      <a:pPr marL="129539">
                        <a:lnSpc>
                          <a:spcPct val="100000"/>
                        </a:lnSpc>
                        <a:spcBef>
                          <a:spcPts val="315"/>
                        </a:spcBef>
                      </a:pPr>
                      <a:r>
                        <a:rPr sz="1400" kern="1200" dirty="0">
                          <a:solidFill>
                            <a:srgbClr val="FFFFFF"/>
                          </a:solidFill>
                        </a:rPr>
                        <a:t>0.5 * log(3/3) = 0</a:t>
                      </a:r>
                      <a:endParaRPr sz="1400" kern="1200" dirty="0">
                        <a:solidFill>
                          <a:srgbClr val="FFFFFF"/>
                        </a:solidFill>
                        <a:latin typeface="Arial MT"/>
                        <a:ea typeface="+mn-ea"/>
                        <a:cs typeface="Arial MT"/>
                      </a:endParaRPr>
                    </a:p>
                  </a:txBody>
                  <a:tcPr marL="0" marR="0" marT="30004" marB="0"/>
                </a:tc>
                <a:tc>
                  <a:txBody>
                    <a:bodyPr/>
                    <a:lstStyle/>
                    <a:p>
                      <a:pPr marR="292100" algn="r">
                        <a:lnSpc>
                          <a:spcPct val="100000"/>
                        </a:lnSpc>
                        <a:spcBef>
                          <a:spcPts val="315"/>
                        </a:spcBef>
                      </a:pPr>
                      <a:r>
                        <a:rPr sz="1400" kern="1200" dirty="0">
                          <a:solidFill>
                            <a:srgbClr val="FFFFFF"/>
                          </a:solidFill>
                        </a:rPr>
                        <a:t>0</a:t>
                      </a:r>
                      <a:endParaRPr sz="1400" kern="1200">
                        <a:solidFill>
                          <a:srgbClr val="FFFFFF"/>
                        </a:solidFill>
                        <a:latin typeface="Arial MT"/>
                        <a:ea typeface="+mn-ea"/>
                        <a:cs typeface="Arial MT"/>
                      </a:endParaRPr>
                    </a:p>
                  </a:txBody>
                  <a:tcPr marL="0" marR="0" marT="30004" marB="0"/>
                </a:tc>
                <a:tc>
                  <a:txBody>
                    <a:bodyPr/>
                    <a:lstStyle/>
                    <a:p>
                      <a:pPr algn="ctr">
                        <a:lnSpc>
                          <a:spcPct val="100000"/>
                        </a:lnSpc>
                        <a:spcBef>
                          <a:spcPts val="315"/>
                        </a:spcBef>
                      </a:pPr>
                      <a:r>
                        <a:rPr sz="1400" kern="1200" dirty="0">
                          <a:solidFill>
                            <a:srgbClr val="FFFFFF"/>
                          </a:solidFill>
                        </a:rPr>
                        <a:t>0</a:t>
                      </a:r>
                      <a:endParaRPr sz="1400" kern="1200">
                        <a:solidFill>
                          <a:srgbClr val="FFFFFF"/>
                        </a:solidFill>
                        <a:latin typeface="Arial MT"/>
                        <a:ea typeface="+mn-ea"/>
                        <a:cs typeface="Arial MT"/>
                      </a:endParaRPr>
                    </a:p>
                  </a:txBody>
                  <a:tcPr marL="0" marR="0" marT="30004" marB="0"/>
                </a:tc>
                <a:tc>
                  <a:txBody>
                    <a:bodyPr/>
                    <a:lstStyle/>
                    <a:p>
                      <a:pPr algn="ctr">
                        <a:lnSpc>
                          <a:spcPct val="100000"/>
                        </a:lnSpc>
                        <a:spcBef>
                          <a:spcPts val="315"/>
                        </a:spcBef>
                      </a:pPr>
                      <a:r>
                        <a:rPr sz="1400" kern="1200" dirty="0">
                          <a:solidFill>
                            <a:srgbClr val="FFFFFF"/>
                          </a:solidFill>
                        </a:rPr>
                        <a:t>0</a:t>
                      </a:r>
                      <a:endParaRPr sz="1400" kern="1200" dirty="0">
                        <a:solidFill>
                          <a:srgbClr val="FFFFFF"/>
                        </a:solidFill>
                        <a:latin typeface="Arial MT"/>
                        <a:ea typeface="+mn-ea"/>
                        <a:cs typeface="Arial MT"/>
                      </a:endParaRPr>
                    </a:p>
                  </a:txBody>
                  <a:tcPr marL="0" marR="0" marT="30004" marB="0"/>
                </a:tc>
                <a:tc>
                  <a:txBody>
                    <a:bodyPr/>
                    <a:lstStyle/>
                    <a:p>
                      <a:pPr algn="ctr">
                        <a:lnSpc>
                          <a:spcPct val="100000"/>
                        </a:lnSpc>
                        <a:spcBef>
                          <a:spcPts val="315"/>
                        </a:spcBef>
                      </a:pPr>
                      <a:r>
                        <a:rPr sz="1400" kern="1200" dirty="0">
                          <a:solidFill>
                            <a:srgbClr val="FFFFFF"/>
                          </a:solidFill>
                        </a:rPr>
                        <a:t>0</a:t>
                      </a:r>
                      <a:endParaRPr sz="1400" kern="1200">
                        <a:solidFill>
                          <a:srgbClr val="FFFFFF"/>
                        </a:solidFill>
                        <a:latin typeface="Arial MT"/>
                        <a:ea typeface="+mn-ea"/>
                        <a:cs typeface="Arial MT"/>
                      </a:endParaRPr>
                    </a:p>
                  </a:txBody>
                  <a:tcPr marL="0" marR="0" marT="30004" marB="0"/>
                </a:tc>
                <a:tc>
                  <a:txBody>
                    <a:bodyPr/>
                    <a:lstStyle/>
                    <a:p>
                      <a:pPr algn="ctr">
                        <a:lnSpc>
                          <a:spcPct val="100000"/>
                        </a:lnSpc>
                        <a:spcBef>
                          <a:spcPts val="315"/>
                        </a:spcBef>
                      </a:pPr>
                      <a:r>
                        <a:rPr sz="1400" kern="1200" dirty="0">
                          <a:solidFill>
                            <a:srgbClr val="FFFFFF"/>
                          </a:solidFill>
                        </a:rPr>
                        <a:t>0</a:t>
                      </a:r>
                      <a:endParaRPr sz="1400" kern="1200" dirty="0">
                        <a:solidFill>
                          <a:srgbClr val="FFFFFF"/>
                        </a:solidFill>
                        <a:latin typeface="Arial MT"/>
                        <a:ea typeface="+mn-ea"/>
                        <a:cs typeface="Arial MT"/>
                      </a:endParaRPr>
                    </a:p>
                  </a:txBody>
                  <a:tcPr marL="0" marR="0" marT="30004" marB="0"/>
                </a:tc>
                <a:tc>
                  <a:txBody>
                    <a:bodyPr/>
                    <a:lstStyle/>
                    <a:p>
                      <a:pPr algn="ctr">
                        <a:lnSpc>
                          <a:spcPct val="100000"/>
                        </a:lnSpc>
                        <a:spcBef>
                          <a:spcPts val="315"/>
                        </a:spcBef>
                      </a:pPr>
                      <a:r>
                        <a:rPr sz="1400" kern="1200" dirty="0">
                          <a:solidFill>
                            <a:srgbClr val="FFFFFF"/>
                          </a:solidFill>
                        </a:rPr>
                        <a:t>0</a:t>
                      </a:r>
                      <a:endParaRPr sz="1400" kern="1200" dirty="0">
                        <a:solidFill>
                          <a:srgbClr val="FFFFFF"/>
                        </a:solidFill>
                        <a:latin typeface="Arial MT"/>
                        <a:ea typeface="+mn-ea"/>
                        <a:cs typeface="Arial MT"/>
                      </a:endParaRPr>
                    </a:p>
                  </a:txBody>
                  <a:tcPr marL="0" marR="0" marT="30004"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8783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054B7E-3CC0-7208-97FF-EC1B6656E8A8}"/>
              </a:ext>
            </a:extLst>
          </p:cNvPr>
          <p:cNvSpPr>
            <a:spLocks noGrp="1"/>
          </p:cNvSpPr>
          <p:nvPr>
            <p:ph type="body" sz="quarter" idx="20"/>
          </p:nvPr>
        </p:nvSpPr>
        <p:spPr/>
        <p:txBody>
          <a:bodyPr/>
          <a:lstStyle/>
          <a:p>
            <a:r>
              <a:rPr lang="en-US" spc="-4" dirty="0"/>
              <a:t>N</a:t>
            </a:r>
            <a:r>
              <a:rPr lang="en-US" dirty="0"/>
              <a:t>-gram</a:t>
            </a:r>
          </a:p>
        </p:txBody>
      </p:sp>
      <p:sp>
        <p:nvSpPr>
          <p:cNvPr id="3" name="Text Placeholder 2">
            <a:extLst>
              <a:ext uri="{FF2B5EF4-FFF2-40B4-BE49-F238E27FC236}">
                <a16:creationId xmlns:a16="http://schemas.microsoft.com/office/drawing/2014/main" id="{DBE6316D-2C44-CAFD-60F3-8445A1B5F6EA}"/>
              </a:ext>
            </a:extLst>
          </p:cNvPr>
          <p:cNvSpPr>
            <a:spLocks noGrp="1"/>
          </p:cNvSpPr>
          <p:nvPr>
            <p:ph type="body" sz="quarter" idx="14"/>
          </p:nvPr>
        </p:nvSpPr>
        <p:spPr>
          <a:xfrm>
            <a:off x="431800" y="1123951"/>
            <a:ext cx="8094979" cy="2895598"/>
          </a:xfrm>
        </p:spPr>
        <p:txBody>
          <a:bodyPr/>
          <a:lstStyle/>
          <a:p>
            <a:r>
              <a:rPr lang="en-US" sz="1800" dirty="0"/>
              <a:t>An n-gram model is a type of probabilistic language model for predicting the next  item in such a sequence in the form of a (n − 1) order.</a:t>
            </a:r>
          </a:p>
          <a:p>
            <a:r>
              <a:rPr lang="en-US" sz="1800" dirty="0"/>
              <a:t>Statistical language models, in its essence, are the type of models that assign  probabilities to the sequences of words.</a:t>
            </a:r>
          </a:p>
          <a:p>
            <a:r>
              <a:rPr lang="en-US" sz="1800" dirty="0"/>
              <a:t>P(</a:t>
            </a:r>
            <a:r>
              <a:rPr lang="en-US" sz="1800" dirty="0" err="1"/>
              <a:t>w|h</a:t>
            </a:r>
            <a:r>
              <a:rPr lang="en-US" sz="1800" dirty="0"/>
              <a:t>), the probability of a word w given some history h.</a:t>
            </a:r>
          </a:p>
          <a:p>
            <a:r>
              <a:rPr lang="en-US" sz="1800" dirty="0"/>
              <a:t>Suppose the history h is “the cat jumps” and we want to know the probability that the  next word is ‘over’:</a:t>
            </a:r>
          </a:p>
          <a:p>
            <a:pPr lvl="2"/>
            <a:r>
              <a:rPr lang="en-US" sz="1600" dirty="0"/>
              <a:t>P(over | the cat jumps)</a:t>
            </a:r>
          </a:p>
          <a:p>
            <a:pPr lvl="2"/>
            <a:endParaRPr lang="en-US" sz="1600" dirty="0"/>
          </a:p>
          <a:p>
            <a:r>
              <a:rPr lang="en-US" sz="1800" dirty="0"/>
              <a:t>n-grams of texts are extensively used in text mining and natural language  processing tasks.</a:t>
            </a:r>
          </a:p>
          <a:p>
            <a:endParaRPr lang="en-US" sz="1800" dirty="0"/>
          </a:p>
        </p:txBody>
      </p:sp>
    </p:spTree>
    <p:extLst>
      <p:ext uri="{BB962C8B-B14F-4D97-AF65-F5344CB8AC3E}">
        <p14:creationId xmlns:p14="http://schemas.microsoft.com/office/powerpoint/2010/main" val="3853213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EEFAFC-82E2-0AFC-17CF-6A64BDA01B22}"/>
              </a:ext>
            </a:extLst>
          </p:cNvPr>
          <p:cNvSpPr>
            <a:spLocks noGrp="1"/>
          </p:cNvSpPr>
          <p:nvPr>
            <p:ph type="body" sz="quarter" idx="20"/>
          </p:nvPr>
        </p:nvSpPr>
        <p:spPr/>
        <p:txBody>
          <a:bodyPr/>
          <a:lstStyle/>
          <a:p>
            <a:r>
              <a:rPr lang="en-US" dirty="0"/>
              <a:t>N-gram</a:t>
            </a:r>
            <a:r>
              <a:rPr lang="en-US" spc="-53" dirty="0"/>
              <a:t> </a:t>
            </a:r>
            <a:r>
              <a:rPr lang="en-US" dirty="0"/>
              <a:t>(contd.)</a:t>
            </a:r>
          </a:p>
        </p:txBody>
      </p:sp>
      <p:sp>
        <p:nvSpPr>
          <p:cNvPr id="3" name="Text Placeholder 2">
            <a:extLst>
              <a:ext uri="{FF2B5EF4-FFF2-40B4-BE49-F238E27FC236}">
                <a16:creationId xmlns:a16="http://schemas.microsoft.com/office/drawing/2014/main" id="{C6A044DA-1419-5B14-C9B8-760DD7BB4CF1}"/>
              </a:ext>
            </a:extLst>
          </p:cNvPr>
          <p:cNvSpPr>
            <a:spLocks noGrp="1"/>
          </p:cNvSpPr>
          <p:nvPr>
            <p:ph type="body" sz="quarter" idx="14"/>
          </p:nvPr>
        </p:nvSpPr>
        <p:spPr>
          <a:xfrm>
            <a:off x="431801" y="1447800"/>
            <a:ext cx="8178799" cy="2895598"/>
          </a:xfrm>
        </p:spPr>
        <p:txBody>
          <a:bodyPr/>
          <a:lstStyle/>
          <a:p>
            <a:r>
              <a:rPr lang="en-US" sz="1800" dirty="0"/>
              <a:t>n-gram is a contiguous sequence of n items (words, letters, numbers)  from a given sample of text or speech.</a:t>
            </a:r>
          </a:p>
          <a:p>
            <a:r>
              <a:rPr lang="en-US" sz="1800" dirty="0"/>
              <a:t>In the context of a corpora, n-gram typically refers to words.</a:t>
            </a:r>
          </a:p>
          <a:p>
            <a:r>
              <a:rPr lang="en-US" sz="1800" dirty="0"/>
              <a:t>A unigram is one word, A bigram is two words, and trigram is three  words.</a:t>
            </a:r>
          </a:p>
          <a:p>
            <a:r>
              <a:rPr lang="en-US" sz="1800" dirty="0"/>
              <a:t>Example: ‘Birmingham City University has four faculties’</a:t>
            </a:r>
          </a:p>
          <a:p>
            <a:pPr lvl="2"/>
            <a:r>
              <a:rPr lang="en-US" sz="1600" dirty="0"/>
              <a:t>Bigrams (2-gram): ‘Birmingham City’, ‘City University’, ‘University has’, ‘has  four’, ‘four faculties’</a:t>
            </a:r>
          </a:p>
          <a:p>
            <a:pPr lvl="2"/>
            <a:r>
              <a:rPr lang="en-US" sz="1600" dirty="0"/>
              <a:t>Trigrams (3-gram): ‘Birmingham City University’, ‘City University has’,  ‘University has four’, ‘has four faculties’</a:t>
            </a:r>
          </a:p>
          <a:p>
            <a:pPr lvl="2"/>
            <a:r>
              <a:rPr lang="en-US" sz="1600" dirty="0"/>
              <a:t>5-gram: ‘Birmingham City University has four’, ’City University has four  faculties’</a:t>
            </a:r>
          </a:p>
          <a:p>
            <a:endParaRPr lang="en-US" sz="1800" dirty="0"/>
          </a:p>
        </p:txBody>
      </p:sp>
    </p:spTree>
    <p:extLst>
      <p:ext uri="{BB962C8B-B14F-4D97-AF65-F5344CB8AC3E}">
        <p14:creationId xmlns:p14="http://schemas.microsoft.com/office/powerpoint/2010/main" val="2074876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6BD0F6-6B2D-1BED-424B-E7538288FD78}"/>
              </a:ext>
            </a:extLst>
          </p:cNvPr>
          <p:cNvSpPr>
            <a:spLocks noGrp="1"/>
          </p:cNvSpPr>
          <p:nvPr>
            <p:ph type="body" sz="quarter" idx="20"/>
          </p:nvPr>
        </p:nvSpPr>
        <p:spPr/>
        <p:txBody>
          <a:bodyPr/>
          <a:lstStyle/>
          <a:p>
            <a:r>
              <a:rPr lang="en-US" dirty="0"/>
              <a:t>N-gram</a:t>
            </a:r>
            <a:r>
              <a:rPr lang="en-US" spc="-53" dirty="0"/>
              <a:t> </a:t>
            </a:r>
            <a:r>
              <a:rPr lang="en-US" dirty="0"/>
              <a:t>(contd.)</a:t>
            </a:r>
          </a:p>
        </p:txBody>
      </p:sp>
      <p:sp>
        <p:nvSpPr>
          <p:cNvPr id="3" name="Text Placeholder 2">
            <a:extLst>
              <a:ext uri="{FF2B5EF4-FFF2-40B4-BE49-F238E27FC236}">
                <a16:creationId xmlns:a16="http://schemas.microsoft.com/office/drawing/2014/main" id="{FEEED5E8-8915-FA81-4BDA-3841EA40CBAF}"/>
              </a:ext>
            </a:extLst>
          </p:cNvPr>
          <p:cNvSpPr>
            <a:spLocks noGrp="1"/>
          </p:cNvSpPr>
          <p:nvPr>
            <p:ph type="body" sz="quarter" idx="14"/>
          </p:nvPr>
        </p:nvSpPr>
        <p:spPr>
          <a:xfrm>
            <a:off x="431801" y="1447800"/>
            <a:ext cx="8280399" cy="2895598"/>
          </a:xfrm>
        </p:spPr>
        <p:txBody>
          <a:bodyPr/>
          <a:lstStyle/>
          <a:p>
            <a:r>
              <a:rPr lang="en-US" sz="1800" dirty="0"/>
              <a:t>N-grams are used for a variety of different task.</a:t>
            </a:r>
          </a:p>
          <a:p>
            <a:r>
              <a:rPr lang="en-US" sz="1800" dirty="0"/>
              <a:t>For instance, when developing a language model, n-grams are used to  develop unigram models as well as bigram and trigram models.</a:t>
            </a:r>
          </a:p>
          <a:p>
            <a:r>
              <a:rPr lang="en-US" sz="1800" dirty="0"/>
              <a:t>Google and Microsoft have developed web scale n-gram models that can  be used in a variety of tasks such as spelling correction, word breaking  and text summarization.</a:t>
            </a:r>
          </a:p>
          <a:p>
            <a:pPr lvl="2"/>
            <a:r>
              <a:rPr lang="en-US" sz="1600" dirty="0"/>
              <a:t>Here is a publicly available web scale n-gram model by  Microsoft: </a:t>
            </a:r>
            <a:r>
              <a:rPr lang="en-US" sz="1600" b="1" u="heavy" dirty="0">
                <a:solidFill>
                  <a:srgbClr val="0563C1"/>
                </a:solidFill>
                <a:uFill>
                  <a:solidFill>
                    <a:srgbClr val="00AFEA"/>
                  </a:solidFill>
                </a:uFill>
                <a:latin typeface="Arial"/>
                <a:cs typeface="Arial"/>
              </a:rPr>
              <a:t>http://research.microsoft.com/en- </a:t>
            </a:r>
            <a:r>
              <a:rPr lang="en-US" sz="1600" b="1" spc="4" dirty="0">
                <a:solidFill>
                  <a:srgbClr val="0563C1"/>
                </a:solidFill>
                <a:latin typeface="Arial"/>
                <a:cs typeface="Arial"/>
              </a:rPr>
              <a:t> </a:t>
            </a:r>
            <a:r>
              <a:rPr lang="en-US" sz="1600" b="1" u="heavy" dirty="0">
                <a:solidFill>
                  <a:srgbClr val="0563C1"/>
                </a:solidFill>
                <a:uFill>
                  <a:solidFill>
                    <a:srgbClr val="00AFEA"/>
                  </a:solidFill>
                </a:uFill>
                <a:latin typeface="Arial"/>
                <a:cs typeface="Arial"/>
              </a:rPr>
              <a:t>us/collaboration/focus/cs/web-ngram.aspx</a:t>
            </a:r>
            <a:endParaRPr lang="en-US" sz="1600" dirty="0"/>
          </a:p>
          <a:p>
            <a:pPr lvl="2"/>
            <a:endParaRPr lang="en-US" sz="1600" dirty="0"/>
          </a:p>
          <a:p>
            <a:pPr lvl="2"/>
            <a:r>
              <a:rPr lang="en-US" sz="1600" dirty="0"/>
              <a:t>Here is a paper that uses Web N-gram models for text </a:t>
            </a:r>
            <a:r>
              <a:rPr lang="en-US" sz="1600" spc="-19" dirty="0" err="1">
                <a:solidFill>
                  <a:srgbClr val="0563C1"/>
                </a:solidFill>
                <a:latin typeface="Arial MT"/>
                <a:cs typeface="Arial MT"/>
                <a:hlinkClick r:id="rId2">
                  <a:extLst>
                    <a:ext uri="{A12FA001-AC4F-418D-AE19-62706E023703}">
                      <ahyp:hlinkClr xmlns:ahyp="http://schemas.microsoft.com/office/drawing/2018/hyperlinkcolor" val="tx"/>
                    </a:ext>
                  </a:extLst>
                </a:hlinkClick>
              </a:rPr>
              <a:t>summarization:</a:t>
            </a:r>
            <a:r>
              <a:rPr lang="en-US" sz="1600" b="1" u="heavy" spc="-19" dirty="0" err="1">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Micropinion</a:t>
            </a:r>
            <a:r>
              <a:rPr lang="en-US" sz="1600" b="1" u="heavy" spc="8"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a:t>
            </a:r>
            <a:r>
              <a:rPr lang="en-US" sz="1600" b="1" u="heavy" spc="-41"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Generation:</a:t>
            </a:r>
            <a:r>
              <a:rPr lang="en-US" sz="1600" b="1" u="heavy" spc="-49"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a:t>
            </a:r>
            <a:r>
              <a:rPr lang="en-US" sz="1600" b="1" u="heavy" spc="-53"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An</a:t>
            </a:r>
            <a:r>
              <a:rPr lang="en-US" sz="1600" b="1" u="heavy" spc="-8"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a:t>
            </a:r>
            <a:r>
              <a:rPr lang="en-US" sz="1600" b="1" u="heavy" spc="-41"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Unsupervised</a:t>
            </a:r>
            <a:r>
              <a:rPr lang="en-US" sz="1600" b="1" u="heavy" spc="-60"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a:t>
            </a:r>
            <a:r>
              <a:rPr lang="en-US" sz="1600" b="1" u="heavy" spc="-45"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Approach </a:t>
            </a:r>
            <a:r>
              <a:rPr lang="en-US" sz="1600" b="1" spc="-469" dirty="0">
                <a:solidFill>
                  <a:srgbClr val="0563C1"/>
                </a:solidFill>
                <a:latin typeface="Arial"/>
                <a:cs typeface="Arial"/>
                <a:hlinkClick r:id="rId2">
                  <a:extLst>
                    <a:ext uri="{A12FA001-AC4F-418D-AE19-62706E023703}">
                      <ahyp:hlinkClr xmlns:ahyp="http://schemas.microsoft.com/office/drawing/2018/hyperlinkcolor" val="tx"/>
                    </a:ext>
                  </a:extLst>
                </a:hlinkClick>
              </a:rPr>
              <a:t> </a:t>
            </a:r>
            <a:r>
              <a:rPr lang="en-US" sz="1600" b="1" u="heavy" spc="-38"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to</a:t>
            </a:r>
            <a:r>
              <a:rPr lang="en-US" sz="1600" b="1" u="heavy" spc="-23"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a:t>
            </a:r>
            <a:r>
              <a:rPr lang="en-US" sz="1600" b="1" u="heavy" spc="-41"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Generating</a:t>
            </a:r>
            <a:r>
              <a:rPr lang="en-US" sz="1600" b="1" u="heavy" spc="-8"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a:t>
            </a:r>
            <a:r>
              <a:rPr lang="en-US" sz="1600" b="1" u="heavy" spc="-38"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Ultra-Concise</a:t>
            </a:r>
            <a:r>
              <a:rPr lang="en-US" sz="1600" b="1" u="heavy" spc="-19"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a:t>
            </a:r>
            <a:r>
              <a:rPr lang="en-US" sz="1600" b="1" u="heavy" spc="-45"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Summaries</a:t>
            </a:r>
            <a:r>
              <a:rPr lang="en-US" sz="1600" b="1" u="heavy" spc="-38"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of</a:t>
            </a:r>
            <a:r>
              <a:rPr lang="en-US" sz="1600" b="1" u="heavy" spc="-23"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a:t>
            </a:r>
            <a:r>
              <a:rPr lang="en-US" sz="1600" b="1" u="heavy" spc="-41" dirty="0">
                <a:solidFill>
                  <a:srgbClr val="0563C1"/>
                </a:solidFill>
                <a:uFill>
                  <a:solidFill>
                    <a:srgbClr val="00AFEA"/>
                  </a:solidFill>
                </a:uFill>
                <a:latin typeface="Arial"/>
                <a:cs typeface="Arial"/>
                <a:hlinkClick r:id="rId2">
                  <a:extLst>
                    <a:ext uri="{A12FA001-AC4F-418D-AE19-62706E023703}">
                      <ahyp:hlinkClr xmlns:ahyp="http://schemas.microsoft.com/office/drawing/2018/hyperlinkcolor" val="tx"/>
                    </a:ext>
                  </a:extLst>
                </a:hlinkClick>
              </a:rPr>
              <a:t>Opinions</a:t>
            </a:r>
            <a:r>
              <a:rPr lang="en-US" sz="1600" b="1" u="heavy" spc="4" dirty="0">
                <a:uFill>
                  <a:solidFill>
                    <a:srgbClr val="00AFEA"/>
                  </a:solidFill>
                </a:uFill>
                <a:latin typeface="Arial"/>
                <a:cs typeface="Arial"/>
                <a:hlinkClick r:id="rId2">
                  <a:extLst>
                    <a:ext uri="{A12FA001-AC4F-418D-AE19-62706E023703}">
                      <ahyp:hlinkClr xmlns:ahyp="http://schemas.microsoft.com/office/drawing/2018/hyperlinkcolor" val="tx"/>
                    </a:ext>
                  </a:extLst>
                </a:hlinkClick>
              </a:rPr>
              <a:t> </a:t>
            </a:r>
            <a:endParaRPr lang="en-US" sz="1800" dirty="0"/>
          </a:p>
        </p:txBody>
      </p:sp>
    </p:spTree>
    <p:extLst>
      <p:ext uri="{BB962C8B-B14F-4D97-AF65-F5344CB8AC3E}">
        <p14:creationId xmlns:p14="http://schemas.microsoft.com/office/powerpoint/2010/main" val="1030352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40FEE-9446-7FAD-93DA-41436EC39876}"/>
              </a:ext>
            </a:extLst>
          </p:cNvPr>
          <p:cNvSpPr>
            <a:spLocks noGrp="1"/>
          </p:cNvSpPr>
          <p:nvPr>
            <p:ph type="body" sz="quarter" idx="20"/>
          </p:nvPr>
        </p:nvSpPr>
        <p:spPr/>
        <p:txBody>
          <a:bodyPr/>
          <a:lstStyle/>
          <a:p>
            <a:r>
              <a:rPr lang="en-US" spc="-15" dirty="0"/>
              <a:t>Word</a:t>
            </a:r>
            <a:r>
              <a:rPr lang="en-US" spc="-53" dirty="0"/>
              <a:t> </a:t>
            </a:r>
            <a:r>
              <a:rPr lang="en-US" dirty="0"/>
              <a:t>Embedding</a:t>
            </a:r>
          </a:p>
        </p:txBody>
      </p:sp>
      <p:sp>
        <p:nvSpPr>
          <p:cNvPr id="3" name="Text Placeholder 2">
            <a:extLst>
              <a:ext uri="{FF2B5EF4-FFF2-40B4-BE49-F238E27FC236}">
                <a16:creationId xmlns:a16="http://schemas.microsoft.com/office/drawing/2014/main" id="{6B285E40-8EE7-757A-8248-002E9FD505C7}"/>
              </a:ext>
            </a:extLst>
          </p:cNvPr>
          <p:cNvSpPr>
            <a:spLocks noGrp="1"/>
          </p:cNvSpPr>
          <p:nvPr>
            <p:ph type="body" sz="quarter" idx="14"/>
          </p:nvPr>
        </p:nvSpPr>
        <p:spPr>
          <a:xfrm>
            <a:off x="431801" y="1447800"/>
            <a:ext cx="8280399" cy="2895598"/>
          </a:xfrm>
        </p:spPr>
        <p:txBody>
          <a:bodyPr/>
          <a:lstStyle/>
          <a:p>
            <a:r>
              <a:rPr lang="en-US" sz="1800" dirty="0"/>
              <a:t>Traditional feature extraction techniques (e.g. </a:t>
            </a:r>
            <a:r>
              <a:rPr lang="en-US" sz="1800" dirty="0" err="1"/>
              <a:t>BoW</a:t>
            </a:r>
            <a:r>
              <a:rPr lang="en-US" sz="1800" dirty="0"/>
              <a:t>, TF-IDF) do not take  into consideration the semantic relationship between different words.  (don’t understand how similar/dissimilar are terms in a text).</a:t>
            </a:r>
          </a:p>
          <a:p>
            <a:pPr lvl="2"/>
            <a:r>
              <a:rPr lang="en-US" dirty="0"/>
              <a:t>For example, the terms ‘good’, ‘well’ and ‘nice’ have approximately similar  semantic meaning and can be used interchangeably. Traditional feature  extraction techniques are not able to take relate them to each other.</a:t>
            </a:r>
          </a:p>
          <a:p>
            <a:endParaRPr lang="en-US" sz="1800" dirty="0"/>
          </a:p>
          <a:p>
            <a:r>
              <a:rPr lang="en-US" sz="1800" dirty="0"/>
              <a:t>Word Embedding is a representation of text where words that have the  same meaning have a similar representation. In other words it represents  words in a coordinate system where related words, based on a corpus of  relationships, are placed closer together.</a:t>
            </a:r>
          </a:p>
          <a:p>
            <a:endParaRPr lang="en-US" sz="1800" dirty="0"/>
          </a:p>
        </p:txBody>
      </p:sp>
    </p:spTree>
    <p:extLst>
      <p:ext uri="{BB962C8B-B14F-4D97-AF65-F5344CB8AC3E}">
        <p14:creationId xmlns:p14="http://schemas.microsoft.com/office/powerpoint/2010/main" val="1998728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474811-CBAD-297B-77CF-77DF5FFAD698}"/>
              </a:ext>
            </a:extLst>
          </p:cNvPr>
          <p:cNvSpPr>
            <a:spLocks noGrp="1"/>
          </p:cNvSpPr>
          <p:nvPr>
            <p:ph type="body" sz="quarter" idx="20"/>
          </p:nvPr>
        </p:nvSpPr>
        <p:spPr/>
        <p:txBody>
          <a:bodyPr/>
          <a:lstStyle/>
          <a:p>
            <a:r>
              <a:rPr lang="en-US" spc="-15" dirty="0"/>
              <a:t>Word</a:t>
            </a:r>
            <a:r>
              <a:rPr lang="en-US" spc="-26" dirty="0"/>
              <a:t> </a:t>
            </a:r>
            <a:r>
              <a:rPr lang="en-US" dirty="0"/>
              <a:t>Embedding</a:t>
            </a:r>
            <a:r>
              <a:rPr lang="en-US" spc="-45" dirty="0"/>
              <a:t> </a:t>
            </a:r>
            <a:r>
              <a:rPr lang="en-US" dirty="0"/>
              <a:t>(contd.)</a:t>
            </a:r>
          </a:p>
        </p:txBody>
      </p:sp>
      <p:sp>
        <p:nvSpPr>
          <p:cNvPr id="3" name="Text Placeholder 2">
            <a:extLst>
              <a:ext uri="{FF2B5EF4-FFF2-40B4-BE49-F238E27FC236}">
                <a16:creationId xmlns:a16="http://schemas.microsoft.com/office/drawing/2014/main" id="{4439B925-B76B-81C1-97CD-69AEEBC2464F}"/>
              </a:ext>
            </a:extLst>
          </p:cNvPr>
          <p:cNvSpPr>
            <a:spLocks noGrp="1"/>
          </p:cNvSpPr>
          <p:nvPr>
            <p:ph type="body" sz="quarter" idx="14"/>
          </p:nvPr>
        </p:nvSpPr>
        <p:spPr>
          <a:xfrm>
            <a:off x="431801" y="1447800"/>
            <a:ext cx="8280399" cy="2895598"/>
          </a:xfrm>
        </p:spPr>
        <p:txBody>
          <a:bodyPr/>
          <a:lstStyle/>
          <a:p>
            <a:r>
              <a:rPr lang="en-US" sz="1800" dirty="0"/>
              <a:t>The idea of word embedding techniques is to map different words to their  corresponding vectors in a way that similar terms are closer to each other  in a meaningful mechanism.</a:t>
            </a:r>
          </a:p>
          <a:p>
            <a:endParaRPr lang="en-US" sz="1800" dirty="0"/>
          </a:p>
          <a:p>
            <a:r>
              <a:rPr lang="en-US" sz="1800" dirty="0"/>
              <a:t>The goal is:</a:t>
            </a:r>
          </a:p>
          <a:p>
            <a:endParaRPr lang="en-US" sz="1800" dirty="0"/>
          </a:p>
        </p:txBody>
      </p:sp>
      <p:pic>
        <p:nvPicPr>
          <p:cNvPr id="4" name="object 4">
            <a:extLst>
              <a:ext uri="{FF2B5EF4-FFF2-40B4-BE49-F238E27FC236}">
                <a16:creationId xmlns:a16="http://schemas.microsoft.com/office/drawing/2014/main" id="{6F7CC8AF-0527-7248-AFC0-0B918C07E309}"/>
              </a:ext>
            </a:extLst>
          </p:cNvPr>
          <p:cNvPicPr/>
          <p:nvPr/>
        </p:nvPicPr>
        <p:blipFill>
          <a:blip r:embed="rId2" cstate="print"/>
          <a:stretch>
            <a:fillRect/>
          </a:stretch>
        </p:blipFill>
        <p:spPr>
          <a:xfrm>
            <a:off x="582359" y="3180111"/>
            <a:ext cx="3006662" cy="520637"/>
          </a:xfrm>
          <a:prstGeom prst="rect">
            <a:avLst/>
          </a:prstGeom>
        </p:spPr>
      </p:pic>
      <p:pic>
        <p:nvPicPr>
          <p:cNvPr id="5" name="object 5">
            <a:extLst>
              <a:ext uri="{FF2B5EF4-FFF2-40B4-BE49-F238E27FC236}">
                <a16:creationId xmlns:a16="http://schemas.microsoft.com/office/drawing/2014/main" id="{D57C7805-787A-8C0F-3A3C-713079D01AD1}"/>
              </a:ext>
            </a:extLst>
          </p:cNvPr>
          <p:cNvPicPr/>
          <p:nvPr/>
        </p:nvPicPr>
        <p:blipFill>
          <a:blip r:embed="rId3" cstate="print"/>
          <a:stretch>
            <a:fillRect/>
          </a:stretch>
        </p:blipFill>
        <p:spPr>
          <a:xfrm>
            <a:off x="4400550" y="2366010"/>
            <a:ext cx="4161091" cy="2669477"/>
          </a:xfrm>
          <a:prstGeom prst="rect">
            <a:avLst/>
          </a:prstGeom>
        </p:spPr>
      </p:pic>
    </p:spTree>
    <p:extLst>
      <p:ext uri="{BB962C8B-B14F-4D97-AF65-F5344CB8AC3E}">
        <p14:creationId xmlns:p14="http://schemas.microsoft.com/office/powerpoint/2010/main" val="2761249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593533-AE4F-6AB0-0C11-4938500A5883}"/>
              </a:ext>
            </a:extLst>
          </p:cNvPr>
          <p:cNvSpPr>
            <a:spLocks noGrp="1"/>
          </p:cNvSpPr>
          <p:nvPr>
            <p:ph type="body" sz="quarter" idx="20"/>
          </p:nvPr>
        </p:nvSpPr>
        <p:spPr/>
        <p:txBody>
          <a:bodyPr/>
          <a:lstStyle/>
          <a:p>
            <a:r>
              <a:rPr lang="en-US" spc="-26" dirty="0"/>
              <a:t>Word2Vec</a:t>
            </a:r>
            <a:endParaRPr lang="en-US" dirty="0"/>
          </a:p>
        </p:txBody>
      </p:sp>
      <p:sp>
        <p:nvSpPr>
          <p:cNvPr id="3" name="Text Placeholder 2">
            <a:extLst>
              <a:ext uri="{FF2B5EF4-FFF2-40B4-BE49-F238E27FC236}">
                <a16:creationId xmlns:a16="http://schemas.microsoft.com/office/drawing/2014/main" id="{A5A8ADAF-AB6D-04A5-F9B3-588E469A5AEA}"/>
              </a:ext>
            </a:extLst>
          </p:cNvPr>
          <p:cNvSpPr>
            <a:spLocks noGrp="1"/>
          </p:cNvSpPr>
          <p:nvPr>
            <p:ph type="body" sz="quarter" idx="14"/>
          </p:nvPr>
        </p:nvSpPr>
        <p:spPr>
          <a:xfrm>
            <a:off x="431801" y="1447800"/>
            <a:ext cx="8280399" cy="2895598"/>
          </a:xfrm>
        </p:spPr>
        <p:txBody>
          <a:bodyPr/>
          <a:lstStyle/>
          <a:p>
            <a:r>
              <a:rPr lang="en-US" sz="1800" dirty="0"/>
              <a:t>Word2Vec is one of the most popular techniques used to construct word  embeddings.</a:t>
            </a:r>
          </a:p>
          <a:p>
            <a:r>
              <a:rPr lang="en-US" sz="1800" dirty="0"/>
              <a:t>The models created by using word2vec are shallow two-layer neural networks.</a:t>
            </a:r>
          </a:p>
          <a:p>
            <a:r>
              <a:rPr lang="en-US" sz="1800" dirty="0"/>
              <a:t>Word2Vec can be obtained using two methods (both involving Neural Networks):  Skip Gram and Common Bag Of Words (CBOW)</a:t>
            </a:r>
          </a:p>
          <a:p>
            <a:pPr lvl="2"/>
            <a:r>
              <a:rPr lang="en-US" sz="1600" dirty="0"/>
              <a:t>CBOW Model takes the context of each word as the input and tries to predict the word corresponding to the context.</a:t>
            </a:r>
          </a:p>
          <a:p>
            <a:pPr lvl="2"/>
            <a:r>
              <a:rPr lang="en-US" sz="1600" dirty="0"/>
              <a:t>Skip-gram is one of the unsupervised learning techniques used to find the most  related words for a given word. Skip-gram is used to predict the context word for a  given target word.</a:t>
            </a:r>
          </a:p>
          <a:p>
            <a:r>
              <a:rPr lang="en-US" sz="1800" dirty="0"/>
              <a:t>CBOW and Skip-gram models aim to find the most related words for a given word.</a:t>
            </a:r>
          </a:p>
          <a:p>
            <a:endParaRPr lang="en-US" sz="1800" dirty="0"/>
          </a:p>
        </p:txBody>
      </p:sp>
    </p:spTree>
    <p:extLst>
      <p:ext uri="{BB962C8B-B14F-4D97-AF65-F5344CB8AC3E}">
        <p14:creationId xmlns:p14="http://schemas.microsoft.com/office/powerpoint/2010/main" val="1204138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8AD788-C54C-890E-952B-38BFD0F0720A}"/>
              </a:ext>
            </a:extLst>
          </p:cNvPr>
          <p:cNvSpPr>
            <a:spLocks noGrp="1"/>
          </p:cNvSpPr>
          <p:nvPr>
            <p:ph type="body" sz="quarter" idx="20"/>
          </p:nvPr>
        </p:nvSpPr>
        <p:spPr/>
        <p:txBody>
          <a:bodyPr/>
          <a:lstStyle/>
          <a:p>
            <a:r>
              <a:rPr lang="en-US" spc="21" dirty="0"/>
              <a:t>W</a:t>
            </a:r>
            <a:r>
              <a:rPr lang="en-US" spc="-14" dirty="0"/>
              <a:t>o</a:t>
            </a:r>
            <a:r>
              <a:rPr lang="en-US" spc="134" dirty="0"/>
              <a:t>r</a:t>
            </a:r>
            <a:r>
              <a:rPr lang="en-US" spc="-134" dirty="0"/>
              <a:t>d</a:t>
            </a:r>
            <a:r>
              <a:rPr lang="en-US" spc="-161" dirty="0"/>
              <a:t>2</a:t>
            </a:r>
            <a:r>
              <a:rPr lang="en-US" spc="-235" dirty="0"/>
              <a:t>v</a:t>
            </a:r>
            <a:r>
              <a:rPr lang="en-US" spc="-200" dirty="0"/>
              <a:t>ec</a:t>
            </a:r>
            <a:endParaRPr lang="en-US" dirty="0"/>
          </a:p>
        </p:txBody>
      </p:sp>
      <p:sp>
        <p:nvSpPr>
          <p:cNvPr id="3" name="Text Placeholder 2">
            <a:extLst>
              <a:ext uri="{FF2B5EF4-FFF2-40B4-BE49-F238E27FC236}">
                <a16:creationId xmlns:a16="http://schemas.microsoft.com/office/drawing/2014/main" id="{E43860D9-E6DD-1AEB-371A-E8E3BC549BDC}"/>
              </a:ext>
            </a:extLst>
          </p:cNvPr>
          <p:cNvSpPr>
            <a:spLocks noGrp="1"/>
          </p:cNvSpPr>
          <p:nvPr>
            <p:ph type="body" sz="quarter" idx="14"/>
          </p:nvPr>
        </p:nvSpPr>
        <p:spPr/>
        <p:txBody>
          <a:bodyPr/>
          <a:lstStyle/>
          <a:p>
            <a:endParaRPr lang="en-US"/>
          </a:p>
        </p:txBody>
      </p:sp>
      <p:pic>
        <p:nvPicPr>
          <p:cNvPr id="4" name="object 3">
            <a:extLst>
              <a:ext uri="{FF2B5EF4-FFF2-40B4-BE49-F238E27FC236}">
                <a16:creationId xmlns:a16="http://schemas.microsoft.com/office/drawing/2014/main" id="{CAC12CF4-7C5E-6FB4-8F95-70A75BF2FDD4}"/>
              </a:ext>
            </a:extLst>
          </p:cNvPr>
          <p:cNvPicPr/>
          <p:nvPr/>
        </p:nvPicPr>
        <p:blipFill>
          <a:blip r:embed="rId2" cstate="print"/>
          <a:stretch>
            <a:fillRect/>
          </a:stretch>
        </p:blipFill>
        <p:spPr>
          <a:xfrm>
            <a:off x="431800" y="1242828"/>
            <a:ext cx="3537377" cy="2657843"/>
          </a:xfrm>
          <a:prstGeom prst="rect">
            <a:avLst/>
          </a:prstGeom>
        </p:spPr>
      </p:pic>
    </p:spTree>
    <p:extLst>
      <p:ext uri="{BB962C8B-B14F-4D97-AF65-F5344CB8AC3E}">
        <p14:creationId xmlns:p14="http://schemas.microsoft.com/office/powerpoint/2010/main" val="554281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D5C8C1-0C29-845C-8B6F-B1D6934C21A1}"/>
              </a:ext>
            </a:extLst>
          </p:cNvPr>
          <p:cNvSpPr>
            <a:spLocks noGrp="1"/>
          </p:cNvSpPr>
          <p:nvPr>
            <p:ph type="body" sz="quarter" idx="20"/>
          </p:nvPr>
        </p:nvSpPr>
        <p:spPr/>
        <p:txBody>
          <a:bodyPr/>
          <a:lstStyle/>
          <a:p>
            <a:r>
              <a:rPr lang="en-US" dirty="0"/>
              <a:t>Word Embedding vs TF-IDF matrix</a:t>
            </a:r>
          </a:p>
        </p:txBody>
      </p:sp>
      <p:sp>
        <p:nvSpPr>
          <p:cNvPr id="3" name="Text Placeholder 2">
            <a:extLst>
              <a:ext uri="{FF2B5EF4-FFF2-40B4-BE49-F238E27FC236}">
                <a16:creationId xmlns:a16="http://schemas.microsoft.com/office/drawing/2014/main" id="{B99FD5EF-4409-0479-E715-BC7F0502D2C2}"/>
              </a:ext>
            </a:extLst>
          </p:cNvPr>
          <p:cNvSpPr>
            <a:spLocks noGrp="1"/>
          </p:cNvSpPr>
          <p:nvPr>
            <p:ph type="body" sz="quarter" idx="14"/>
          </p:nvPr>
        </p:nvSpPr>
        <p:spPr/>
        <p:txBody>
          <a:bodyPr/>
          <a:lstStyle/>
          <a:p>
            <a:endParaRPr lang="en-US"/>
          </a:p>
        </p:txBody>
      </p:sp>
      <p:pic>
        <p:nvPicPr>
          <p:cNvPr id="4" name="Picture 2" descr="Word Embedding Explained, a comparison and code tutorial | by Duncan  Cam-Stei | Medium">
            <a:extLst>
              <a:ext uri="{FF2B5EF4-FFF2-40B4-BE49-F238E27FC236}">
                <a16:creationId xmlns:a16="http://schemas.microsoft.com/office/drawing/2014/main" id="{CE807F86-92D5-CF7D-587B-0FDEEA98C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759982"/>
            <a:ext cx="7372350" cy="276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81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B273FE-C26F-CB3D-82B2-8A080EAE5494}"/>
              </a:ext>
            </a:extLst>
          </p:cNvPr>
          <p:cNvSpPr>
            <a:spLocks noGrp="1"/>
          </p:cNvSpPr>
          <p:nvPr>
            <p:ph type="body" sz="quarter" idx="20"/>
          </p:nvPr>
        </p:nvSpPr>
        <p:spPr/>
        <p:txBody>
          <a:bodyPr/>
          <a:lstStyle/>
          <a:p>
            <a:r>
              <a:rPr lang="en-US" dirty="0"/>
              <a:t>Word embedding model using pre-trained models</a:t>
            </a:r>
          </a:p>
        </p:txBody>
      </p:sp>
      <p:sp>
        <p:nvSpPr>
          <p:cNvPr id="3" name="Text Placeholder 2">
            <a:extLst>
              <a:ext uri="{FF2B5EF4-FFF2-40B4-BE49-F238E27FC236}">
                <a16:creationId xmlns:a16="http://schemas.microsoft.com/office/drawing/2014/main" id="{D6DC80C4-136D-71D9-5BDF-DB38D596A506}"/>
              </a:ext>
            </a:extLst>
          </p:cNvPr>
          <p:cNvSpPr>
            <a:spLocks noGrp="1"/>
          </p:cNvSpPr>
          <p:nvPr>
            <p:ph type="body" sz="quarter" idx="14"/>
          </p:nvPr>
        </p:nvSpPr>
        <p:spPr>
          <a:xfrm>
            <a:off x="431801" y="1447800"/>
            <a:ext cx="8280399" cy="2895598"/>
          </a:xfrm>
        </p:spPr>
        <p:txBody>
          <a:bodyPr/>
          <a:lstStyle/>
          <a:p>
            <a:r>
              <a:rPr lang="en-US" sz="1800" dirty="0"/>
              <a:t>If our dataset size is small, we can't provide enough sentences, then our  model will not learn more from our dataset. Otherwise if we want to build  a word2vec model with a large corpus then it will require more resources  like time, memory etc.</a:t>
            </a:r>
          </a:p>
          <a:p>
            <a:endParaRPr lang="en-US" sz="1800" dirty="0"/>
          </a:p>
          <a:p>
            <a:r>
              <a:rPr lang="en-US" sz="1800" dirty="0"/>
              <a:t>So how can we build a better word embedding model in this situation?  we can utilize already trained models such as the following models.</a:t>
            </a:r>
          </a:p>
          <a:p>
            <a:pPr lvl="2"/>
            <a:r>
              <a:rPr lang="en-US" dirty="0" err="1"/>
              <a:t>GloVe</a:t>
            </a:r>
            <a:r>
              <a:rPr lang="en-US" dirty="0"/>
              <a:t> (Global Vector Representation)</a:t>
            </a:r>
          </a:p>
          <a:p>
            <a:pPr lvl="3"/>
            <a:r>
              <a:rPr lang="en-US" dirty="0"/>
              <a:t>You can download this pretrained model from this </a:t>
            </a:r>
            <a:r>
              <a:rPr lang="en-US" sz="1800" u="heavy" spc="-4" dirty="0">
                <a:uFill>
                  <a:solidFill>
                    <a:srgbClr val="00AFEA"/>
                  </a:solidFill>
                </a:uFill>
                <a:latin typeface="Arial MT"/>
                <a:cs typeface="Arial MT"/>
                <a:hlinkClick r:id="rId2">
                  <a:extLst>
                    <a:ext uri="{A12FA001-AC4F-418D-AE19-62706E023703}">
                      <ahyp:hlinkClr xmlns:ahyp="http://schemas.microsoft.com/office/drawing/2018/hyperlinkcolor" val="tx"/>
                    </a:ext>
                  </a:extLst>
                </a:hlinkClick>
              </a:rPr>
              <a:t>link</a:t>
            </a:r>
            <a:r>
              <a:rPr lang="en-US" dirty="0"/>
              <a:t>.</a:t>
            </a:r>
          </a:p>
          <a:p>
            <a:pPr lvl="2"/>
            <a:r>
              <a:rPr lang="en-US" dirty="0"/>
              <a:t>BERT (Bidirectional Encoder Representations)</a:t>
            </a:r>
          </a:p>
          <a:p>
            <a:pPr lvl="3"/>
            <a:r>
              <a:rPr lang="en-US" dirty="0"/>
              <a:t>You can download google BERT pretrained model from this </a:t>
            </a:r>
            <a:r>
              <a:rPr lang="en-US" sz="1800" u="heavy" spc="-4" dirty="0">
                <a:uFill>
                  <a:solidFill>
                    <a:srgbClr val="00AFEA"/>
                  </a:solidFill>
                </a:uFill>
                <a:latin typeface="Arial MT"/>
                <a:cs typeface="Arial MT"/>
                <a:hlinkClick r:id="rId3">
                  <a:extLst>
                    <a:ext uri="{A12FA001-AC4F-418D-AE19-62706E023703}">
                      <ahyp:hlinkClr xmlns:ahyp="http://schemas.microsoft.com/office/drawing/2018/hyperlinkcolor" val="tx"/>
                    </a:ext>
                  </a:extLst>
                </a:hlinkClick>
              </a:rPr>
              <a:t>link</a:t>
            </a:r>
            <a:r>
              <a:rPr lang="en-US" dirty="0"/>
              <a:t>.</a:t>
            </a:r>
          </a:p>
          <a:p>
            <a:endParaRPr lang="en-US" sz="1800" dirty="0"/>
          </a:p>
        </p:txBody>
      </p:sp>
    </p:spTree>
    <p:extLst>
      <p:ext uri="{BB962C8B-B14F-4D97-AF65-F5344CB8AC3E}">
        <p14:creationId xmlns:p14="http://schemas.microsoft.com/office/powerpoint/2010/main" val="185247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C0355-ADB2-4313-7B76-EF5530BE01B4}"/>
              </a:ext>
            </a:extLst>
          </p:cNvPr>
          <p:cNvSpPr>
            <a:spLocks noGrp="1"/>
          </p:cNvSpPr>
          <p:nvPr>
            <p:ph type="body" sz="quarter" idx="20"/>
          </p:nvPr>
        </p:nvSpPr>
        <p:spPr/>
        <p:txBody>
          <a:bodyPr/>
          <a:lstStyle/>
          <a:p>
            <a:r>
              <a:rPr lang="en-US" b="1" dirty="0"/>
              <a:t>Data</a:t>
            </a:r>
            <a:endParaRPr lang="en-US" dirty="0"/>
          </a:p>
        </p:txBody>
      </p:sp>
      <p:sp>
        <p:nvSpPr>
          <p:cNvPr id="3" name="Text Placeholder 2">
            <a:extLst>
              <a:ext uri="{FF2B5EF4-FFF2-40B4-BE49-F238E27FC236}">
                <a16:creationId xmlns:a16="http://schemas.microsoft.com/office/drawing/2014/main" id="{DD877A3D-BD84-4B60-BCEB-BABB10F6028E}"/>
              </a:ext>
            </a:extLst>
          </p:cNvPr>
          <p:cNvSpPr>
            <a:spLocks noGrp="1"/>
          </p:cNvSpPr>
          <p:nvPr>
            <p:ph type="body" sz="quarter" idx="14"/>
          </p:nvPr>
        </p:nvSpPr>
        <p:spPr/>
        <p:txBody>
          <a:bodyPr/>
          <a:lstStyle/>
          <a:p>
            <a:endParaRPr lang="en-US"/>
          </a:p>
        </p:txBody>
      </p:sp>
      <p:pic>
        <p:nvPicPr>
          <p:cNvPr id="4" name="Picture 3">
            <a:extLst>
              <a:ext uri="{FF2B5EF4-FFF2-40B4-BE49-F238E27FC236}">
                <a16:creationId xmlns:a16="http://schemas.microsoft.com/office/drawing/2014/main" id="{523C6174-4F67-D5D3-F2B5-B66EC87E2978}"/>
              </a:ext>
            </a:extLst>
          </p:cNvPr>
          <p:cNvPicPr>
            <a:picLocks noChangeAspect="1"/>
          </p:cNvPicPr>
          <p:nvPr/>
        </p:nvPicPr>
        <p:blipFill>
          <a:blip r:embed="rId2"/>
          <a:stretch>
            <a:fillRect/>
          </a:stretch>
        </p:blipFill>
        <p:spPr>
          <a:xfrm>
            <a:off x="30478" y="1071947"/>
            <a:ext cx="4572000" cy="2564606"/>
          </a:xfrm>
          <a:prstGeom prst="rect">
            <a:avLst/>
          </a:prstGeom>
        </p:spPr>
      </p:pic>
      <p:pic>
        <p:nvPicPr>
          <p:cNvPr id="5" name="Picture 4">
            <a:extLst>
              <a:ext uri="{FF2B5EF4-FFF2-40B4-BE49-F238E27FC236}">
                <a16:creationId xmlns:a16="http://schemas.microsoft.com/office/drawing/2014/main" id="{9B703710-F7B5-08F3-B37E-2CA18A8B77AE}"/>
              </a:ext>
            </a:extLst>
          </p:cNvPr>
          <p:cNvPicPr>
            <a:picLocks noChangeAspect="1"/>
          </p:cNvPicPr>
          <p:nvPr/>
        </p:nvPicPr>
        <p:blipFill>
          <a:blip r:embed="rId3"/>
          <a:stretch>
            <a:fillRect/>
          </a:stretch>
        </p:blipFill>
        <p:spPr>
          <a:xfrm>
            <a:off x="4557712" y="2528887"/>
            <a:ext cx="4586288" cy="2614613"/>
          </a:xfrm>
          <a:prstGeom prst="rect">
            <a:avLst/>
          </a:prstGeom>
        </p:spPr>
      </p:pic>
    </p:spTree>
    <p:extLst>
      <p:ext uri="{BB962C8B-B14F-4D97-AF65-F5344CB8AC3E}">
        <p14:creationId xmlns:p14="http://schemas.microsoft.com/office/powerpoint/2010/main" val="213505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CB5253-C459-EE4F-0DA7-3E62066AE9B5}"/>
              </a:ext>
            </a:extLst>
          </p:cNvPr>
          <p:cNvSpPr>
            <a:spLocks noGrp="1"/>
          </p:cNvSpPr>
          <p:nvPr>
            <p:ph type="body" sz="quarter" idx="20"/>
          </p:nvPr>
        </p:nvSpPr>
        <p:spPr/>
        <p:txBody>
          <a:bodyPr/>
          <a:lstStyle/>
          <a:p>
            <a:r>
              <a:rPr lang="en-US" dirty="0"/>
              <a:t>Unstructured data</a:t>
            </a:r>
          </a:p>
        </p:txBody>
      </p:sp>
      <p:sp>
        <p:nvSpPr>
          <p:cNvPr id="3" name="Text Placeholder 2">
            <a:extLst>
              <a:ext uri="{FF2B5EF4-FFF2-40B4-BE49-F238E27FC236}">
                <a16:creationId xmlns:a16="http://schemas.microsoft.com/office/drawing/2014/main" id="{B1B37C01-F150-1DE2-D0AD-51FB3C9A4FCA}"/>
              </a:ext>
            </a:extLst>
          </p:cNvPr>
          <p:cNvSpPr>
            <a:spLocks noGrp="1"/>
          </p:cNvSpPr>
          <p:nvPr>
            <p:ph type="body" sz="quarter" idx="14"/>
          </p:nvPr>
        </p:nvSpPr>
        <p:spPr>
          <a:xfrm>
            <a:off x="431801" y="1447800"/>
            <a:ext cx="8280399" cy="2895598"/>
          </a:xfrm>
        </p:spPr>
        <p:txBody>
          <a:bodyPr/>
          <a:lstStyle/>
          <a:p>
            <a:r>
              <a:rPr lang="en-US" sz="1800" dirty="0"/>
              <a:t>Why bother to extract this unstructured data?</a:t>
            </a:r>
          </a:p>
          <a:p>
            <a:pPr lvl="2" indent="-288000"/>
            <a:r>
              <a:rPr lang="en-US" sz="1600" dirty="0"/>
              <a:t>It can yield deeper insights.</a:t>
            </a:r>
          </a:p>
          <a:p>
            <a:pPr lvl="2" indent="-288000"/>
            <a:r>
              <a:rPr lang="en-US" sz="1600" dirty="0"/>
              <a:t>Examples:  identifying issues, market trends, or overall customer sentiment towards a brand</a:t>
            </a:r>
          </a:p>
          <a:p>
            <a:endParaRPr lang="en-US" sz="1800" dirty="0"/>
          </a:p>
          <a:p>
            <a:endParaRPr lang="en-US" sz="1800" dirty="0"/>
          </a:p>
          <a:p>
            <a:endParaRPr lang="en-US" sz="1800" dirty="0"/>
          </a:p>
        </p:txBody>
      </p:sp>
    </p:spTree>
    <p:extLst>
      <p:ext uri="{BB962C8B-B14F-4D97-AF65-F5344CB8AC3E}">
        <p14:creationId xmlns:p14="http://schemas.microsoft.com/office/powerpoint/2010/main" val="301850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55C1A5-C9E9-9A58-AFE4-D63D90E5C620}"/>
              </a:ext>
            </a:extLst>
          </p:cNvPr>
          <p:cNvSpPr>
            <a:spLocks noGrp="1"/>
          </p:cNvSpPr>
          <p:nvPr>
            <p:ph type="body" sz="quarter" idx="20"/>
          </p:nvPr>
        </p:nvSpPr>
        <p:spPr/>
        <p:txBody>
          <a:bodyPr/>
          <a:lstStyle/>
          <a:p>
            <a:r>
              <a:rPr lang="en-US" dirty="0"/>
              <a:t>Social Big Data analysis steps</a:t>
            </a:r>
          </a:p>
        </p:txBody>
      </p:sp>
      <p:sp>
        <p:nvSpPr>
          <p:cNvPr id="3" name="Text Placeholder 2">
            <a:extLst>
              <a:ext uri="{FF2B5EF4-FFF2-40B4-BE49-F238E27FC236}">
                <a16:creationId xmlns:a16="http://schemas.microsoft.com/office/drawing/2014/main" id="{8BDE80F7-3AF0-4F33-BD9A-2E0D694D3209}"/>
              </a:ext>
            </a:extLst>
          </p:cNvPr>
          <p:cNvSpPr>
            <a:spLocks noGrp="1"/>
          </p:cNvSpPr>
          <p:nvPr>
            <p:ph type="body" sz="quarter" idx="14"/>
          </p:nvPr>
        </p:nvSpPr>
        <p:spPr/>
        <p:txBody>
          <a:bodyPr/>
          <a:lstStyle/>
          <a:p>
            <a:endParaRPr lang="en-US"/>
          </a:p>
        </p:txBody>
      </p:sp>
      <p:pic>
        <p:nvPicPr>
          <p:cNvPr id="4" name="Picture 2" descr="figure 11">
            <a:extLst>
              <a:ext uri="{FF2B5EF4-FFF2-40B4-BE49-F238E27FC236}">
                <a16:creationId xmlns:a16="http://schemas.microsoft.com/office/drawing/2014/main" id="{E22A9E7D-8CCD-5562-E63A-7A81956F1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028700"/>
            <a:ext cx="7086600" cy="4034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7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C8DB6B-7600-BA1C-293A-F6B9293B9786}"/>
              </a:ext>
            </a:extLst>
          </p:cNvPr>
          <p:cNvSpPr>
            <a:spLocks noGrp="1"/>
          </p:cNvSpPr>
          <p:nvPr>
            <p:ph type="body" sz="quarter" idx="20"/>
          </p:nvPr>
        </p:nvSpPr>
        <p:spPr/>
        <p:txBody>
          <a:bodyPr/>
          <a:lstStyle/>
          <a:p>
            <a:endParaRPr lang="en-US"/>
          </a:p>
        </p:txBody>
      </p:sp>
      <p:sp>
        <p:nvSpPr>
          <p:cNvPr id="3" name="Text Placeholder 2">
            <a:extLst>
              <a:ext uri="{FF2B5EF4-FFF2-40B4-BE49-F238E27FC236}">
                <a16:creationId xmlns:a16="http://schemas.microsoft.com/office/drawing/2014/main" id="{019D743C-F2A3-1AE1-34B7-ED49F0177C94}"/>
              </a:ext>
            </a:extLst>
          </p:cNvPr>
          <p:cNvSpPr>
            <a:spLocks noGrp="1"/>
          </p:cNvSpPr>
          <p:nvPr>
            <p:ph type="body" sz="quarter" idx="14"/>
          </p:nvPr>
        </p:nvSpPr>
        <p:spPr>
          <a:xfrm>
            <a:off x="431801" y="1447800"/>
            <a:ext cx="8280399" cy="2895598"/>
          </a:xfrm>
        </p:spPr>
        <p:txBody>
          <a:bodyPr/>
          <a:lstStyle/>
          <a:p>
            <a:pPr marL="0" indent="0" algn="ctr">
              <a:buNone/>
            </a:pPr>
            <a:endParaRPr lang="en-US" dirty="0"/>
          </a:p>
          <a:p>
            <a:pPr marL="0" indent="0" algn="ctr">
              <a:buNone/>
            </a:pPr>
            <a:endParaRPr lang="en-US" dirty="0"/>
          </a:p>
          <a:p>
            <a:pPr marL="0" indent="0" algn="ctr">
              <a:buNone/>
            </a:pPr>
            <a:r>
              <a:rPr lang="en-US" dirty="0"/>
              <a:t>Natural Language Processing (NLP)</a:t>
            </a:r>
          </a:p>
        </p:txBody>
      </p:sp>
    </p:spTree>
    <p:extLst>
      <p:ext uri="{BB962C8B-B14F-4D97-AF65-F5344CB8AC3E}">
        <p14:creationId xmlns:p14="http://schemas.microsoft.com/office/powerpoint/2010/main" val="190928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C453C5-48D8-CA31-0DD7-0D60EB3D16EC}"/>
              </a:ext>
            </a:extLst>
          </p:cNvPr>
          <p:cNvSpPr>
            <a:spLocks noGrp="1"/>
          </p:cNvSpPr>
          <p:nvPr>
            <p:ph type="body" sz="quarter" idx="20"/>
          </p:nvPr>
        </p:nvSpPr>
        <p:spPr/>
        <p:txBody>
          <a:bodyPr/>
          <a:lstStyle/>
          <a:p>
            <a:r>
              <a:rPr lang="en-US" sz="3600" dirty="0"/>
              <a:t>Natural </a:t>
            </a:r>
            <a:r>
              <a:rPr lang="en-US" sz="3600" spc="-4" dirty="0"/>
              <a:t>Language </a:t>
            </a:r>
            <a:r>
              <a:rPr lang="en-US" sz="3600" dirty="0"/>
              <a:t>Processing</a:t>
            </a:r>
            <a:r>
              <a:rPr lang="en-US" sz="3600" spc="-79" dirty="0"/>
              <a:t> </a:t>
            </a:r>
            <a:r>
              <a:rPr lang="en-US" sz="3600" dirty="0"/>
              <a:t>(NLP)</a:t>
            </a:r>
            <a:endParaRPr lang="en-US" dirty="0"/>
          </a:p>
        </p:txBody>
      </p:sp>
      <p:sp>
        <p:nvSpPr>
          <p:cNvPr id="3" name="Text Placeholder 2">
            <a:extLst>
              <a:ext uri="{FF2B5EF4-FFF2-40B4-BE49-F238E27FC236}">
                <a16:creationId xmlns:a16="http://schemas.microsoft.com/office/drawing/2014/main" id="{50A54411-0AD6-9811-F454-BBE218CF6255}"/>
              </a:ext>
            </a:extLst>
          </p:cNvPr>
          <p:cNvSpPr>
            <a:spLocks noGrp="1"/>
          </p:cNvSpPr>
          <p:nvPr>
            <p:ph type="body" sz="quarter" idx="14"/>
          </p:nvPr>
        </p:nvSpPr>
        <p:spPr>
          <a:xfrm>
            <a:off x="431801" y="1447800"/>
            <a:ext cx="8280399" cy="2895598"/>
          </a:xfrm>
        </p:spPr>
        <p:txBody>
          <a:bodyPr/>
          <a:lstStyle/>
          <a:p>
            <a:r>
              <a:rPr lang="en-US" sz="1800" dirty="0"/>
              <a:t>A subfield of linguistics, computer science and artificial intelligence concerned with  interactions between computers and human (natural) languages. It is used to  apply </a:t>
            </a:r>
            <a:r>
              <a:rPr lang="en-US" sz="1800" b="1" dirty="0"/>
              <a:t>machine learning </a:t>
            </a:r>
            <a:r>
              <a:rPr lang="en-US" sz="1800" dirty="0"/>
              <a:t>algorithms to </a:t>
            </a:r>
            <a:r>
              <a:rPr lang="en-US" sz="1800" b="1" dirty="0"/>
              <a:t>text</a:t>
            </a:r>
            <a:r>
              <a:rPr lang="en-US" sz="1800" dirty="0"/>
              <a:t> and </a:t>
            </a:r>
            <a:r>
              <a:rPr lang="en-US" sz="1800" b="1" dirty="0"/>
              <a:t>speech</a:t>
            </a:r>
            <a:r>
              <a:rPr lang="en-US" sz="1800" dirty="0"/>
              <a:t>.</a:t>
            </a:r>
          </a:p>
          <a:p>
            <a:endParaRPr lang="en-US" sz="1800" dirty="0"/>
          </a:p>
          <a:p>
            <a:r>
              <a:rPr lang="en-US" sz="1800" dirty="0"/>
              <a:t>Problem: how to program computers to process and </a:t>
            </a:r>
            <a:r>
              <a:rPr lang="en-US" sz="1800" dirty="0" err="1"/>
              <a:t>analyse</a:t>
            </a:r>
            <a:r>
              <a:rPr lang="en-US" sz="1800" dirty="0"/>
              <a:t> large amounts of  natural language data.</a:t>
            </a:r>
          </a:p>
          <a:p>
            <a:endParaRPr lang="en-US" sz="1800" dirty="0"/>
          </a:p>
          <a:p>
            <a:r>
              <a:rPr lang="en-US" sz="1800" dirty="0"/>
              <a:t>Challenge: dealing with </a:t>
            </a:r>
            <a:r>
              <a:rPr lang="en-US" sz="1800" b="1" dirty="0"/>
              <a:t>unstructured data</a:t>
            </a:r>
            <a:r>
              <a:rPr lang="en-US" sz="1800" dirty="0"/>
              <a:t>.</a:t>
            </a:r>
          </a:p>
          <a:p>
            <a:endParaRPr lang="en-US" sz="1800" dirty="0"/>
          </a:p>
          <a:p>
            <a:r>
              <a:rPr lang="en-US" sz="1800" b="1" dirty="0"/>
              <a:t>Ultimate Goal</a:t>
            </a:r>
            <a:r>
              <a:rPr lang="en-US" sz="1800" dirty="0"/>
              <a:t>: give the machines the ability to read, understand and derive meaning  from human languages.</a:t>
            </a:r>
          </a:p>
          <a:p>
            <a:endParaRPr lang="en-US" sz="1800" dirty="0"/>
          </a:p>
        </p:txBody>
      </p:sp>
    </p:spTree>
    <p:extLst>
      <p:ext uri="{BB962C8B-B14F-4D97-AF65-F5344CB8AC3E}">
        <p14:creationId xmlns:p14="http://schemas.microsoft.com/office/powerpoint/2010/main" val="224519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A0A37F-5F37-4566-8F99-8936F4E18816}"/>
              </a:ext>
            </a:extLst>
          </p:cNvPr>
          <p:cNvSpPr>
            <a:spLocks noGrp="1"/>
          </p:cNvSpPr>
          <p:nvPr>
            <p:ph type="body" sz="quarter" idx="20"/>
          </p:nvPr>
        </p:nvSpPr>
        <p:spPr/>
        <p:txBody>
          <a:bodyPr/>
          <a:lstStyle/>
          <a:p>
            <a:r>
              <a:rPr lang="en-US" sz="3600" spc="-4" dirty="0"/>
              <a:t>Applications </a:t>
            </a:r>
            <a:r>
              <a:rPr lang="en-US" sz="3600" dirty="0"/>
              <a:t>of</a:t>
            </a:r>
            <a:r>
              <a:rPr lang="en-US" sz="3600" spc="-45" dirty="0"/>
              <a:t> </a:t>
            </a:r>
            <a:r>
              <a:rPr lang="en-US" sz="3600" dirty="0"/>
              <a:t>NLP(1)</a:t>
            </a:r>
            <a:endParaRPr lang="en-US" dirty="0"/>
          </a:p>
        </p:txBody>
      </p:sp>
      <p:sp>
        <p:nvSpPr>
          <p:cNvPr id="3" name="Text Placeholder 2">
            <a:extLst>
              <a:ext uri="{FF2B5EF4-FFF2-40B4-BE49-F238E27FC236}">
                <a16:creationId xmlns:a16="http://schemas.microsoft.com/office/drawing/2014/main" id="{BCD5AD1E-3AB7-0CC6-857E-29DB4B4769A7}"/>
              </a:ext>
            </a:extLst>
          </p:cNvPr>
          <p:cNvSpPr>
            <a:spLocks noGrp="1"/>
          </p:cNvSpPr>
          <p:nvPr>
            <p:ph type="body" sz="quarter" idx="14"/>
          </p:nvPr>
        </p:nvSpPr>
        <p:spPr>
          <a:xfrm>
            <a:off x="370841" y="1112464"/>
            <a:ext cx="6205219" cy="2895598"/>
          </a:xfrm>
        </p:spPr>
        <p:txBody>
          <a:bodyPr/>
          <a:lstStyle/>
          <a:p>
            <a:r>
              <a:rPr lang="en-US" sz="1800" dirty="0"/>
              <a:t>Sentiment Analysis</a:t>
            </a:r>
          </a:p>
          <a:p>
            <a:endParaRPr lang="en-US" sz="1800" dirty="0"/>
          </a:p>
          <a:p>
            <a:pPr lvl="2"/>
            <a:r>
              <a:rPr lang="en-US" sz="1600" dirty="0"/>
              <a:t>Organizations can determine what customers  are saying about a service or product by  identifying and extracting information in  sources like social media. This sentiment  analysis can provide a lot of information about  customers choices and their decision drivers.</a:t>
            </a:r>
          </a:p>
          <a:p>
            <a:endParaRPr lang="en-US" sz="1800" dirty="0"/>
          </a:p>
        </p:txBody>
      </p:sp>
      <p:sp>
        <p:nvSpPr>
          <p:cNvPr id="4" name="object 4">
            <a:extLst>
              <a:ext uri="{FF2B5EF4-FFF2-40B4-BE49-F238E27FC236}">
                <a16:creationId xmlns:a16="http://schemas.microsoft.com/office/drawing/2014/main" id="{4A7581EF-25FB-176F-760B-D5E3F2AFD1D9}"/>
              </a:ext>
            </a:extLst>
          </p:cNvPr>
          <p:cNvSpPr/>
          <p:nvPr/>
        </p:nvSpPr>
        <p:spPr>
          <a:xfrm>
            <a:off x="6469380" y="3070535"/>
            <a:ext cx="2506980" cy="192100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61283264"/>
      </p:ext>
    </p:extLst>
  </p:cSld>
  <p:clrMapOvr>
    <a:masterClrMapping/>
  </p:clrMapOvr>
</p:sld>
</file>

<file path=ppt/theme/theme1.xml><?xml version="1.0" encoding="utf-8"?>
<a:theme xmlns:a="http://schemas.openxmlformats.org/drawingml/2006/main" name="Office Theme">
  <a:themeElements>
    <a:clrScheme name="Turing Presentation Palette">
      <a:dk1>
        <a:srgbClr val="1C1C1C"/>
      </a:dk1>
      <a:lt1>
        <a:sysClr val="window" lastClr="FFFFFF"/>
      </a:lt1>
      <a:dk2>
        <a:srgbClr val="404040"/>
      </a:dk2>
      <a:lt2>
        <a:srgbClr val="DEDEDE"/>
      </a:lt2>
      <a:accent1>
        <a:srgbClr val="00B0F0"/>
      </a:accent1>
      <a:accent2>
        <a:srgbClr val="0070C0"/>
      </a:accent2>
      <a:accent3>
        <a:srgbClr val="06CA7B"/>
      </a:accent3>
      <a:accent4>
        <a:srgbClr val="002060"/>
      </a:accent4>
      <a:accent5>
        <a:srgbClr val="7D02C2"/>
      </a:accent5>
      <a:accent6>
        <a:srgbClr val="FF007D"/>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The Alan Turing Master PPT with intro slides_widescreen_v3" id="{5DFD5C9A-0A2C-4E03-B4D8-1CB4749D4479}" vid="{9C62355F-E4EE-46CD-BECD-0FFB3DDDDA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AA62DCEA4FAE4394823B509BA2709F" ma:contentTypeVersion="" ma:contentTypeDescription="Create a new document." ma:contentTypeScope="" ma:versionID="f5bdc85b8c2b59763cc3d43b64e49cc8">
  <xsd:schema xmlns:xsd="http://www.w3.org/2001/XMLSchema" xmlns:xs="http://www.w3.org/2001/XMLSchema" xmlns:p="http://schemas.microsoft.com/office/2006/metadata/properties" xmlns:ns2="ddc16f2e-ac79-420b-bf02-152a3fab2b22" xmlns:ns3="e5618448-e42b-40ea-80d2-fe7c2030a18b" targetNamespace="http://schemas.microsoft.com/office/2006/metadata/properties" ma:root="true" ma:fieldsID="fbecd554eafde8c36c37c40c8fe240c8" ns2:_="" ns3:_="">
    <xsd:import namespace="ddc16f2e-ac79-420b-bf02-152a3fab2b22"/>
    <xsd:import namespace="e5618448-e42b-40ea-80d2-fe7c2030a1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LengthInSeconds" minOccurs="0"/>
                <xsd:element ref="ns2:TaxCatchAll"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16f2e-ac79-420b-bf02-152a3fab2b2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1" nillable="true" ma:displayName="Taxonomy Catch All Column" ma:hidden="true" ma:list="{CF309E38-7117-474E-A583-87FAE7C2EDA1}" ma:internalName="TaxCatchAll" ma:showField="CatchAllData" ma:web="{08a1f6fd-e710-4379-a5a2-b3883be714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5618448-e42b-40ea-80d2-fe7c2030a18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b5eb1a5-37e6-488e-b8f0-ddc5ba46631c"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dc16f2e-ac79-420b-bf02-152a3fab2b22" xsi:nil="true"/>
    <lcf76f155ced4ddcb4097134ff3c332f xmlns="e5618448-e42b-40ea-80d2-fe7c2030a18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13A9A8B-8FD3-436A-9B3D-7176B95C81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16f2e-ac79-420b-bf02-152a3fab2b22"/>
    <ds:schemaRef ds:uri="e5618448-e42b-40ea-80d2-fe7c2030a1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A361FC-9574-4D3A-922B-90EB7E3EAC0E}">
  <ds:schemaRefs>
    <ds:schemaRef ds:uri="http://schemas.microsoft.com/sharepoint/v3/contenttype/forms"/>
  </ds:schemaRefs>
</ds:datastoreItem>
</file>

<file path=customXml/itemProps3.xml><?xml version="1.0" encoding="utf-8"?>
<ds:datastoreItem xmlns:ds="http://schemas.openxmlformats.org/officeDocument/2006/customXml" ds:itemID="{42D3EDB7-0ABD-4BC6-9C2A-32E4FC10473A}">
  <ds:schemaRefs>
    <ds:schemaRef ds:uri="http://schemas.microsoft.com/office/2006/metadata/properties"/>
    <ds:schemaRef ds:uri="http://schemas.microsoft.com/office/infopath/2007/PartnerControls"/>
    <ds:schemaRef ds:uri="ddc16f2e-ac79-420b-bf02-152a3fab2b22"/>
    <ds:schemaRef ds:uri="e5618448-e42b-40ea-80d2-fe7c2030a18b"/>
  </ds:schemaRefs>
</ds:datastoreItem>
</file>

<file path=docProps/app.xml><?xml version="1.0" encoding="utf-8"?>
<Properties xmlns="http://schemas.openxmlformats.org/officeDocument/2006/extended-properties" xmlns:vt="http://schemas.openxmlformats.org/officeDocument/2006/docPropsVTypes">
  <Template/>
  <TotalTime>274</TotalTime>
  <Words>2684</Words>
  <Application>Microsoft Office PowerPoint</Application>
  <PresentationFormat>On-screen Show (16:9)</PresentationFormat>
  <Paragraphs>291</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Arial MT</vt:lpstr>
      <vt:lpstr>Calibri</vt:lpstr>
      <vt:lpstr>Courier</vt:lpstr>
      <vt:lpstr>Office Theme</vt:lpstr>
      <vt:lpstr>Natural Language Processing (NLP) An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Yellow Balloon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Alan Turing Institute</dc:title>
  <dc:creator>Sophie Mclvor</dc:creator>
  <cp:lastModifiedBy>Ogerta Elezaj</cp:lastModifiedBy>
  <cp:revision>27</cp:revision>
  <cp:lastPrinted>2017-11-14T13:34:51Z</cp:lastPrinted>
  <dcterms:created xsi:type="dcterms:W3CDTF">2017-03-06T16:45:41Z</dcterms:created>
  <dcterms:modified xsi:type="dcterms:W3CDTF">2023-04-04T13:06:01Z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Keywords">
    <vt:lpwstr/>
  </property>
  <property fmtid="{D5CDD505-2E9C-101B-9397-08002B2CF9AE}" pid="3" name="ContentTypeId">
    <vt:lpwstr>0x01010059AA62DCEA4FAE4394823B509BA2709F</vt:lpwstr>
  </property>
</Properties>
</file>