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6" r:id="rId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30ce0b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30ce0b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842625" y="684375"/>
            <a:ext cx="1389600" cy="2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 experiences and priorities of the subjects of research are often not thoroughly integrated into health research. This can lead to a flattening of complexity, and power asymmetries  between researchers and those researched. There is a need for greater inclusivity of diverse groups,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Develop participatory practices/resources and tools which allow them to be upscaled and inclusive.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Community wellbeing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Diversity of group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Scale of dataset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Project reproducibility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Protocols/methods/framework for participatory research</a:t>
            </a:r>
            <a:endParaRPr sz="9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 citizen science platform which is accessible/usable for diverse groups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Open repositories which support onboarding and encourage collaboration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Dataset used for impactful research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An example of, and instrument for, a new best practice in science. A unique, co-created citizen science platform built using thoroughly participatory, open methods; and a framework for conducting open, participatory citizen science. A platform unlike any other: it has an inbuilt fine-grained, dynamic consent model which facilitates ethical data management and participant agency. All features are directly linked to community recommendations. It can be easily adapted for other research. </a:t>
            </a:r>
            <a:endParaRPr sz="9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677775" y="23644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First iteration, focusses on the autistic community - in future, the relevant population of research subjects for each study; researchers; people who can action research, e.g. policy-makers.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143075" y="2067700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Social media,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Orgs such as Autistica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Networks of collaborators, conferences, 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Through launch and advertised events/webinars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Citizen scientists - especially those who are autistic or are close supporters; researchers (open source and autism specifically); open source community - Django knowledge, value-aligned orgs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143075" y="370922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Talks, presentations, webinars, 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Twitter, slack, GFs 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Via repos - PRs, issues.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Meet-up sessions and focus groups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787175" y="-22475"/>
            <a:ext cx="29472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AutSPACEs</a:t>
            </a:r>
            <a:endParaRPr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  <p:sp>
        <p:nvSpPr>
          <p:cNvPr id="69" name="Google Shape;69;p14"/>
          <p:cNvSpPr/>
          <p:nvPr/>
        </p:nvSpPr>
        <p:spPr>
          <a:xfrm>
            <a:off x="2025125" y="1297700"/>
            <a:ext cx="301200" cy="26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413225" y="1835725"/>
            <a:ext cx="193800" cy="269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563150" y="3245350"/>
            <a:ext cx="301200" cy="31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445500" y="4321400"/>
            <a:ext cx="301200" cy="26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485450" y="3210075"/>
            <a:ext cx="301200" cy="318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 rot="-2291761">
            <a:off x="5936708" y="2990707"/>
            <a:ext cx="248887" cy="57147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330025" y="3213075"/>
            <a:ext cx="269100" cy="312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7330025" y="1749650"/>
            <a:ext cx="279900" cy="376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323</Words>
  <Application>Microsoft Macintosh PowerPoint</Application>
  <PresentationFormat>On-screen Show (16:9)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Open Sans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Georgia Aitkenhead</cp:lastModifiedBy>
  <cp:revision>1</cp:revision>
  <dcterms:modified xsi:type="dcterms:W3CDTF">2021-03-30T19:55:58Z</dcterms:modified>
</cp:coreProperties>
</file>