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PZXZFQZxOSRDKC/XFLEd+wsT/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37"/>
    <p:restoredTop sz="94620"/>
  </p:normalViewPr>
  <p:slideViewPr>
    <p:cSldViewPr snapToGrid="0">
      <p:cViewPr varScale="1">
        <p:scale>
          <a:sx n="116" d="100"/>
          <a:sy n="116" d="100"/>
        </p:scale>
        <p:origin x="2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4" Type="http://customschemas.google.com/relationships/presentationmetadata" Target="metadata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0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p slide (Dark)">
  <p:cSld name="Top slide (Dark)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356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1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17"/>
          <p:cNvCxnSpPr/>
          <p:nvPr/>
        </p:nvCxnSpPr>
        <p:spPr>
          <a:xfrm>
            <a:off x="431800" y="2184922"/>
            <a:ext cx="435356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800" y="416704"/>
            <a:ext cx="2174239" cy="95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>
            <a:spLocks noGrp="1"/>
          </p:cNvSpPr>
          <p:nvPr>
            <p:ph type="body" idx="1"/>
          </p:nvPr>
        </p:nvSpPr>
        <p:spPr>
          <a:xfrm>
            <a:off x="431800" y="3720363"/>
            <a:ext cx="435356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Dark)">
  <p:cSld name="Bullets, image (Dark)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431801" y="682938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>
            <a:spLocks noGrp="1"/>
          </p:cNvSpPr>
          <p:nvPr>
            <p:ph type="pic" idx="2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Light)">
  <p:cSld name="Bullets, image (Light)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431800" y="682940"/>
            <a:ext cx="3920400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>
            <a:spLocks noGrp="1"/>
          </p:cNvSpPr>
          <p:nvPr>
            <p:ph type="pic" idx="2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, bullets, image (Dark) (Alt)">
  <p:cSld name="Heading, bullets, image (Dark) (Alt)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28"/>
          <p:cNvCxnSpPr/>
          <p:nvPr/>
        </p:nvCxnSpPr>
        <p:spPr>
          <a:xfrm>
            <a:off x="4791076" y="683054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4791075" y="682940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>
            <a:spLocks noGrp="1"/>
          </p:cNvSpPr>
          <p:nvPr>
            <p:ph type="pic" idx="2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8"/>
          <p:cNvSpPr txBox="1">
            <a:spLocks noGrp="1"/>
          </p:cNvSpPr>
          <p:nvPr>
            <p:ph type="body" idx="3"/>
          </p:nvPr>
        </p:nvSpPr>
        <p:spPr>
          <a:xfrm>
            <a:off x="4791075" y="1294731"/>
            <a:ext cx="3921125" cy="304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3016">
          <p15:clr>
            <a:srgbClr val="FBAE40"/>
          </p15:clr>
        </p15:guide>
        <p15:guide id="5" pos="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, bullets, image (Light) (Alt)">
  <p:cSld name="Heading, bullets, image (Light) (Alt)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9"/>
          <p:cNvCxnSpPr/>
          <p:nvPr/>
        </p:nvCxnSpPr>
        <p:spPr>
          <a:xfrm>
            <a:off x="4791076" y="683054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4791075" y="682940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2"/>
          </p:nvPr>
        </p:nvSpPr>
        <p:spPr>
          <a:xfrm>
            <a:off x="4791076" y="1294731"/>
            <a:ext cx="3921124" cy="304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3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3016">
          <p15:clr>
            <a:srgbClr val="FBAE40"/>
          </p15:clr>
        </p15:guide>
        <p15:guide id="5" pos="2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Dark) (Alt)">
  <p:cSld name="Bullets, image (Dark) (Alt)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4791076" y="682940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>
            <a:spLocks noGrp="1"/>
          </p:cNvSpPr>
          <p:nvPr>
            <p:ph type="pic" idx="2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272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Alt)">
  <p:cSld name="Bullets, image (Alt)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4787900" y="682940"/>
            <a:ext cx="3920400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pic" idx="2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3016">
          <p15:clr>
            <a:srgbClr val="FBAE40"/>
          </p15:clr>
        </p15:guide>
        <p15:guide id="5" pos="2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images (Dark)">
  <p:cSld name="2 images (Dark)"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32"/>
          <p:cNvCxnSpPr/>
          <p:nvPr/>
        </p:nvCxnSpPr>
        <p:spPr>
          <a:xfrm>
            <a:off x="1079500" y="3123886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32"/>
          <p:cNvSpPr>
            <a:spLocks noGrp="1"/>
          </p:cNvSpPr>
          <p:nvPr>
            <p:ph type="pic" idx="2"/>
          </p:nvPr>
        </p:nvSpPr>
        <p:spPr>
          <a:xfrm>
            <a:off x="1079500" y="992188"/>
            <a:ext cx="3060700" cy="1923283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2"/>
          <p:cNvSpPr>
            <a:spLocks noGrp="1"/>
          </p:cNvSpPr>
          <p:nvPr>
            <p:ph type="pic" idx="3"/>
          </p:nvPr>
        </p:nvSpPr>
        <p:spPr>
          <a:xfrm>
            <a:off x="5003801" y="992188"/>
            <a:ext cx="3060699" cy="192328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8" name="Google Shape;78;p32"/>
          <p:cNvCxnSpPr/>
          <p:nvPr/>
        </p:nvCxnSpPr>
        <p:spPr>
          <a:xfrm>
            <a:off x="5003803" y="3123886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2"/>
          <p:cNvSpPr txBox="1">
            <a:spLocks noGrp="1"/>
          </p:cNvSpPr>
          <p:nvPr>
            <p:ph type="body" idx="1"/>
          </p:nvPr>
        </p:nvSpPr>
        <p:spPr>
          <a:xfrm>
            <a:off x="1079500" y="3154366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4"/>
          </p:nvPr>
        </p:nvSpPr>
        <p:spPr>
          <a:xfrm>
            <a:off x="5003802" y="3154365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images (Light)">
  <p:cSld name="2 images (Light)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33"/>
          <p:cNvCxnSpPr/>
          <p:nvPr/>
        </p:nvCxnSpPr>
        <p:spPr>
          <a:xfrm>
            <a:off x="1079500" y="3123886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3"/>
          <p:cNvSpPr>
            <a:spLocks noGrp="1"/>
          </p:cNvSpPr>
          <p:nvPr>
            <p:ph type="pic" idx="2"/>
          </p:nvPr>
        </p:nvSpPr>
        <p:spPr>
          <a:xfrm>
            <a:off x="1079500" y="992188"/>
            <a:ext cx="3060700" cy="1923283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3"/>
          <p:cNvSpPr>
            <a:spLocks noGrp="1"/>
          </p:cNvSpPr>
          <p:nvPr>
            <p:ph type="pic" idx="3"/>
          </p:nvPr>
        </p:nvSpPr>
        <p:spPr>
          <a:xfrm>
            <a:off x="5003801" y="992188"/>
            <a:ext cx="3060699" cy="192328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5" name="Google Shape;85;p33"/>
          <p:cNvCxnSpPr/>
          <p:nvPr/>
        </p:nvCxnSpPr>
        <p:spPr>
          <a:xfrm>
            <a:off x="5003803" y="3123886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1079500" y="3154366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4"/>
          </p:nvPr>
        </p:nvSpPr>
        <p:spPr>
          <a:xfrm>
            <a:off x="5003802" y="3154365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Dark)">
  <p:cSld name="3 images (Dark)">
    <p:bg>
      <p:bgPr>
        <a:solidFill>
          <a:schemeClr val="dk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>
            <a:spLocks noGrp="1"/>
          </p:cNvSpPr>
          <p:nvPr>
            <p:ph type="body" idx="1"/>
          </p:nvPr>
        </p:nvSpPr>
        <p:spPr>
          <a:xfrm>
            <a:off x="3311525" y="3160713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2"/>
          </p:nvPr>
        </p:nvSpPr>
        <p:spPr>
          <a:xfrm>
            <a:off x="6192200" y="3160713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34"/>
          <p:cNvCxnSpPr/>
          <p:nvPr/>
        </p:nvCxnSpPr>
        <p:spPr>
          <a:xfrm>
            <a:off x="431800" y="3132603"/>
            <a:ext cx="2519363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34"/>
          <p:cNvSpPr>
            <a:spLocks noGrp="1"/>
          </p:cNvSpPr>
          <p:nvPr>
            <p:ph type="pic" idx="3"/>
          </p:nvPr>
        </p:nvSpPr>
        <p:spPr>
          <a:xfrm>
            <a:off x="431800" y="1254440"/>
            <a:ext cx="2519363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34"/>
          <p:cNvSpPr>
            <a:spLocks noGrp="1"/>
          </p:cNvSpPr>
          <p:nvPr>
            <p:ph type="pic" idx="4"/>
          </p:nvPr>
        </p:nvSpPr>
        <p:spPr>
          <a:xfrm>
            <a:off x="3312000" y="1254440"/>
            <a:ext cx="2520000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4"/>
          <p:cNvSpPr>
            <a:spLocks noGrp="1"/>
          </p:cNvSpPr>
          <p:nvPr>
            <p:ph type="pic" idx="5"/>
          </p:nvPr>
        </p:nvSpPr>
        <p:spPr>
          <a:xfrm>
            <a:off x="6192200" y="1254442"/>
            <a:ext cx="2520000" cy="169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5" name="Google Shape;95;p34"/>
          <p:cNvCxnSpPr/>
          <p:nvPr/>
        </p:nvCxnSpPr>
        <p:spPr>
          <a:xfrm>
            <a:off x="33120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34"/>
          <p:cNvCxnSpPr/>
          <p:nvPr/>
        </p:nvCxnSpPr>
        <p:spPr>
          <a:xfrm>
            <a:off x="61922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34"/>
          <p:cNvSpPr txBox="1">
            <a:spLocks noGrp="1"/>
          </p:cNvSpPr>
          <p:nvPr>
            <p:ph type="body" idx="6"/>
          </p:nvPr>
        </p:nvSpPr>
        <p:spPr>
          <a:xfrm>
            <a:off x="430850" y="3161758"/>
            <a:ext cx="2519363" cy="7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3674">
          <p15:clr>
            <a:srgbClr val="FBAE40"/>
          </p15:clr>
        </p15:guide>
        <p15:guide id="7" pos="3901">
          <p15:clr>
            <a:srgbClr val="FBAE40"/>
          </p15:clr>
        </p15:guide>
        <p15:guide id="8" pos="20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Light)">
  <p:cSld name="3 images (Light)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 txBox="1">
            <a:spLocks noGrp="1"/>
          </p:cNvSpPr>
          <p:nvPr>
            <p:ph type="body" idx="1"/>
          </p:nvPr>
        </p:nvSpPr>
        <p:spPr>
          <a:xfrm>
            <a:off x="3311525" y="3160713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2"/>
          </p:nvPr>
        </p:nvSpPr>
        <p:spPr>
          <a:xfrm>
            <a:off x="6192200" y="3160713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431800" y="3160713"/>
            <a:ext cx="2520000" cy="70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35"/>
          <p:cNvCxnSpPr/>
          <p:nvPr/>
        </p:nvCxnSpPr>
        <p:spPr>
          <a:xfrm>
            <a:off x="431800" y="313260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35"/>
          <p:cNvSpPr>
            <a:spLocks noGrp="1"/>
          </p:cNvSpPr>
          <p:nvPr>
            <p:ph type="pic" idx="3"/>
          </p:nvPr>
        </p:nvSpPr>
        <p:spPr>
          <a:xfrm>
            <a:off x="431800" y="1254440"/>
            <a:ext cx="2520000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5"/>
          <p:cNvSpPr>
            <a:spLocks noGrp="1"/>
          </p:cNvSpPr>
          <p:nvPr>
            <p:ph type="pic" idx="4"/>
          </p:nvPr>
        </p:nvSpPr>
        <p:spPr>
          <a:xfrm>
            <a:off x="3312000" y="1254440"/>
            <a:ext cx="2520000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5"/>
          <p:cNvSpPr>
            <a:spLocks noGrp="1"/>
          </p:cNvSpPr>
          <p:nvPr>
            <p:ph type="pic" idx="5"/>
          </p:nvPr>
        </p:nvSpPr>
        <p:spPr>
          <a:xfrm>
            <a:off x="6192200" y="1254442"/>
            <a:ext cx="2520000" cy="169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6" name="Google Shape;106;p35"/>
          <p:cNvCxnSpPr/>
          <p:nvPr/>
        </p:nvCxnSpPr>
        <p:spPr>
          <a:xfrm>
            <a:off x="33120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35"/>
          <p:cNvCxnSpPr/>
          <p:nvPr/>
        </p:nvCxnSpPr>
        <p:spPr>
          <a:xfrm>
            <a:off x="61922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2086">
          <p15:clr>
            <a:srgbClr val="FBAE40"/>
          </p15:clr>
        </p15:guide>
        <p15:guide id="7" pos="3674">
          <p15:clr>
            <a:srgbClr val="FBAE40"/>
          </p15:clr>
        </p15:guide>
        <p15:guide id="8" pos="39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, title (Dark)">
  <p:cSld name="Blank, title (Dark)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8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2"/>
          </p:nvPr>
        </p:nvSpPr>
        <p:spPr>
          <a:xfrm>
            <a:off x="431801" y="1447800"/>
            <a:ext cx="5645149" cy="289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boxes (Dark)">
  <p:cSld name="2 boxes (Dark)"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36"/>
          <p:cNvCxnSpPr/>
          <p:nvPr/>
        </p:nvCxnSpPr>
        <p:spPr>
          <a:xfrm>
            <a:off x="1079498" y="1606370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36"/>
          <p:cNvCxnSpPr/>
          <p:nvPr/>
        </p:nvCxnSpPr>
        <p:spPr>
          <a:xfrm>
            <a:off x="5003801" y="1606370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36"/>
          <p:cNvSpPr txBox="1">
            <a:spLocks noGrp="1"/>
          </p:cNvSpPr>
          <p:nvPr>
            <p:ph type="body" idx="1"/>
          </p:nvPr>
        </p:nvSpPr>
        <p:spPr>
          <a:xfrm>
            <a:off x="1079498" y="1636850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body" idx="2"/>
          </p:nvPr>
        </p:nvSpPr>
        <p:spPr>
          <a:xfrm>
            <a:off x="5003800" y="1636849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boxes (Light)">
  <p:cSld name="2 boxes (Light)">
    <p:bg>
      <p:bgPr>
        <a:solidFill>
          <a:schemeClr val="l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37"/>
          <p:cNvCxnSpPr/>
          <p:nvPr/>
        </p:nvCxnSpPr>
        <p:spPr>
          <a:xfrm>
            <a:off x="1079498" y="1606370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7"/>
          <p:cNvCxnSpPr/>
          <p:nvPr/>
        </p:nvCxnSpPr>
        <p:spPr>
          <a:xfrm>
            <a:off x="5003801" y="1606370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1079498" y="1636850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body" idx="2"/>
          </p:nvPr>
        </p:nvSpPr>
        <p:spPr>
          <a:xfrm>
            <a:off x="5003800" y="1636849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boxes (Dark)">
  <p:cSld name="3 boxes (Dark)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8"/>
          <p:cNvSpPr txBox="1">
            <a:spLocks noGrp="1"/>
          </p:cNvSpPr>
          <p:nvPr>
            <p:ph type="body" idx="1"/>
          </p:nvPr>
        </p:nvSpPr>
        <p:spPr>
          <a:xfrm>
            <a:off x="3310575" y="1539436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body" idx="2"/>
          </p:nvPr>
        </p:nvSpPr>
        <p:spPr>
          <a:xfrm>
            <a:off x="6191250" y="1539436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1" name="Google Shape;121;p38"/>
          <p:cNvCxnSpPr/>
          <p:nvPr/>
        </p:nvCxnSpPr>
        <p:spPr>
          <a:xfrm>
            <a:off x="430850" y="1511326"/>
            <a:ext cx="2519363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38"/>
          <p:cNvCxnSpPr/>
          <p:nvPr/>
        </p:nvCxnSpPr>
        <p:spPr>
          <a:xfrm>
            <a:off x="33110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38"/>
          <p:cNvCxnSpPr/>
          <p:nvPr/>
        </p:nvCxnSpPr>
        <p:spPr>
          <a:xfrm>
            <a:off x="61912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38"/>
          <p:cNvSpPr txBox="1">
            <a:spLocks noGrp="1"/>
          </p:cNvSpPr>
          <p:nvPr>
            <p:ph type="body" idx="3"/>
          </p:nvPr>
        </p:nvSpPr>
        <p:spPr>
          <a:xfrm>
            <a:off x="429900" y="1540481"/>
            <a:ext cx="2519363" cy="7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3674">
          <p15:clr>
            <a:srgbClr val="FBAE40"/>
          </p15:clr>
        </p15:guide>
        <p15:guide id="7" pos="3901">
          <p15:clr>
            <a:srgbClr val="FBAE40"/>
          </p15:clr>
        </p15:guide>
        <p15:guide id="8" pos="208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boxes (Light)">
  <p:cSld name="3 boxes (Light)">
    <p:bg>
      <p:bgPr>
        <a:solidFill>
          <a:schemeClr val="l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>
            <a:spLocks noGrp="1"/>
          </p:cNvSpPr>
          <p:nvPr>
            <p:ph type="body" idx="1"/>
          </p:nvPr>
        </p:nvSpPr>
        <p:spPr>
          <a:xfrm>
            <a:off x="3310575" y="1539436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9"/>
          <p:cNvSpPr txBox="1">
            <a:spLocks noGrp="1"/>
          </p:cNvSpPr>
          <p:nvPr>
            <p:ph type="body" idx="2"/>
          </p:nvPr>
        </p:nvSpPr>
        <p:spPr>
          <a:xfrm>
            <a:off x="6191250" y="1539436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39"/>
          <p:cNvCxnSpPr/>
          <p:nvPr/>
        </p:nvCxnSpPr>
        <p:spPr>
          <a:xfrm>
            <a:off x="430850" y="1511326"/>
            <a:ext cx="251936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39"/>
          <p:cNvCxnSpPr/>
          <p:nvPr/>
        </p:nvCxnSpPr>
        <p:spPr>
          <a:xfrm>
            <a:off x="33110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39"/>
          <p:cNvCxnSpPr/>
          <p:nvPr/>
        </p:nvCxnSpPr>
        <p:spPr>
          <a:xfrm>
            <a:off x="61912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39"/>
          <p:cNvSpPr txBox="1">
            <a:spLocks noGrp="1"/>
          </p:cNvSpPr>
          <p:nvPr>
            <p:ph type="body" idx="3"/>
          </p:nvPr>
        </p:nvSpPr>
        <p:spPr>
          <a:xfrm>
            <a:off x="429900" y="1540481"/>
            <a:ext cx="2519363" cy="7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2086">
          <p15:clr>
            <a:srgbClr val="FBAE40"/>
          </p15:clr>
        </p15:guide>
        <p15:guide id="7" pos="3674">
          <p15:clr>
            <a:srgbClr val="FBAE40"/>
          </p15:clr>
        </p15:guide>
        <p15:guide id="8" pos="39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images (Dark)">
  <p:cSld name="4 images (Dark)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183471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40"/>
          <p:cNvCxnSpPr/>
          <p:nvPr/>
        </p:nvCxnSpPr>
        <p:spPr>
          <a:xfrm>
            <a:off x="183471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40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6" name="Google Shape;136;p40"/>
          <p:cNvCxnSpPr/>
          <p:nvPr/>
        </p:nvCxnSpPr>
        <p:spPr>
          <a:xfrm>
            <a:off x="1834709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40"/>
          <p:cNvSpPr>
            <a:spLocks noGrp="1"/>
          </p:cNvSpPr>
          <p:nvPr>
            <p:ph type="pic" idx="3"/>
          </p:nvPr>
        </p:nvSpPr>
        <p:spPr>
          <a:xfrm>
            <a:off x="1834710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8" name="Google Shape;138;p40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40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0" name="Google Shape;140;p40"/>
          <p:cNvCxnSpPr/>
          <p:nvPr/>
        </p:nvCxnSpPr>
        <p:spPr>
          <a:xfrm>
            <a:off x="5010147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40"/>
          <p:cNvSpPr>
            <a:spLocks noGrp="1"/>
          </p:cNvSpPr>
          <p:nvPr>
            <p:ph type="pic" idx="5"/>
          </p:nvPr>
        </p:nvSpPr>
        <p:spPr>
          <a:xfrm>
            <a:off x="5010148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40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body" idx="6"/>
          </p:nvPr>
        </p:nvSpPr>
        <p:spPr>
          <a:xfrm>
            <a:off x="1834709" y="4203347"/>
            <a:ext cx="2299138" cy="32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40"/>
          <p:cNvSpPr txBox="1">
            <a:spLocks noGrp="1"/>
          </p:cNvSpPr>
          <p:nvPr>
            <p:ph type="body" idx="7"/>
          </p:nvPr>
        </p:nvSpPr>
        <p:spPr>
          <a:xfrm>
            <a:off x="5010147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3152">
          <p15:clr>
            <a:srgbClr val="FBAE40"/>
          </p15:clr>
        </p15:guide>
        <p15:guide id="8" pos="1156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images (Light)">
  <p:cSld name="4 images (Light)"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 txBox="1">
            <a:spLocks noGrp="1"/>
          </p:cNvSpPr>
          <p:nvPr>
            <p:ph type="title"/>
          </p:nvPr>
        </p:nvSpPr>
        <p:spPr>
          <a:xfrm>
            <a:off x="1841062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41"/>
          <p:cNvCxnSpPr/>
          <p:nvPr/>
        </p:nvCxnSpPr>
        <p:spPr>
          <a:xfrm>
            <a:off x="1841063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41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9" name="Google Shape;149;p41"/>
          <p:cNvCxnSpPr/>
          <p:nvPr/>
        </p:nvCxnSpPr>
        <p:spPr>
          <a:xfrm>
            <a:off x="1841062" y="419425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41"/>
          <p:cNvSpPr>
            <a:spLocks noGrp="1"/>
          </p:cNvSpPr>
          <p:nvPr>
            <p:ph type="pic" idx="3"/>
          </p:nvPr>
        </p:nvSpPr>
        <p:spPr>
          <a:xfrm>
            <a:off x="1841062" y="2576334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1" name="Google Shape;151;p41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41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3" name="Google Shape;153;p41"/>
          <p:cNvCxnSpPr/>
          <p:nvPr/>
        </p:nvCxnSpPr>
        <p:spPr>
          <a:xfrm>
            <a:off x="5010150" y="419425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41"/>
          <p:cNvSpPr>
            <a:spLocks noGrp="1"/>
          </p:cNvSpPr>
          <p:nvPr>
            <p:ph type="pic" idx="5"/>
          </p:nvPr>
        </p:nvSpPr>
        <p:spPr>
          <a:xfrm>
            <a:off x="5010150" y="2576334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41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body" idx="6"/>
          </p:nvPr>
        </p:nvSpPr>
        <p:spPr>
          <a:xfrm>
            <a:off x="1841062" y="4194240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7"/>
          </p:nvPr>
        </p:nvSpPr>
        <p:spPr>
          <a:xfrm>
            <a:off x="5010150" y="4194240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156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608">
          <p15:clr>
            <a:srgbClr val="FBAE40"/>
          </p15:clr>
        </p15:guide>
        <p15:guide id="8" pos="3152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Dark) (Alt)">
  <p:cSld name="3 images (Dark) (Alt)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 txBox="1">
            <a:spLocks noGrp="1"/>
          </p:cNvSpPr>
          <p:nvPr>
            <p:ph type="title"/>
          </p:nvPr>
        </p:nvSpPr>
        <p:spPr>
          <a:xfrm>
            <a:off x="183471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42"/>
          <p:cNvCxnSpPr/>
          <p:nvPr/>
        </p:nvCxnSpPr>
        <p:spPr>
          <a:xfrm>
            <a:off x="183471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2" name="Google Shape;162;p42"/>
          <p:cNvCxnSpPr/>
          <p:nvPr/>
        </p:nvCxnSpPr>
        <p:spPr>
          <a:xfrm>
            <a:off x="1834709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42"/>
          <p:cNvSpPr>
            <a:spLocks noGrp="1"/>
          </p:cNvSpPr>
          <p:nvPr>
            <p:ph type="pic" idx="3"/>
          </p:nvPr>
        </p:nvSpPr>
        <p:spPr>
          <a:xfrm>
            <a:off x="1834710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" name="Google Shape;164;p42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2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42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body" idx="5"/>
          </p:nvPr>
        </p:nvSpPr>
        <p:spPr>
          <a:xfrm>
            <a:off x="1834709" y="4203347"/>
            <a:ext cx="2299138" cy="32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3152">
          <p15:clr>
            <a:srgbClr val="FBAE40"/>
          </p15:clr>
        </p15:guide>
        <p15:guide id="8" pos="1156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Light) (Alt)">
  <p:cSld name="3 images (Light) (Alt)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 txBox="1">
            <a:spLocks noGrp="1"/>
          </p:cNvSpPr>
          <p:nvPr>
            <p:ph type="title"/>
          </p:nvPr>
        </p:nvSpPr>
        <p:spPr>
          <a:xfrm>
            <a:off x="1841062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43"/>
          <p:cNvCxnSpPr/>
          <p:nvPr/>
        </p:nvCxnSpPr>
        <p:spPr>
          <a:xfrm>
            <a:off x="1841063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43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2" name="Google Shape;172;p43"/>
          <p:cNvCxnSpPr/>
          <p:nvPr/>
        </p:nvCxnSpPr>
        <p:spPr>
          <a:xfrm>
            <a:off x="1841062" y="419425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43"/>
          <p:cNvSpPr>
            <a:spLocks noGrp="1"/>
          </p:cNvSpPr>
          <p:nvPr>
            <p:ph type="pic" idx="3"/>
          </p:nvPr>
        </p:nvSpPr>
        <p:spPr>
          <a:xfrm>
            <a:off x="1841062" y="2576334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4" name="Google Shape;174;p43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43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43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5"/>
          </p:nvPr>
        </p:nvSpPr>
        <p:spPr>
          <a:xfrm>
            <a:off x="1841062" y="4194240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156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608">
          <p15:clr>
            <a:srgbClr val="FBAE40"/>
          </p15:clr>
        </p15:guide>
        <p15:guide id="8" pos="3152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 images (Dark)">
  <p:cSld name="5 images (Dark)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44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44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2" name="Google Shape;182;p44"/>
          <p:cNvCxnSpPr/>
          <p:nvPr/>
        </p:nvCxnSpPr>
        <p:spPr>
          <a:xfrm>
            <a:off x="436125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44"/>
          <p:cNvSpPr>
            <a:spLocks noGrp="1"/>
          </p:cNvSpPr>
          <p:nvPr>
            <p:ph type="pic" idx="3"/>
          </p:nvPr>
        </p:nvSpPr>
        <p:spPr>
          <a:xfrm>
            <a:off x="436125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4" name="Google Shape;184;p44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44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44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body" idx="5"/>
          </p:nvPr>
        </p:nvSpPr>
        <p:spPr>
          <a:xfrm>
            <a:off x="436125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8" name="Google Shape;188;p44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44"/>
          <p:cNvSpPr>
            <a:spLocks noGrp="1"/>
          </p:cNvSpPr>
          <p:nvPr>
            <p:ph type="pic" idx="6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90" name="Google Shape;190;p44"/>
          <p:cNvCxnSpPr/>
          <p:nvPr/>
        </p:nvCxnSpPr>
        <p:spPr>
          <a:xfrm>
            <a:off x="3429712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44"/>
          <p:cNvSpPr>
            <a:spLocks noGrp="1"/>
          </p:cNvSpPr>
          <p:nvPr>
            <p:ph type="pic" idx="7"/>
          </p:nvPr>
        </p:nvSpPr>
        <p:spPr>
          <a:xfrm>
            <a:off x="3429712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44"/>
          <p:cNvSpPr txBox="1">
            <a:spLocks noGrp="1"/>
          </p:cNvSpPr>
          <p:nvPr>
            <p:ph type="body" idx="8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body" idx="9"/>
          </p:nvPr>
        </p:nvSpPr>
        <p:spPr>
          <a:xfrm>
            <a:off x="3429712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orient="horz" pos="2981">
          <p15:clr>
            <a:srgbClr val="FBAE40"/>
          </p15:clr>
        </p15:guide>
        <p15:guide id="6" pos="1723">
          <p15:clr>
            <a:srgbClr val="FBAE40"/>
          </p15:clr>
        </p15:guide>
        <p15:guide id="7" pos="2154">
          <p15:clr>
            <a:srgbClr val="FBAE40"/>
          </p15:clr>
        </p15:guide>
        <p15:guide id="8" pos="3606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 images (Light)">
  <p:cSld name="5 images (Light)"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45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45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98" name="Google Shape;198;p45"/>
          <p:cNvCxnSpPr/>
          <p:nvPr/>
        </p:nvCxnSpPr>
        <p:spPr>
          <a:xfrm>
            <a:off x="431799" y="4202205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45"/>
          <p:cNvSpPr>
            <a:spLocks noGrp="1"/>
          </p:cNvSpPr>
          <p:nvPr>
            <p:ph type="pic" idx="3"/>
          </p:nvPr>
        </p:nvSpPr>
        <p:spPr>
          <a:xfrm>
            <a:off x="431800" y="2584284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0" name="Google Shape;200;p45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45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5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body" idx="5"/>
          </p:nvPr>
        </p:nvSpPr>
        <p:spPr>
          <a:xfrm>
            <a:off x="431799" y="420219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4" name="Google Shape;204;p45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45"/>
          <p:cNvSpPr>
            <a:spLocks noGrp="1"/>
          </p:cNvSpPr>
          <p:nvPr>
            <p:ph type="pic" idx="6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6" name="Google Shape;206;p45"/>
          <p:cNvCxnSpPr/>
          <p:nvPr/>
        </p:nvCxnSpPr>
        <p:spPr>
          <a:xfrm>
            <a:off x="3425386" y="4202205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45"/>
          <p:cNvSpPr>
            <a:spLocks noGrp="1"/>
          </p:cNvSpPr>
          <p:nvPr>
            <p:ph type="pic" idx="7"/>
          </p:nvPr>
        </p:nvSpPr>
        <p:spPr>
          <a:xfrm>
            <a:off x="3425387" y="2584284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45"/>
          <p:cNvSpPr txBox="1">
            <a:spLocks noGrp="1"/>
          </p:cNvSpPr>
          <p:nvPr>
            <p:ph type="body" idx="8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>
            <a:spLocks noGrp="1"/>
          </p:cNvSpPr>
          <p:nvPr>
            <p:ph type="body" idx="9"/>
          </p:nvPr>
        </p:nvSpPr>
        <p:spPr>
          <a:xfrm>
            <a:off x="3425386" y="420219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723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154">
          <p15:clr>
            <a:srgbClr val="FBAE40"/>
          </p15:clr>
        </p15:guide>
        <p15:guide id="8" pos="3606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p slide (Light)">
  <p:cSld name="Top slide (Light)">
    <p:bg>
      <p:bgPr>
        <a:solidFill>
          <a:srgbClr val="DEDEDE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356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1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" name="Google Shape;25;p19"/>
          <p:cNvCxnSpPr/>
          <p:nvPr/>
        </p:nvCxnSpPr>
        <p:spPr>
          <a:xfrm>
            <a:off x="431800" y="2184922"/>
            <a:ext cx="435356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" name="Google Shape;2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800" y="416704"/>
            <a:ext cx="2174240" cy="953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431800" y="3720363"/>
            <a:ext cx="435356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 images (Dark)">
  <p:cSld name="6 images (Dark)"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2" name="Google Shape;212;p46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46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4" name="Google Shape;214;p46"/>
          <p:cNvCxnSpPr/>
          <p:nvPr/>
        </p:nvCxnSpPr>
        <p:spPr>
          <a:xfrm>
            <a:off x="431797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46"/>
          <p:cNvSpPr>
            <a:spLocks noGrp="1"/>
          </p:cNvSpPr>
          <p:nvPr>
            <p:ph type="pic" idx="3"/>
          </p:nvPr>
        </p:nvSpPr>
        <p:spPr>
          <a:xfrm>
            <a:off x="431798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6" name="Google Shape;216;p46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46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8" name="Google Shape;218;p46"/>
          <p:cNvCxnSpPr/>
          <p:nvPr/>
        </p:nvCxnSpPr>
        <p:spPr>
          <a:xfrm>
            <a:off x="6413061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46"/>
          <p:cNvSpPr>
            <a:spLocks noGrp="1"/>
          </p:cNvSpPr>
          <p:nvPr>
            <p:ph type="pic" idx="5"/>
          </p:nvPr>
        </p:nvSpPr>
        <p:spPr>
          <a:xfrm>
            <a:off x="6413062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46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6"/>
          <p:cNvSpPr txBox="1">
            <a:spLocks noGrp="1"/>
          </p:cNvSpPr>
          <p:nvPr>
            <p:ph type="body" idx="6"/>
          </p:nvPr>
        </p:nvSpPr>
        <p:spPr>
          <a:xfrm>
            <a:off x="431797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6"/>
          <p:cNvSpPr txBox="1">
            <a:spLocks noGrp="1"/>
          </p:cNvSpPr>
          <p:nvPr>
            <p:ph type="body" idx="7"/>
          </p:nvPr>
        </p:nvSpPr>
        <p:spPr>
          <a:xfrm>
            <a:off x="6413061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3" name="Google Shape;223;p46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46"/>
          <p:cNvSpPr>
            <a:spLocks noGrp="1"/>
          </p:cNvSpPr>
          <p:nvPr>
            <p:ph type="pic" idx="8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25" name="Google Shape;225;p46"/>
          <p:cNvCxnSpPr/>
          <p:nvPr/>
        </p:nvCxnSpPr>
        <p:spPr>
          <a:xfrm>
            <a:off x="3422425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46"/>
          <p:cNvSpPr>
            <a:spLocks noGrp="1"/>
          </p:cNvSpPr>
          <p:nvPr>
            <p:ph type="pic" idx="9"/>
          </p:nvPr>
        </p:nvSpPr>
        <p:spPr>
          <a:xfrm>
            <a:off x="3422426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46"/>
          <p:cNvSpPr txBox="1">
            <a:spLocks noGrp="1"/>
          </p:cNvSpPr>
          <p:nvPr>
            <p:ph type="body" idx="13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body" idx="14"/>
          </p:nvPr>
        </p:nvSpPr>
        <p:spPr>
          <a:xfrm>
            <a:off x="3422425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606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1723">
          <p15:clr>
            <a:srgbClr val="FBAE40"/>
          </p15:clr>
        </p15:guide>
        <p15:guide id="8" pos="2154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 images (Light)">
  <p:cSld name="6 images (Light)">
    <p:bg>
      <p:bgPr>
        <a:solidFill>
          <a:schemeClr val="lt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47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47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3" name="Google Shape;233;p47"/>
          <p:cNvCxnSpPr/>
          <p:nvPr/>
        </p:nvCxnSpPr>
        <p:spPr>
          <a:xfrm>
            <a:off x="436124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47"/>
          <p:cNvSpPr>
            <a:spLocks noGrp="1"/>
          </p:cNvSpPr>
          <p:nvPr>
            <p:ph type="pic" idx="3"/>
          </p:nvPr>
        </p:nvSpPr>
        <p:spPr>
          <a:xfrm>
            <a:off x="436125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5" name="Google Shape;235;p47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47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7" name="Google Shape;237;p47"/>
          <p:cNvCxnSpPr/>
          <p:nvPr/>
        </p:nvCxnSpPr>
        <p:spPr>
          <a:xfrm>
            <a:off x="6417388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47"/>
          <p:cNvSpPr>
            <a:spLocks noGrp="1"/>
          </p:cNvSpPr>
          <p:nvPr>
            <p:ph type="pic" idx="5"/>
          </p:nvPr>
        </p:nvSpPr>
        <p:spPr>
          <a:xfrm>
            <a:off x="6417389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47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7"/>
          <p:cNvSpPr txBox="1">
            <a:spLocks noGrp="1"/>
          </p:cNvSpPr>
          <p:nvPr>
            <p:ph type="body" idx="6"/>
          </p:nvPr>
        </p:nvSpPr>
        <p:spPr>
          <a:xfrm>
            <a:off x="436124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body" idx="7"/>
          </p:nvPr>
        </p:nvSpPr>
        <p:spPr>
          <a:xfrm>
            <a:off x="6417388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2" name="Google Shape;242;p47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47"/>
          <p:cNvSpPr>
            <a:spLocks noGrp="1"/>
          </p:cNvSpPr>
          <p:nvPr>
            <p:ph type="pic" idx="8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44" name="Google Shape;244;p47"/>
          <p:cNvCxnSpPr/>
          <p:nvPr/>
        </p:nvCxnSpPr>
        <p:spPr>
          <a:xfrm>
            <a:off x="3426752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47"/>
          <p:cNvSpPr>
            <a:spLocks noGrp="1"/>
          </p:cNvSpPr>
          <p:nvPr>
            <p:ph type="pic" idx="9"/>
          </p:nvPr>
        </p:nvSpPr>
        <p:spPr>
          <a:xfrm>
            <a:off x="3426753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47"/>
          <p:cNvSpPr txBox="1">
            <a:spLocks noGrp="1"/>
          </p:cNvSpPr>
          <p:nvPr>
            <p:ph type="body" idx="13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47"/>
          <p:cNvSpPr txBox="1">
            <a:spLocks noGrp="1"/>
          </p:cNvSpPr>
          <p:nvPr>
            <p:ph type="body" idx="14"/>
          </p:nvPr>
        </p:nvSpPr>
        <p:spPr>
          <a:xfrm>
            <a:off x="3426752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723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154">
          <p15:clr>
            <a:srgbClr val="FBAE40"/>
          </p15:clr>
        </p15:guide>
        <p15:guide id="8" pos="3606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chart (Dark)">
  <p:cSld name="Bullets, chart (Dark)">
    <p:bg>
      <p:bgPr>
        <a:solidFill>
          <a:schemeClr val="dk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>
            <a:spLocks noGrp="1"/>
          </p:cNvSpPr>
          <p:nvPr>
            <p:ph type="chart" idx="2"/>
          </p:nvPr>
        </p:nvSpPr>
        <p:spPr>
          <a:xfrm>
            <a:off x="4791077" y="682938"/>
            <a:ext cx="3921122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48"/>
          <p:cNvSpPr txBox="1">
            <a:spLocks noGrp="1"/>
          </p:cNvSpPr>
          <p:nvPr>
            <p:ph type="body" idx="1"/>
          </p:nvPr>
        </p:nvSpPr>
        <p:spPr>
          <a:xfrm>
            <a:off x="431801" y="682938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744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chart (Light)">
  <p:cSld name="Bullets, chart (Light)">
    <p:bg>
      <p:bgPr>
        <a:solidFill>
          <a:schemeClr val="lt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>
            <a:spLocks noGrp="1"/>
          </p:cNvSpPr>
          <p:nvPr>
            <p:ph type="chart" idx="2"/>
          </p:nvPr>
        </p:nvSpPr>
        <p:spPr>
          <a:xfrm>
            <a:off x="4791077" y="682939"/>
            <a:ext cx="3921122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body" idx="1"/>
          </p:nvPr>
        </p:nvSpPr>
        <p:spPr>
          <a:xfrm>
            <a:off x="431801" y="682938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744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 circles (Dark)">
  <p:cSld name="People circles (Dark)">
    <p:bg>
      <p:bgPr>
        <a:solidFill>
          <a:schemeClr val="dk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>
            <a:spLocks noGrp="1"/>
          </p:cNvSpPr>
          <p:nvPr>
            <p:ph type="pic" idx="2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6" name="Google Shape;256;p50"/>
          <p:cNvSpPr>
            <a:spLocks noGrp="1"/>
          </p:cNvSpPr>
          <p:nvPr>
            <p:ph type="pic" idx="3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7" name="Google Shape;257;p50"/>
          <p:cNvSpPr>
            <a:spLocks noGrp="1"/>
          </p:cNvSpPr>
          <p:nvPr>
            <p:ph type="pic" idx="4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8" name="Google Shape;258;p50"/>
          <p:cNvSpPr>
            <a:spLocks noGrp="1"/>
          </p:cNvSpPr>
          <p:nvPr>
            <p:ph type="pic" idx="5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259" name="Google Shape;259;p50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50"/>
          <p:cNvSpPr txBox="1">
            <a:spLocks noGrp="1"/>
          </p:cNvSpPr>
          <p:nvPr>
            <p:ph type="body" idx="1"/>
          </p:nvPr>
        </p:nvSpPr>
        <p:spPr>
          <a:xfrm>
            <a:off x="431800" y="411161"/>
            <a:ext cx="8280400" cy="70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body" idx="6"/>
          </p:nvPr>
        </p:nvSpPr>
        <p:spPr>
          <a:xfrm>
            <a:off x="2627933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body" idx="7"/>
          </p:nvPr>
        </p:nvSpPr>
        <p:spPr>
          <a:xfrm>
            <a:off x="4824066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8"/>
          </p:nvPr>
        </p:nvSpPr>
        <p:spPr>
          <a:xfrm>
            <a:off x="7020200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9"/>
          </p:nvPr>
        </p:nvSpPr>
        <p:spPr>
          <a:xfrm>
            <a:off x="431799" y="3344104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655">
          <p15:clr>
            <a:srgbClr val="FBAE40"/>
          </p15:clr>
        </p15:guide>
        <p15:guide id="6" pos="1338">
          <p15:clr>
            <a:srgbClr val="FBAE40"/>
          </p15:clr>
        </p15:guide>
        <p15:guide id="7" pos="2721">
          <p15:clr>
            <a:srgbClr val="FBAE40"/>
          </p15:clr>
        </p15:guide>
        <p15:guide id="8" pos="3039">
          <p15:clr>
            <a:srgbClr val="FBAE40"/>
          </p15:clr>
        </p15:guide>
        <p15:guide id="9" pos="4105">
          <p15:clr>
            <a:srgbClr val="FBAE40"/>
          </p15:clr>
        </p15:guide>
        <p15:guide id="10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 circles (Light)">
  <p:cSld name="People circles (Light)">
    <p:bg>
      <p:bgPr>
        <a:solidFill>
          <a:schemeClr val="l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51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51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51"/>
          <p:cNvSpPr>
            <a:spLocks noGrp="1"/>
          </p:cNvSpPr>
          <p:nvPr>
            <p:ph type="pic" idx="2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9" name="Google Shape;269;p51"/>
          <p:cNvSpPr>
            <a:spLocks noGrp="1"/>
          </p:cNvSpPr>
          <p:nvPr>
            <p:ph type="pic" idx="3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0" name="Google Shape;270;p51"/>
          <p:cNvSpPr>
            <a:spLocks noGrp="1"/>
          </p:cNvSpPr>
          <p:nvPr>
            <p:ph type="pic" idx="4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1" name="Google Shape;271;p51"/>
          <p:cNvSpPr>
            <a:spLocks noGrp="1"/>
          </p:cNvSpPr>
          <p:nvPr>
            <p:ph type="pic" idx="5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2" name="Google Shape;272;p51"/>
          <p:cNvSpPr txBox="1">
            <a:spLocks noGrp="1"/>
          </p:cNvSpPr>
          <p:nvPr>
            <p:ph type="body" idx="6"/>
          </p:nvPr>
        </p:nvSpPr>
        <p:spPr>
          <a:xfrm>
            <a:off x="2627933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body" idx="7"/>
          </p:nvPr>
        </p:nvSpPr>
        <p:spPr>
          <a:xfrm>
            <a:off x="4824066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51"/>
          <p:cNvSpPr txBox="1">
            <a:spLocks noGrp="1"/>
          </p:cNvSpPr>
          <p:nvPr>
            <p:ph type="body" idx="8"/>
          </p:nvPr>
        </p:nvSpPr>
        <p:spPr>
          <a:xfrm>
            <a:off x="7020200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51"/>
          <p:cNvSpPr txBox="1">
            <a:spLocks noGrp="1"/>
          </p:cNvSpPr>
          <p:nvPr>
            <p:ph type="body" idx="9"/>
          </p:nvPr>
        </p:nvSpPr>
        <p:spPr>
          <a:xfrm>
            <a:off x="431799" y="3344104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338">
          <p15:clr>
            <a:srgbClr val="FBAE40"/>
          </p15:clr>
        </p15:guide>
        <p15:guide id="6" pos="1655">
          <p15:clr>
            <a:srgbClr val="FBAE40"/>
          </p15:clr>
        </p15:guide>
        <p15:guide id="7" pos="2721">
          <p15:clr>
            <a:srgbClr val="FBAE40"/>
          </p15:clr>
        </p15:guide>
        <p15:guide id="8" pos="3039">
          <p15:clr>
            <a:srgbClr val="FBAE40"/>
          </p15:clr>
        </p15:guide>
        <p15:guide id="9" pos="4105">
          <p15:clr>
            <a:srgbClr val="FBAE40"/>
          </p15:clr>
        </p15:guide>
        <p15:guide id="10" pos="442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, title (Light)">
  <p:cSld name="Blank, title (Light)">
    <p:bg>
      <p:bgPr>
        <a:solidFill>
          <a:schemeClr val="lt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52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52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2"/>
          </p:nvPr>
        </p:nvSpPr>
        <p:spPr>
          <a:xfrm>
            <a:off x="431801" y="1447800"/>
            <a:ext cx="5645149" cy="289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(Dark)">
  <p:cSld name="Blank (Dark)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5645149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(Light)">
  <p:cSld name="Blank (Light)">
    <p:bg>
      <p:bgPr>
        <a:solidFill>
          <a:schemeClr val="l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>
            <a:spLocks noGrp="1"/>
          </p:cNvSpPr>
          <p:nvPr>
            <p:ph type="body" idx="1"/>
          </p:nvPr>
        </p:nvSpPr>
        <p:spPr>
          <a:xfrm>
            <a:off x="431801" y="411162"/>
            <a:ext cx="5645149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 (Dark)">
  <p:cSld name="Full image (Dark)">
    <p:bg>
      <p:bgPr>
        <a:solidFill>
          <a:schemeClr val="dk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>
            <a:spLocks noGrp="1"/>
          </p:cNvSpPr>
          <p:nvPr>
            <p:ph type="pic" idx="2"/>
          </p:nvPr>
        </p:nvSpPr>
        <p:spPr>
          <a:xfrm>
            <a:off x="431802" y="411162"/>
            <a:ext cx="8280398" cy="4321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no image (Dark)">
  <p:cSld name="Section divider, no image (Dark)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82804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20"/>
          <p:cNvCxnSpPr/>
          <p:nvPr/>
        </p:nvCxnSpPr>
        <p:spPr>
          <a:xfrm>
            <a:off x="431800" y="2184922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 (Light)">
  <p:cSld name="Full image (Light)">
    <p:bg>
      <p:bgPr>
        <a:solidFill>
          <a:schemeClr val="l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6"/>
          <p:cNvSpPr>
            <a:spLocks noGrp="1"/>
          </p:cNvSpPr>
          <p:nvPr>
            <p:ph type="pic" idx="2"/>
          </p:nvPr>
        </p:nvSpPr>
        <p:spPr>
          <a:xfrm>
            <a:off x="431802" y="411162"/>
            <a:ext cx="8280398" cy="4321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no image (Light)">
  <p:cSld name="Section divider, no image (Light)">
    <p:bg>
      <p:bgPr>
        <a:solidFill>
          <a:srgbClr val="DEDEDE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82804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21"/>
          <p:cNvCxnSpPr/>
          <p:nvPr/>
        </p:nvCxnSpPr>
        <p:spPr>
          <a:xfrm>
            <a:off x="431800" y="2184922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image (Dark)">
  <p:cSld name="Section divider, image (Dark)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61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22"/>
          <p:cNvCxnSpPr/>
          <p:nvPr/>
        </p:nvCxnSpPr>
        <p:spPr>
          <a:xfrm>
            <a:off x="431800" y="2184922"/>
            <a:ext cx="4356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22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image (Light)">
  <p:cSld name="Section divider, image (Light)">
    <p:bg>
      <p:bgPr>
        <a:solidFill>
          <a:srgbClr val="DEDEDE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61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23"/>
          <p:cNvCxnSpPr/>
          <p:nvPr/>
        </p:nvCxnSpPr>
        <p:spPr>
          <a:xfrm>
            <a:off x="431800" y="2184922"/>
            <a:ext cx="435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3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Heading, bullets, image (Light)">
  <p:cSld name="1_Heading, bullets, image (Light)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4"/>
          <p:cNvCxnSpPr/>
          <p:nvPr/>
        </p:nvCxnSpPr>
        <p:spPr>
          <a:xfrm>
            <a:off x="431800" y="702773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431799" y="702659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>
            <a:spLocks noGrp="1"/>
          </p:cNvSpPr>
          <p:nvPr>
            <p:ph type="pic" idx="2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431800" y="1325887"/>
            <a:ext cx="3921124" cy="301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, bullets, image (Light)">
  <p:cSld name="Heading, bullets, image (Light)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25"/>
          <p:cNvCxnSpPr/>
          <p:nvPr/>
        </p:nvCxnSpPr>
        <p:spPr>
          <a:xfrm>
            <a:off x="431800" y="702773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>
            <a:off x="431799" y="702659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2"/>
          </p:nvPr>
        </p:nvSpPr>
        <p:spPr>
          <a:xfrm>
            <a:off x="431800" y="1314449"/>
            <a:ext cx="3921124" cy="302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>
            <a:spLocks noGrp="1"/>
          </p:cNvSpPr>
          <p:nvPr>
            <p:ph type="pic" idx="3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"/>
          <p:cNvSpPr txBox="1">
            <a:spLocks noGrp="1"/>
          </p:cNvSpPr>
          <p:nvPr>
            <p:ph type="title"/>
          </p:nvPr>
        </p:nvSpPr>
        <p:spPr>
          <a:xfrm>
            <a:off x="431799" y="2184921"/>
            <a:ext cx="4353561" cy="69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Summarisation Task</a:t>
            </a:r>
            <a:endParaRPr/>
          </a:p>
        </p:txBody>
      </p:sp>
      <p:sp>
        <p:nvSpPr>
          <p:cNvPr id="293" name="Google Shape;293;p1"/>
          <p:cNvSpPr txBox="1">
            <a:spLocks noGrp="1"/>
          </p:cNvSpPr>
          <p:nvPr>
            <p:ph type="body" idx="1"/>
          </p:nvPr>
        </p:nvSpPr>
        <p:spPr>
          <a:xfrm>
            <a:off x="431800" y="3833485"/>
            <a:ext cx="435356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Julia Ive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4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summarization: Content Selection</a:t>
            </a:r>
            <a:endParaRPr/>
          </a:p>
        </p:txBody>
      </p:sp>
      <p:sp>
        <p:nvSpPr>
          <p:cNvPr id="367" name="Google Shape;367;p64"/>
          <p:cNvSpPr txBox="1"/>
          <p:nvPr/>
        </p:nvSpPr>
        <p:spPr>
          <a:xfrm>
            <a:off x="4323518" y="4607186"/>
            <a:ext cx="4388680" cy="39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Transformers for Multi-Document Summarization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Liu et Lapata, 2019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4"/>
          <p:cNvSpPr txBox="1"/>
          <p:nvPr/>
        </p:nvSpPr>
        <p:spPr>
          <a:xfrm>
            <a:off x="431798" y="927559"/>
            <a:ext cx="4388680" cy="317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Difficulties to factor multiple documents</a:t>
            </a:r>
            <a:endParaRPr dirty="0"/>
          </a:p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 architecture encodes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multiple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 in a hierarchical manner</a:t>
            </a:r>
            <a:endParaRPr dirty="0"/>
          </a:p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cross-document relationships via an attention mechanism</a:t>
            </a:r>
            <a:endParaRPr dirty="0"/>
          </a:p>
        </p:txBody>
      </p:sp>
      <p:pic>
        <p:nvPicPr>
          <p:cNvPr id="369" name="Google Shape;369;p6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7899" y="1028242"/>
            <a:ext cx="2876877" cy="336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summarization: T5</a:t>
            </a:r>
            <a:endParaRPr/>
          </a:p>
        </p:txBody>
      </p:sp>
      <p:sp>
        <p:nvSpPr>
          <p:cNvPr id="375" name="Google Shape;375;p65"/>
          <p:cNvSpPr txBox="1"/>
          <p:nvPr/>
        </p:nvSpPr>
        <p:spPr>
          <a:xfrm>
            <a:off x="5124172" y="4608810"/>
            <a:ext cx="358802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the Limits of Transfer Learning with a Unified Text-to-Text Transformer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Raffel et al, 2020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5"/>
          <p:cNvSpPr txBox="1"/>
          <p:nvPr/>
        </p:nvSpPr>
        <p:spPr>
          <a:xfrm>
            <a:off x="431798" y="927560"/>
            <a:ext cx="8112762" cy="15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 a single network to perform several tasks</a:t>
            </a:r>
            <a:endParaRPr/>
          </a:p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network parts are shared for all tasks</a:t>
            </a:r>
            <a:endParaRPr/>
          </a:p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Enable model to generalise better on  tasks especially if tasks are closely related, learning is mutually beneficial</a:t>
            </a:r>
            <a:endParaRPr/>
          </a:p>
          <a:p>
            <a:pPr marL="288000" marR="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65"/>
          <p:cNvPicPr preferRelativeResize="0"/>
          <p:nvPr/>
        </p:nvPicPr>
        <p:blipFill rotWithShape="1">
          <a:blip r:embed="rId3">
            <a:alphaModFix/>
          </a:blip>
          <a:srcRect b="34954"/>
          <a:stretch/>
        </p:blipFill>
        <p:spPr>
          <a:xfrm>
            <a:off x="2498006" y="2698474"/>
            <a:ext cx="3980346" cy="151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summarization: BART</a:t>
            </a:r>
            <a:endParaRPr/>
          </a:p>
        </p:txBody>
      </p:sp>
      <p:sp>
        <p:nvSpPr>
          <p:cNvPr id="383" name="Google Shape;383;p66"/>
          <p:cNvSpPr txBox="1"/>
          <p:nvPr/>
        </p:nvSpPr>
        <p:spPr>
          <a:xfrm>
            <a:off x="5273260" y="4215940"/>
            <a:ext cx="358802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BART: Denoising Sequence-to-Sequence Pre-training for Natural Language Generation, Translation, and Comprehension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Lewis et al, 2019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6"/>
          <p:cNvSpPr txBox="1"/>
          <p:nvPr/>
        </p:nvSpPr>
        <p:spPr>
          <a:xfrm>
            <a:off x="431798" y="927560"/>
            <a:ext cx="8112762" cy="44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BART: sequence-to-sequence model trained as a denoising autoencoder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66" descr="Diagram, text, schematic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650" y="1746250"/>
            <a:ext cx="5600700" cy="1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Task-Specific Summarisation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7"/>
          <p:cNvSpPr txBox="1"/>
          <p:nvPr/>
        </p:nvSpPr>
        <p:spPr>
          <a:xfrm>
            <a:off x="431799" y="927560"/>
            <a:ext cx="5406441" cy="44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Opinion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Summarisation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MDS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introduced for customer reviews (Amazon, Yelp, Rotten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Tomatoes)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review-like summary which captures the consensus about a particular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Aspect-based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Summarisation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Aspects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domain-specific (sentiment, opinions, product features etc.) </a:t>
            </a:r>
            <a:endParaRPr lang="en-US" sz="1600" dirty="0">
              <a:solidFill>
                <a:schemeClr val="lt1"/>
              </a:solidFill>
            </a:endParaRPr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S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ummary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follow a proposed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focused summary on specific points of interest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67" descr="Screen Shot 2022-10-28 at 18.51.2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1383" y="3277094"/>
            <a:ext cx="2960084" cy="152335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 txBox="1"/>
          <p:nvPr/>
        </p:nvSpPr>
        <p:spPr>
          <a:xfrm>
            <a:off x="5838240" y="4759097"/>
            <a:ext cx="340051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WikiAsp: A Dataset for Multi-domain Aspect-based Summarization, Hayashi et al.,2020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67" descr="Screen Shot 2022-10-28 at 18.56.0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8251" y="501038"/>
            <a:ext cx="2353216" cy="243396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7"/>
          <p:cNvSpPr txBox="1"/>
          <p:nvPr/>
        </p:nvSpPr>
        <p:spPr>
          <a:xfrm>
            <a:off x="5950917" y="2898418"/>
            <a:ext cx="340051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Opinion Summarization as Copycat-Review Generation, Brazinskas et al.,2020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8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Task-Specific </a:t>
            </a:r>
            <a:r>
              <a:rPr lang="en-US" sz="20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Summarisation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8"/>
          <p:cNvSpPr txBox="1"/>
          <p:nvPr/>
        </p:nvSpPr>
        <p:spPr>
          <a:xfrm>
            <a:off x="431798" y="927560"/>
            <a:ext cx="4660178" cy="44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Extreme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Summarisation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SDS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which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favours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abstractive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approaches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one-sentence summary which captures most salient points in source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Summarisation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Explanations</a:t>
            </a:r>
            <a:endParaRPr lang="en-US" dirty="0" smtClean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Emerging task</a:t>
            </a:r>
            <a:endParaRPr lang="en-US" sz="1600" dirty="0">
              <a:solidFill>
                <a:schemeClr val="lt1"/>
              </a:solidFill>
            </a:endParaRPr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summary which explains classification model decisions 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ensure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summarisation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module is faithful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68" descr="Screen Shot 2022-10-28 at 19.05.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8557" y="578059"/>
            <a:ext cx="2887532" cy="3267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8"/>
          <p:cNvSpPr txBox="1"/>
          <p:nvPr/>
        </p:nvSpPr>
        <p:spPr>
          <a:xfrm>
            <a:off x="5244461" y="3951336"/>
            <a:ext cx="3773468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Give Me the Details, Just the Summary!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Topic-Aware Convolutional Neural Networks for Extreme Summarization, Narayan et al.,2018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9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Evaluation: ROUGE</a:t>
            </a:r>
            <a:endParaRPr/>
          </a:p>
        </p:txBody>
      </p:sp>
      <p:sp>
        <p:nvSpPr>
          <p:cNvPr id="409" name="Google Shape;409;p69"/>
          <p:cNvSpPr txBox="1"/>
          <p:nvPr/>
        </p:nvSpPr>
        <p:spPr>
          <a:xfrm>
            <a:off x="431798" y="927560"/>
            <a:ext cx="8112762" cy="15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ROUGE (Recall-Oriented Understudy for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Gisting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Evaluation) – Lin, 2004</a:t>
            </a:r>
            <a:endParaRPr dirty="0"/>
          </a:p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Recall-based metric</a:t>
            </a:r>
            <a:endParaRPr dirty="0"/>
          </a:p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ROUGE scores are reported separately for each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n-gram</a:t>
            </a:r>
            <a:endParaRPr lang="en-US" dirty="0" smtClean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ROUGE-1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unigram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overlap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ROUGE-2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bigram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overlap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ROUGE-L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longest common subsequence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overlap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F1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(combination of precision and recall) version is often reported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69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627" y="3209511"/>
            <a:ext cx="3871843" cy="1451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dirty="0"/>
          </a:p>
        </p:txBody>
      </p:sp>
      <p:sp>
        <p:nvSpPr>
          <p:cNvPr id="416" name="Google Shape;416;p70"/>
          <p:cNvSpPr txBox="1"/>
          <p:nvPr/>
        </p:nvSpPr>
        <p:spPr>
          <a:xfrm>
            <a:off x="431798" y="927560"/>
            <a:ext cx="8112762" cy="15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Semantic Similarity</a:t>
            </a:r>
            <a:endParaRPr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SDS method which </a:t>
            </a:r>
            <a:r>
              <a:rPr lang="en-US" sz="1600" dirty="0" err="1">
                <a:solidFill>
                  <a:srgbClr val="FFFFFF"/>
                </a:solidFill>
              </a:rPr>
              <a:t>favours</a:t>
            </a:r>
            <a:r>
              <a:rPr lang="en-US" sz="1600" dirty="0">
                <a:solidFill>
                  <a:srgbClr val="FFFFFF"/>
                </a:solidFill>
              </a:rPr>
              <a:t> abstractive </a:t>
            </a:r>
            <a:r>
              <a:rPr lang="en-US" sz="1600" dirty="0" smtClean="0">
                <a:solidFill>
                  <a:srgbClr val="FFFFFF"/>
                </a:solidFill>
              </a:rPr>
              <a:t>approaches</a:t>
            </a:r>
            <a:endParaRPr lang="en-US" dirty="0" smtClean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Exact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matching between n-grams can be unreliable (‘happy kid’ ≠ ‘joyful child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’)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Metrics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machine translation: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BERTScore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(Zhang et al., 2020), BLEURT (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Sellam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al.,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2020)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Rely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contextualized word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embeddings</a:t>
            </a:r>
            <a:endParaRPr dirty="0"/>
          </a:p>
          <a:p>
            <a:pPr marL="745200" marR="0" lvl="1" indent="-28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Informativeness</a:t>
            </a:r>
            <a:endParaRPr lang="en-US" dirty="0" smtClean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Question-Answering task: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SummaQA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Scialom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al.,2019)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QA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pairs are generated from the input source/ reference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informative summary should contain the answers to the relevant questions</a:t>
            </a:r>
            <a:endParaRPr dirty="0"/>
          </a:p>
          <a:p>
            <a:pPr marL="745200" marR="0" lvl="1" indent="-28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>
            <a:spLocks noGrp="1"/>
          </p:cNvSpPr>
          <p:nvPr>
            <p:ph type="body" idx="1"/>
          </p:nvPr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/>
              <a:t>Key Takeaways</a:t>
            </a:r>
            <a:endParaRPr sz="2000" b="1"/>
          </a:p>
        </p:txBody>
      </p:sp>
      <p:sp>
        <p:nvSpPr>
          <p:cNvPr id="422" name="Google Shape;422;p15"/>
          <p:cNvSpPr txBox="1">
            <a:spLocks noGrp="1"/>
          </p:cNvSpPr>
          <p:nvPr>
            <p:ph type="body" idx="2"/>
          </p:nvPr>
        </p:nvSpPr>
        <p:spPr>
          <a:xfrm>
            <a:off x="431800" y="1028242"/>
            <a:ext cx="8062495" cy="346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Summarisation is extractive or abstractive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Summarisation can focus on one document (SDS) or several (MDS)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There is a wide diversity of domains for summarisation datasets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Pre-neural system were mostly extractive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Neural system employ strategies such as copy mechanisms and content selection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T5 and BART are examples of neural summarisation models 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Different summarisation tasks correspond to very different goals for the final summary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Evaluation is traditionally done via ROUGE metrics, but other quality dimensions should also be considered </a:t>
            </a:r>
            <a:endParaRPr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"/>
          <p:cNvSpPr txBox="1">
            <a:spLocks noGrp="1"/>
          </p:cNvSpPr>
          <p:nvPr>
            <p:ph type="body" idx="1"/>
          </p:nvPr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/>
              <a:t>Session</a:t>
            </a:r>
            <a:r>
              <a:rPr lang="en-US" sz="3600" b="1"/>
              <a:t> </a:t>
            </a:r>
            <a:r>
              <a:rPr lang="en-US" sz="2000" b="1"/>
              <a:t>Outline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endParaRPr/>
          </a:p>
        </p:txBody>
      </p:sp>
      <p:sp>
        <p:nvSpPr>
          <p:cNvPr id="299" name="Google Shape;299;p2"/>
          <p:cNvSpPr txBox="1">
            <a:spLocks noGrp="1"/>
          </p:cNvSpPr>
          <p:nvPr>
            <p:ph type="body" idx="2"/>
          </p:nvPr>
        </p:nvSpPr>
        <p:spPr>
          <a:xfrm>
            <a:off x="431800" y="926432"/>
            <a:ext cx="8062495" cy="355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/>
              <a:t>Task definition &amp; types</a:t>
            </a:r>
            <a:endParaRPr sz="1600" dirty="0">
              <a:solidFill>
                <a:schemeClr val="lt1"/>
              </a:solidFill>
            </a:endParaRPr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/>
              <a:t>Standard datasets</a:t>
            </a:r>
            <a:endParaRPr dirty="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/>
              <a:t>Pre-neural </a:t>
            </a:r>
            <a:r>
              <a:rPr lang="en-US" sz="1600" dirty="0" err="1"/>
              <a:t>summarisation</a:t>
            </a:r>
            <a:r>
              <a:rPr lang="en-US" sz="1600" dirty="0"/>
              <a:t> techniques</a:t>
            </a:r>
            <a:endParaRPr dirty="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/>
              <a:t>Neural </a:t>
            </a:r>
            <a:r>
              <a:rPr lang="en-US" sz="1600" dirty="0" err="1"/>
              <a:t>summarisation</a:t>
            </a:r>
            <a:endParaRPr sz="1600" dirty="0"/>
          </a:p>
          <a:p>
            <a:pPr marL="745200" lvl="1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NMT architecture  </a:t>
            </a:r>
            <a:endParaRPr dirty="0"/>
          </a:p>
          <a:p>
            <a:pPr marL="745200" lvl="1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</a:rPr>
              <a:t>Pointer-Generator Networks  </a:t>
            </a:r>
            <a:endParaRPr dirty="0"/>
          </a:p>
          <a:p>
            <a:pPr marL="745200" lvl="1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lt1"/>
                </a:solidFill>
              </a:rPr>
              <a:t>Summarisation</a:t>
            </a:r>
            <a:r>
              <a:rPr lang="en-US" sz="1600" dirty="0">
                <a:solidFill>
                  <a:schemeClr val="lt1"/>
                </a:solidFill>
              </a:rPr>
              <a:t> with content selection</a:t>
            </a:r>
            <a:endParaRPr dirty="0"/>
          </a:p>
          <a:p>
            <a:pPr marL="745200" lvl="1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lt1"/>
                </a:solidFill>
              </a:rPr>
              <a:t>Summarisation</a:t>
            </a:r>
            <a:r>
              <a:rPr lang="en-US" sz="1600" dirty="0">
                <a:solidFill>
                  <a:schemeClr val="lt1"/>
                </a:solidFill>
              </a:rPr>
              <a:t> with pre-trained models</a:t>
            </a:r>
            <a:endParaRPr dirty="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 smtClean="0"/>
              <a:t>Task-specific </a:t>
            </a:r>
            <a:r>
              <a:rPr lang="en-US" sz="1600" dirty="0" err="1" smtClean="0"/>
              <a:t>Summarisation</a:t>
            </a:r>
            <a:endParaRPr lang="en-US" sz="1600" dirty="0" smtClean="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 smtClean="0"/>
              <a:t>Evaluation</a:t>
            </a:r>
            <a:endParaRPr dirty="0"/>
          </a:p>
          <a:p>
            <a:pPr marL="717550" lvl="2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/>
              <a:t>Key Takeaways</a:t>
            </a:r>
            <a:endParaRPr dirty="0"/>
          </a:p>
          <a:p>
            <a:pPr marL="288000" lvl="0" indent="-28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1" dirty="0"/>
              <a:t>Learning Outcomes</a:t>
            </a:r>
            <a:endParaRPr dirty="0"/>
          </a:p>
          <a:p>
            <a:pPr marL="717550" lvl="2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 dirty="0" smtClean="0">
                <a:solidFill>
                  <a:schemeClr val="lt1"/>
                </a:solidFill>
              </a:rPr>
              <a:t>Being familiar with main types of summarisation</a:t>
            </a:r>
            <a:endParaRPr dirty="0"/>
          </a:p>
          <a:p>
            <a:pPr marL="7175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 dirty="0" smtClean="0">
                <a:solidFill>
                  <a:schemeClr val="lt1"/>
                </a:solidFill>
              </a:rPr>
              <a:t>Being familiar with main approaches to summarisation</a:t>
            </a:r>
            <a:endParaRPr sz="1600" dirty="0"/>
          </a:p>
          <a:p>
            <a:pPr marL="288000" lvl="0" indent="-11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"/>
          <p:cNvSpPr txBox="1">
            <a:spLocks noGrp="1"/>
          </p:cNvSpPr>
          <p:nvPr>
            <p:ph type="body" idx="2"/>
          </p:nvPr>
        </p:nvSpPr>
        <p:spPr>
          <a:xfrm>
            <a:off x="431798" y="1028242"/>
            <a:ext cx="7686042" cy="243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Given input text, generate its summary containing salient elements relevant for the downstream task  </a:t>
            </a:r>
            <a:endParaRPr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Types:</a:t>
            </a:r>
            <a:endParaRPr/>
          </a:p>
          <a:p>
            <a:pPr marL="745200" lvl="1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Single-document summarisation (SDS) summarises a single document</a:t>
            </a:r>
            <a:endParaRPr sz="1600">
              <a:solidFill>
                <a:schemeClr val="lt1"/>
              </a:solidFill>
            </a:endParaRPr>
          </a:p>
          <a:p>
            <a:pPr marL="745200" lvl="1" indent="-28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Multi-document summarisation (MDS) summarises multiple documents</a:t>
            </a:r>
            <a:endParaRPr sz="1600">
              <a:solidFill>
                <a:schemeClr val="lt1"/>
              </a:solidFill>
            </a:endParaRPr>
          </a:p>
          <a:p>
            <a:pPr marL="745200" lvl="1" indent="-28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Extractive summarization selects relevant parts of the original text</a:t>
            </a:r>
            <a:endParaRPr/>
          </a:p>
          <a:p>
            <a:pPr marL="745200" lvl="1" indent="-28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Abstractive summarization generates new text using NLG</a:t>
            </a:r>
            <a:endParaRPr/>
          </a:p>
          <a:p>
            <a:pPr marL="745200" lvl="1" indent="-28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Currently most of the models are extractive-abstractive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 Definition &amp; Types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body" idx="2"/>
          </p:nvPr>
        </p:nvSpPr>
        <p:spPr>
          <a:xfrm>
            <a:off x="431798" y="1028242"/>
            <a:ext cx="7686042" cy="243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>
                <a:solidFill>
                  <a:schemeClr val="lt1"/>
                </a:solidFill>
              </a:rPr>
              <a:t>DUC &amp; TAC: pioneering datasets for the summarization task</a:t>
            </a:r>
            <a:endParaRPr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/>
              <a:t>CNN/Daily Mail: large-scale dataset for SDS on news articles</a:t>
            </a:r>
            <a:endParaRPr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>
                <a:solidFill>
                  <a:schemeClr val="lt1"/>
                </a:solidFill>
              </a:rPr>
              <a:t>MultiNews (Fabbri et al.,2021): large-scale dataset for MDS on news articles</a:t>
            </a:r>
            <a:endParaRPr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+ </a:t>
            </a:r>
            <a:r>
              <a:rPr lang="en-US" sz="1600" b="1"/>
              <a:t>Many other domains</a:t>
            </a:r>
            <a:r>
              <a:rPr lang="en-US" sz="1600"/>
              <a:t>: Product Reviews (He and McAuley, 2016), Twitter (Bilal et al., 2022), Scientific Articles (Lu et al., 2020), Dialogue Transcripts (Chen et al.,2021) etc.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Datasets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57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509" y="2073050"/>
            <a:ext cx="5797248" cy="11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7"/>
          <p:cNvSpPr txBox="1"/>
          <p:nvPr/>
        </p:nvSpPr>
        <p:spPr>
          <a:xfrm>
            <a:off x="904973" y="3231089"/>
            <a:ext cx="69926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Multi-News: a Large-Scale Multi-Document Summarization Dataset and Abstractive Hierarchical Model, Fabbri et al., 2021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body" idx="2"/>
          </p:nvPr>
        </p:nvSpPr>
        <p:spPr>
          <a:xfrm>
            <a:off x="431798" y="1028242"/>
            <a:ext cx="8112762" cy="243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Pre-neural summarization systems were mostly extractive </a:t>
            </a:r>
            <a:endParaRPr dirty="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Typical pipeline </a:t>
            </a:r>
            <a:r>
              <a:rPr lang="en-US" sz="1600" dirty="0" smtClean="0">
                <a:solidFill>
                  <a:schemeClr val="lt1"/>
                </a:solidFill>
              </a:rPr>
              <a:t>included:</a:t>
            </a:r>
            <a:endParaRPr lang="en-US" dirty="0"/>
          </a:p>
          <a:p>
            <a:pPr marL="745200" lvl="1" indent="-288000">
              <a:spcBef>
                <a:spcPts val="0"/>
              </a:spcBef>
              <a:buClr>
                <a:schemeClr val="lt1"/>
              </a:buClr>
              <a:buSzPts val="1600"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Content </a:t>
            </a:r>
            <a:r>
              <a:rPr lang="en-US" sz="1600" dirty="0">
                <a:solidFill>
                  <a:schemeClr val="bg1"/>
                </a:solidFill>
              </a:rPr>
              <a:t>selection: choose some sentences to </a:t>
            </a:r>
            <a:r>
              <a:rPr lang="en-US" sz="1600" dirty="0" smtClean="0">
                <a:solidFill>
                  <a:schemeClr val="bg1"/>
                </a:solidFill>
              </a:rPr>
              <a:t>include</a:t>
            </a:r>
            <a:endParaRPr lang="en-US" sz="1600" dirty="0">
              <a:solidFill>
                <a:schemeClr val="bg1"/>
              </a:solidFill>
            </a:endParaRPr>
          </a:p>
          <a:p>
            <a:pPr marL="1202400" lvl="2" indent="-288000">
              <a:buClr>
                <a:schemeClr val="lt1"/>
              </a:buClr>
              <a:buSzPts val="1600"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Presence </a:t>
            </a:r>
            <a:r>
              <a:rPr lang="en-US" sz="1600" dirty="0">
                <a:solidFill>
                  <a:schemeClr val="bg1"/>
                </a:solidFill>
              </a:rPr>
              <a:t>of topic keywords (</a:t>
            </a:r>
            <a:r>
              <a:rPr lang="en-US" sz="1600" dirty="0" err="1">
                <a:solidFill>
                  <a:schemeClr val="bg1"/>
                </a:solidFill>
              </a:rPr>
              <a:t>TextRank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TF-IDF)</a:t>
            </a:r>
            <a:endParaRPr lang="en-US" sz="1600" dirty="0">
              <a:solidFill>
                <a:schemeClr val="bg1"/>
              </a:solidFill>
            </a:endParaRPr>
          </a:p>
          <a:p>
            <a:pPr marL="1202400" lvl="2" indent="-288000">
              <a:buClr>
                <a:schemeClr val="lt1"/>
              </a:buClr>
              <a:buSzPts val="1600"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 </a:t>
            </a:r>
            <a:r>
              <a:rPr lang="en-US" sz="1600" dirty="0">
                <a:solidFill>
                  <a:schemeClr val="bg1"/>
                </a:solidFill>
              </a:rPr>
              <a:t>+ ML  (e.g., sentence position in the </a:t>
            </a:r>
            <a:r>
              <a:rPr lang="en-US" sz="1600" dirty="0" smtClean="0">
                <a:solidFill>
                  <a:schemeClr val="bg1"/>
                </a:solidFill>
              </a:rPr>
              <a:t>sentence)</a:t>
            </a:r>
            <a:endParaRPr lang="en-US" sz="1600" dirty="0">
              <a:solidFill>
                <a:schemeClr val="bg1"/>
              </a:solidFill>
            </a:endParaRPr>
          </a:p>
          <a:p>
            <a:pPr marL="745200" lvl="1" indent="-288000">
              <a:spcBef>
                <a:spcPts val="0"/>
              </a:spcBef>
              <a:buClr>
                <a:schemeClr val="lt1"/>
              </a:buClr>
              <a:buSzPts val="1600"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Information </a:t>
            </a:r>
            <a:r>
              <a:rPr lang="en-US" sz="1600" dirty="0">
                <a:solidFill>
                  <a:schemeClr val="bg1"/>
                </a:solidFill>
              </a:rPr>
              <a:t>ordering: choose an ordering of those </a:t>
            </a:r>
            <a:r>
              <a:rPr lang="en-US" sz="1600" dirty="0" smtClean="0">
                <a:solidFill>
                  <a:schemeClr val="bg1"/>
                </a:solidFill>
              </a:rPr>
              <a:t>sentences</a:t>
            </a:r>
            <a:endParaRPr lang="en-US" sz="1600" dirty="0">
              <a:solidFill>
                <a:schemeClr val="bg1"/>
              </a:solidFill>
            </a:endParaRPr>
          </a:p>
          <a:p>
            <a:pPr marL="745200" lvl="1" indent="-288000">
              <a:spcBef>
                <a:spcPts val="0"/>
              </a:spcBef>
              <a:buClr>
                <a:schemeClr val="lt1"/>
              </a:buClr>
              <a:buSzPts val="1600"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Sentence </a:t>
            </a:r>
            <a:r>
              <a:rPr lang="en-US" sz="1600" dirty="0" err="1">
                <a:solidFill>
                  <a:schemeClr val="bg1"/>
                </a:solidFill>
              </a:rPr>
              <a:t>realisation</a:t>
            </a:r>
            <a:r>
              <a:rPr lang="en-US" sz="1600" dirty="0">
                <a:solidFill>
                  <a:schemeClr val="bg1"/>
                </a:solidFill>
              </a:rPr>
              <a:t>: edit the sequence of sentences (e.g. simplify, remove parts)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319" name="Google Shape;319;p58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Pre-neural Summarisation Techniques</a:t>
            </a:r>
            <a:endParaRPr/>
          </a:p>
        </p:txBody>
      </p:sp>
      <p:pic>
        <p:nvPicPr>
          <p:cNvPr id="320" name="Google Shape;320;p5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080" y="3308110"/>
            <a:ext cx="6502400" cy="123195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8"/>
          <p:cNvSpPr txBox="1"/>
          <p:nvPr/>
        </p:nvSpPr>
        <p:spPr>
          <a:xfrm>
            <a:off x="5483116" y="4701143"/>
            <a:ext cx="314038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and Language Processing, Jurafsky and Martin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9"/>
          <p:cNvSpPr txBox="1">
            <a:spLocks noGrp="1"/>
          </p:cNvSpPr>
          <p:nvPr>
            <p:ph type="body" idx="2"/>
          </p:nvPr>
        </p:nvSpPr>
        <p:spPr>
          <a:xfrm>
            <a:off x="431798" y="1028242"/>
            <a:ext cx="8112762" cy="12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2015: Rush et al.</a:t>
            </a:r>
            <a:r>
              <a:rPr lang="en-US" sz="1600">
                <a:solidFill>
                  <a:schemeClr val="lt1"/>
                </a:solidFill>
              </a:rPr>
              <a:t> A Neural Attention Model for Abstractive Sentence Summarization – first neural architecture</a:t>
            </a:r>
            <a:endParaRPr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>
                <a:solidFill>
                  <a:schemeClr val="lt1"/>
                </a:solidFill>
              </a:rPr>
              <a:t>Weighted representation of input</a:t>
            </a:r>
            <a:endParaRPr/>
          </a:p>
        </p:txBody>
      </p:sp>
      <p:sp>
        <p:nvSpPr>
          <p:cNvPr id="327" name="Google Shape;327;p59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summarisation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9"/>
          <p:cNvSpPr txBox="1"/>
          <p:nvPr/>
        </p:nvSpPr>
        <p:spPr>
          <a:xfrm>
            <a:off x="5483116" y="4701143"/>
            <a:ext cx="3140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https://www.slideshare.net/MENGSAYLOEM1/a-neural-attention-model-for-sentence-summarization-248488855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7264" y="1857571"/>
            <a:ext cx="4849467" cy="264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>
            <a:spLocks noGrp="1"/>
          </p:cNvSpPr>
          <p:nvPr>
            <p:ph type="body" idx="2"/>
          </p:nvPr>
        </p:nvSpPr>
        <p:spPr>
          <a:xfrm>
            <a:off x="431798" y="1028242"/>
            <a:ext cx="8112762" cy="12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Seq2seq systems generate fluent </a:t>
            </a:r>
            <a:r>
              <a:rPr lang="en-US" sz="1600" dirty="0" smtClean="0"/>
              <a:t>but </a:t>
            </a:r>
            <a:r>
              <a:rPr lang="en-US" sz="1600" dirty="0"/>
              <a:t>bad at copying - </a:t>
            </a:r>
            <a:r>
              <a:rPr lang="en-US" sz="1600" dirty="0">
                <a:solidFill>
                  <a:schemeClr val="lt1"/>
                </a:solidFill>
              </a:rPr>
              <a:t>extractive-abstractive </a:t>
            </a:r>
            <a:r>
              <a:rPr lang="en-US" sz="1600" dirty="0" err="1">
                <a:solidFill>
                  <a:schemeClr val="lt1"/>
                </a:solidFill>
              </a:rPr>
              <a:t>summarisation</a:t>
            </a:r>
            <a:endParaRPr sz="1600" dirty="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Copy </a:t>
            </a:r>
            <a:r>
              <a:rPr lang="en-US" sz="1600" dirty="0" smtClean="0"/>
              <a:t>mechanisms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5200" lvl="1" indent="-288000">
              <a:spcBef>
                <a:spcPts val="0"/>
              </a:spcBef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On </a:t>
            </a:r>
            <a:r>
              <a:rPr lang="en-US" sz="1600" dirty="0">
                <a:solidFill>
                  <a:schemeClr val="bg1"/>
                </a:solidFill>
              </a:rPr>
              <a:t>each decoder step, calculate </a:t>
            </a:r>
            <a:r>
              <a:rPr lang="en-US" sz="1600" dirty="0" err="1">
                <a:solidFill>
                  <a:schemeClr val="bg1"/>
                </a:solidFill>
              </a:rPr>
              <a:t>p</a:t>
            </a:r>
            <a:r>
              <a:rPr lang="en-US" sz="1600" baseline="-25000" dirty="0" err="1">
                <a:solidFill>
                  <a:schemeClr val="bg1"/>
                </a:solidFill>
              </a:rPr>
              <a:t>gen</a:t>
            </a:r>
            <a:r>
              <a:rPr lang="en-US" sz="1600" dirty="0">
                <a:solidFill>
                  <a:schemeClr val="bg1"/>
                </a:solidFill>
              </a:rPr>
              <a:t> -  probability of generating the next </a:t>
            </a:r>
            <a:r>
              <a:rPr lang="en-US" sz="1600" dirty="0" smtClean="0">
                <a:solidFill>
                  <a:schemeClr val="bg1"/>
                </a:solidFill>
              </a:rPr>
              <a:t>word</a:t>
            </a:r>
          </a:p>
          <a:p>
            <a:pPr marL="745200" lvl="1" indent="-288000">
              <a:spcBef>
                <a:spcPts val="0"/>
              </a:spcBef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Final </a:t>
            </a:r>
            <a:r>
              <a:rPr lang="en-US" sz="1600" dirty="0">
                <a:solidFill>
                  <a:schemeClr val="bg1"/>
                </a:solidFill>
              </a:rPr>
              <a:t>distribution is a mixture of the generation distribution and the copying (i.e. </a:t>
            </a:r>
            <a:r>
              <a:rPr lang="en-US" sz="1600" dirty="0">
                <a:solidFill>
                  <a:schemeClr val="bg1"/>
                </a:solidFill>
              </a:rPr>
              <a:t>attention) distribution 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335" name="Google Shape;335;p60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summarization: Copy Mechanism</a:t>
            </a:r>
            <a:endParaRPr/>
          </a:p>
        </p:txBody>
      </p:sp>
      <p:sp>
        <p:nvSpPr>
          <p:cNvPr id="336" name="Google Shape;336;p60"/>
          <p:cNvSpPr txBox="1"/>
          <p:nvPr/>
        </p:nvSpPr>
        <p:spPr>
          <a:xfrm>
            <a:off x="3588026" y="4689601"/>
            <a:ext cx="544298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To The Point: Summarization with Pointer-Generator Networks, See et al, 2017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60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1150" y="3027376"/>
            <a:ext cx="298450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summarization: Copy Mechanism</a:t>
            </a:r>
            <a:endParaRPr/>
          </a:p>
        </p:txBody>
      </p:sp>
      <p:sp>
        <p:nvSpPr>
          <p:cNvPr id="343" name="Google Shape;343;p61"/>
          <p:cNvSpPr txBox="1"/>
          <p:nvPr/>
        </p:nvSpPr>
        <p:spPr>
          <a:xfrm>
            <a:off x="3588026" y="4689601"/>
            <a:ext cx="544298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To The Point: Summarization with Pointer-Generator Networks, See et al, 2017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6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8122" y="1718256"/>
            <a:ext cx="4880113" cy="277377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1"/>
          <p:cNvSpPr txBox="1"/>
          <p:nvPr/>
        </p:nvSpPr>
        <p:spPr>
          <a:xfrm>
            <a:off x="431798" y="927560"/>
            <a:ext cx="8112762" cy="50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Tendency to overcopy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Word-level content selection (attention)  - no global content selection strategy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/>
        </p:nvSpPr>
        <p:spPr>
          <a:xfrm>
            <a:off x="431798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summarization: Content Selection</a:t>
            </a:r>
            <a:endParaRPr/>
          </a:p>
        </p:txBody>
      </p:sp>
      <p:sp>
        <p:nvSpPr>
          <p:cNvPr id="359" name="Google Shape;359;p63"/>
          <p:cNvSpPr txBox="1"/>
          <p:nvPr/>
        </p:nvSpPr>
        <p:spPr>
          <a:xfrm>
            <a:off x="5124172" y="4687930"/>
            <a:ext cx="358802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Bottom-Up Abstractive Summarization, Gehrmann et al, 2018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3"/>
          <p:cNvSpPr txBox="1"/>
          <p:nvPr/>
        </p:nvSpPr>
        <p:spPr>
          <a:xfrm>
            <a:off x="431798" y="927560"/>
            <a:ext cx="8112762" cy="15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Pre-neural summarization had separate stages for content selection and surface realization (i.e. text generation)  </a:t>
            </a:r>
            <a:endParaRPr dirty="0"/>
          </a:p>
          <a:p>
            <a:pPr marL="288000" marR="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Bottom-up neural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summarisation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Step1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Content selection stage: Use a neural sequence-tagging model to tag words as include or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not-include </a:t>
            </a:r>
            <a:endParaRPr lang="en-US" dirty="0"/>
          </a:p>
          <a:p>
            <a:pPr marL="745200" lvl="1" indent="-288000">
              <a:buClr>
                <a:srgbClr val="FFFFFF"/>
              </a:buClr>
              <a:buSzPts val="1600"/>
              <a:buFont typeface="Arial" charset="0"/>
              <a:buChar char="•"/>
            </a:pPr>
            <a:r>
              <a:rPr lang="en-US" sz="16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Step2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Bottom-up attention stage:  seq2seq model can not attend to words tagged (masked)</a:t>
            </a:r>
            <a:endParaRPr dirty="0"/>
          </a:p>
        </p:txBody>
      </p:sp>
      <p:pic>
        <p:nvPicPr>
          <p:cNvPr id="361" name="Google Shape;361;p6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2728" y="2722763"/>
            <a:ext cx="3721100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rgbClr val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963</Words>
  <Application>Microsoft Macintosh PowerPoint</Application>
  <PresentationFormat>On-screen Show (16:9)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Office Theme</vt:lpstr>
      <vt:lpstr>Summarisation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Summarisation Task</dc:title>
  <dc:creator>Sophie Mclvor</dc:creator>
  <cp:lastModifiedBy>Julia Ive</cp:lastModifiedBy>
  <cp:revision>8</cp:revision>
  <dcterms:created xsi:type="dcterms:W3CDTF">2017-03-06T16:45:41Z</dcterms:created>
  <dcterms:modified xsi:type="dcterms:W3CDTF">2022-11-03T23:53:07Z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