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8"/>
  </p:notesMasterIdLst>
  <p:sldIdLst>
    <p:sldId id="831" r:id="rId5"/>
    <p:sldId id="836" r:id="rId6"/>
    <p:sldId id="837" r:id="rId7"/>
    <p:sldId id="872" r:id="rId8"/>
    <p:sldId id="873" r:id="rId9"/>
    <p:sldId id="874" r:id="rId10"/>
    <p:sldId id="876" r:id="rId11"/>
    <p:sldId id="879" r:id="rId12"/>
    <p:sldId id="875" r:id="rId13"/>
    <p:sldId id="877" r:id="rId14"/>
    <p:sldId id="878" r:id="rId15"/>
    <p:sldId id="881" r:id="rId16"/>
    <p:sldId id="849" r:id="rId17"/>
  </p:sldIdLst>
  <p:sldSz cx="9144000" cy="5143500" type="screen16x9"/>
  <p:notesSz cx="6805613" cy="9944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43B75A66-9E91-4DD9-B746-828A96ED2253}">
          <p14:sldIdLst>
            <p14:sldId id="831"/>
            <p14:sldId id="836"/>
            <p14:sldId id="837"/>
            <p14:sldId id="872"/>
            <p14:sldId id="873"/>
            <p14:sldId id="874"/>
            <p14:sldId id="876"/>
            <p14:sldId id="879"/>
            <p14:sldId id="875"/>
            <p14:sldId id="877"/>
            <p14:sldId id="878"/>
            <p14:sldId id="881"/>
            <p14:sldId id="84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FFCC"/>
    <a:srgbClr val="3DF5A2"/>
    <a:srgbClr val="0070C0"/>
    <a:srgbClr val="F26A0E"/>
    <a:srgbClr val="F1A00F"/>
    <a:srgbClr val="404040"/>
    <a:srgbClr val="1C1C1C"/>
    <a:srgbClr val="DEDEDE"/>
    <a:srgbClr val="00FFFF"/>
    <a:srgbClr val="00FF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09"/>
    <p:restoredTop sz="94063"/>
  </p:normalViewPr>
  <p:slideViewPr>
    <p:cSldViewPr snapToGrid="0">
      <p:cViewPr>
        <p:scale>
          <a:sx n="106" d="100"/>
          <a:sy n="106" d="100"/>
        </p:scale>
        <p:origin x="67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D4235226-B145-4E10-983B-1CC3FFD77C7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4CFC5A7-8C8B-4687-B28B-5BF9AEB6A4D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E418932-800F-49B7-9B85-80D8118CABFE}" type="datetimeFigureOut">
              <a:rPr lang="en-GB"/>
              <a:pPr>
                <a:defRPr/>
              </a:pPr>
              <a:t>29/12/2022</a:t>
            </a:fld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="" xmlns:a16="http://schemas.microsoft.com/office/drawing/2014/main" id="{46F1F158-007E-427F-8465-C261315941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="" xmlns:a16="http://schemas.microsoft.com/office/drawing/2014/main" id="{44E36E06-D37F-4889-B95F-01BE447294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7F15012-0BDA-4DFA-8088-A120A094BD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9AE7443-C6D5-424B-AFA3-DE5D710955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4450" y="9445625"/>
            <a:ext cx="2949575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20FE0A2-34EE-413D-B87D-BE548BE2D9D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 slide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=""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184922"/>
            <a:ext cx="4353560" cy="57151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3400" b="1">
                <a:solidFill>
                  <a:schemeClr val="bg1"/>
                </a:solidFill>
              </a:defRPr>
            </a:lvl1pPr>
          </a:lstStyle>
          <a:p>
            <a:r>
              <a:rPr lang="en-US" err="1"/>
              <a:t>Slidedeck</a:t>
            </a:r>
            <a:r>
              <a:rPr lang="en-US"/>
              <a:t> title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2184922"/>
            <a:ext cx="435356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C3458B68-B602-4B1E-8CDB-6CDDA65301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416704"/>
            <a:ext cx="2174239" cy="953238"/>
          </a:xfrm>
          <a:prstGeom prst="rect">
            <a:avLst/>
          </a:prstGeom>
        </p:spPr>
      </p:pic>
      <p:sp>
        <p:nvSpPr>
          <p:cNvPr id="27" name="Text Placeholder 25">
            <a:extLst>
              <a:ext uri="{FF2B5EF4-FFF2-40B4-BE49-F238E27FC236}">
                <a16:creationId xmlns="" xmlns:a16="http://schemas.microsoft.com/office/drawing/2014/main" id="{E7E58FB9-FEF2-4FAA-AB76-18AB01605D1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3720363"/>
            <a:ext cx="4353560" cy="454025"/>
          </a:xfrm>
        </p:spPr>
        <p:txBody>
          <a:bodyPr/>
          <a:lstStyle>
            <a:lvl1pPr marL="0" indent="0">
              <a:buNone/>
              <a:defRPr sz="2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Presenter name</a:t>
            </a:r>
            <a:endParaRPr lang="en-GB"/>
          </a:p>
        </p:txBody>
      </p:sp>
      <p:sp>
        <p:nvSpPr>
          <p:cNvPr id="7" name="Picture Placeholder 10">
            <a:extLst>
              <a:ext uri="{FF2B5EF4-FFF2-40B4-BE49-F238E27FC236}">
                <a16:creationId xmlns="" xmlns:a16="http://schemas.microsoft.com/office/drawing/2014/main" id="{880E1784-6502-40DF-8151-F6A3B84DF5A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651872" y="0"/>
            <a:ext cx="3493714" cy="4573587"/>
          </a:xfrm>
          <a:custGeom>
            <a:avLst/>
            <a:gdLst>
              <a:gd name="connsiteX0" fmla="*/ 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0 w 3816350"/>
              <a:gd name="connsiteY4" fmla="*/ 0 h 3240087"/>
              <a:gd name="connsiteX0" fmla="*/ 6858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685800 w 3816350"/>
              <a:gd name="connsiteY4" fmla="*/ 0 h 3240087"/>
              <a:gd name="connsiteX0" fmla="*/ 18923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1892300 w 3816350"/>
              <a:gd name="connsiteY4" fmla="*/ 0 h 3240087"/>
              <a:gd name="connsiteX0" fmla="*/ 1206500 w 3130550"/>
              <a:gd name="connsiteY0" fmla="*/ 0 h 3240087"/>
              <a:gd name="connsiteX1" fmla="*/ 3130550 w 3130550"/>
              <a:gd name="connsiteY1" fmla="*/ 0 h 3240087"/>
              <a:gd name="connsiteX2" fmla="*/ 3130550 w 3130550"/>
              <a:gd name="connsiteY2" fmla="*/ 3240087 h 3240087"/>
              <a:gd name="connsiteX3" fmla="*/ 0 w 3130550"/>
              <a:gd name="connsiteY3" fmla="*/ 1754187 h 3240087"/>
              <a:gd name="connsiteX4" fmla="*/ 1206500 w 3130550"/>
              <a:gd name="connsiteY4" fmla="*/ 0 h 3240087"/>
              <a:gd name="connsiteX0" fmla="*/ 1822450 w 3746500"/>
              <a:gd name="connsiteY0" fmla="*/ 0 h 3240087"/>
              <a:gd name="connsiteX1" fmla="*/ 3746500 w 3746500"/>
              <a:gd name="connsiteY1" fmla="*/ 0 h 3240087"/>
              <a:gd name="connsiteX2" fmla="*/ 3746500 w 3746500"/>
              <a:gd name="connsiteY2" fmla="*/ 3240087 h 3240087"/>
              <a:gd name="connsiteX3" fmla="*/ 0 w 3746500"/>
              <a:gd name="connsiteY3" fmla="*/ 2154237 h 3240087"/>
              <a:gd name="connsiteX4" fmla="*/ 1822450 w 3746500"/>
              <a:gd name="connsiteY4" fmla="*/ 0 h 3240087"/>
              <a:gd name="connsiteX0" fmla="*/ 1822450 w 3752850"/>
              <a:gd name="connsiteY0" fmla="*/ 0 h 4097337"/>
              <a:gd name="connsiteX1" fmla="*/ 3746500 w 3752850"/>
              <a:gd name="connsiteY1" fmla="*/ 0 h 4097337"/>
              <a:gd name="connsiteX2" fmla="*/ 3752850 w 3752850"/>
              <a:gd name="connsiteY2" fmla="*/ 4097337 h 4097337"/>
              <a:gd name="connsiteX3" fmla="*/ 0 w 3752850"/>
              <a:gd name="connsiteY3" fmla="*/ 2154237 h 4097337"/>
              <a:gd name="connsiteX4" fmla="*/ 1822450 w 3752850"/>
              <a:gd name="connsiteY4" fmla="*/ 0 h 4097337"/>
              <a:gd name="connsiteX0" fmla="*/ 1682750 w 3613150"/>
              <a:gd name="connsiteY0" fmla="*/ 0 h 4097337"/>
              <a:gd name="connsiteX1" fmla="*/ 3606800 w 3613150"/>
              <a:gd name="connsiteY1" fmla="*/ 0 h 4097337"/>
              <a:gd name="connsiteX2" fmla="*/ 3613150 w 3613150"/>
              <a:gd name="connsiteY2" fmla="*/ 4097337 h 4097337"/>
              <a:gd name="connsiteX3" fmla="*/ 0 w 3613150"/>
              <a:gd name="connsiteY3" fmla="*/ 2014537 h 4097337"/>
              <a:gd name="connsiteX4" fmla="*/ 1682750 w 3613150"/>
              <a:gd name="connsiteY4" fmla="*/ 0 h 4097337"/>
              <a:gd name="connsiteX0" fmla="*/ 1682750 w 3613150"/>
              <a:gd name="connsiteY0" fmla="*/ 0 h 4573587"/>
              <a:gd name="connsiteX1" fmla="*/ 3606800 w 3613150"/>
              <a:gd name="connsiteY1" fmla="*/ 0 h 4573587"/>
              <a:gd name="connsiteX2" fmla="*/ 3613150 w 3613150"/>
              <a:gd name="connsiteY2" fmla="*/ 4573587 h 4573587"/>
              <a:gd name="connsiteX3" fmla="*/ 0 w 3613150"/>
              <a:gd name="connsiteY3" fmla="*/ 2014537 h 4573587"/>
              <a:gd name="connsiteX4" fmla="*/ 1682750 w 3613150"/>
              <a:gd name="connsiteY4" fmla="*/ 0 h 4573587"/>
              <a:gd name="connsiteX0" fmla="*/ 1682750 w 3610769"/>
              <a:gd name="connsiteY0" fmla="*/ 0 h 4573587"/>
              <a:gd name="connsiteX1" fmla="*/ 3606800 w 3610769"/>
              <a:gd name="connsiteY1" fmla="*/ 0 h 4573587"/>
              <a:gd name="connsiteX2" fmla="*/ 3610769 w 3610769"/>
              <a:gd name="connsiteY2" fmla="*/ 4573587 h 4573587"/>
              <a:gd name="connsiteX3" fmla="*/ 0 w 3610769"/>
              <a:gd name="connsiteY3" fmla="*/ 2014537 h 4573587"/>
              <a:gd name="connsiteX4" fmla="*/ 1682750 w 3610769"/>
              <a:gd name="connsiteY4" fmla="*/ 0 h 4573587"/>
              <a:gd name="connsiteX0" fmla="*/ 1682750 w 3607332"/>
              <a:gd name="connsiteY0" fmla="*/ 0 h 4573587"/>
              <a:gd name="connsiteX1" fmla="*/ 3606800 w 3607332"/>
              <a:gd name="connsiteY1" fmla="*/ 0 h 4573587"/>
              <a:gd name="connsiteX2" fmla="*/ 3606007 w 3607332"/>
              <a:gd name="connsiteY2" fmla="*/ 4573587 h 4573587"/>
              <a:gd name="connsiteX3" fmla="*/ 0 w 3607332"/>
              <a:gd name="connsiteY3" fmla="*/ 2014537 h 4573587"/>
              <a:gd name="connsiteX4" fmla="*/ 1682750 w 3607332"/>
              <a:gd name="connsiteY4" fmla="*/ 0 h 4573587"/>
              <a:gd name="connsiteX0" fmla="*/ 1682750 w 3608388"/>
              <a:gd name="connsiteY0" fmla="*/ 0 h 4573587"/>
              <a:gd name="connsiteX1" fmla="*/ 3606800 w 3608388"/>
              <a:gd name="connsiteY1" fmla="*/ 0 h 4573587"/>
              <a:gd name="connsiteX2" fmla="*/ 3608388 w 3608388"/>
              <a:gd name="connsiteY2" fmla="*/ 4573587 h 4573587"/>
              <a:gd name="connsiteX3" fmla="*/ 0 w 3608388"/>
              <a:gd name="connsiteY3" fmla="*/ 2014537 h 4573587"/>
              <a:gd name="connsiteX4" fmla="*/ 1682750 w 3608388"/>
              <a:gd name="connsiteY4" fmla="*/ 0 h 457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8388" h="4573587">
                <a:moveTo>
                  <a:pt x="1682750" y="0"/>
                </a:moveTo>
                <a:lnTo>
                  <a:pt x="3606800" y="0"/>
                </a:lnTo>
                <a:cubicBezTo>
                  <a:pt x="3608917" y="1365779"/>
                  <a:pt x="3606271" y="3207808"/>
                  <a:pt x="3608388" y="4573587"/>
                </a:cubicBezTo>
                <a:lnTo>
                  <a:pt x="0" y="2014537"/>
                </a:lnTo>
                <a:lnTo>
                  <a:pt x="1682750" y="0"/>
                </a:lnTo>
                <a:close/>
              </a:path>
            </a:pathLst>
          </a:cu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1"/>
                </a:solidFill>
              </a:defRPr>
            </a:lvl1pPr>
            <a:lvl3pPr marL="180975" indent="0">
              <a:buNone/>
              <a:defRPr/>
            </a:lvl3pPr>
            <a:lvl4pPr marL="612775" indent="0">
              <a:buNone/>
              <a:defRPr/>
            </a:lvl4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icon to insert picture. Don’t change slide background colour on this layout</a:t>
            </a:r>
          </a:p>
        </p:txBody>
      </p:sp>
    </p:spTree>
    <p:extLst>
      <p:ext uri="{BB962C8B-B14F-4D97-AF65-F5344CB8AC3E}">
        <p14:creationId xmlns:p14="http://schemas.microsoft.com/office/powerpoint/2010/main" val="756482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, image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>
            <a:extLst>
              <a:ext uri="{FF2B5EF4-FFF2-40B4-BE49-F238E27FC236}">
                <a16:creationId xmlns="" xmlns:a16="http://schemas.microsoft.com/office/drawing/2014/main" id="{53F70B52-F7B4-4FC4-9472-3F73A12A49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1800" y="682940"/>
            <a:ext cx="3920400" cy="3660460"/>
          </a:xfrm>
        </p:spPr>
        <p:txBody>
          <a:bodyPr/>
          <a:lstStyle>
            <a:lvl2pPr marL="288000" indent="-28800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</a:defRPr>
            </a:lvl2pPr>
            <a:lvl3pPr marL="180975" indent="0">
              <a:buNone/>
              <a:defRPr sz="2800">
                <a:solidFill>
                  <a:schemeClr val="tx1"/>
                </a:solidFill>
              </a:defRPr>
            </a:lvl3pPr>
          </a:lstStyle>
          <a:p>
            <a:pPr lvl="1"/>
            <a:r>
              <a:rPr lang="en-US"/>
              <a:t>4 to 6 bullet points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="" xmlns:a16="http://schemas.microsoft.com/office/drawing/2014/main" id="{1EFE4AFE-B570-485B-8926-6A4990AFE3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51450" y="702659"/>
            <a:ext cx="3892550" cy="3640740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137455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2744" userDrawn="1">
          <p15:clr>
            <a:srgbClr val="FBAE40"/>
          </p15:clr>
        </p15:guide>
        <p15:guide id="6" pos="5488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ing, bullets, image (Dark) (Alt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C514B48A-5D76-4651-AC28-8612610BAC93}"/>
              </a:ext>
            </a:extLst>
          </p:cNvPr>
          <p:cNvCxnSpPr>
            <a:cxnSpLocks/>
          </p:cNvCxnSpPr>
          <p:nvPr userDrawn="1"/>
        </p:nvCxnSpPr>
        <p:spPr>
          <a:xfrm>
            <a:off x="4791076" y="683054"/>
            <a:ext cx="392112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1">
            <a:extLst>
              <a:ext uri="{FF2B5EF4-FFF2-40B4-BE49-F238E27FC236}">
                <a16:creationId xmlns="" xmlns:a16="http://schemas.microsoft.com/office/drawing/2014/main" id="{28CE3D8B-96CC-4FD0-93BD-2231108554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1075" y="682940"/>
            <a:ext cx="3921125" cy="545115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Summary heading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="" xmlns:a16="http://schemas.microsoft.com/office/drawing/2014/main" id="{657E95CB-6286-4E8D-8ABC-6A9BD85351F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702659"/>
            <a:ext cx="3892550" cy="3640740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9" name="Text Placeholder 25">
            <a:extLst>
              <a:ext uri="{FF2B5EF4-FFF2-40B4-BE49-F238E27FC236}">
                <a16:creationId xmlns="" xmlns:a16="http://schemas.microsoft.com/office/drawing/2014/main" id="{FA79611A-8145-4287-999D-C17E624B80A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1075" y="1294731"/>
            <a:ext cx="3921125" cy="3048668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4 to 6 bullet points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609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>
          <p15:clr>
            <a:srgbClr val="FBAE40"/>
          </p15:clr>
        </p15:guide>
        <p15:guide id="7" pos="27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ing, bullets, image (Light) (Al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C514B48A-5D76-4651-AC28-8612610BAC93}"/>
              </a:ext>
            </a:extLst>
          </p:cNvPr>
          <p:cNvCxnSpPr>
            <a:cxnSpLocks/>
          </p:cNvCxnSpPr>
          <p:nvPr userDrawn="1"/>
        </p:nvCxnSpPr>
        <p:spPr>
          <a:xfrm>
            <a:off x="4791076" y="683054"/>
            <a:ext cx="39211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1">
            <a:extLst>
              <a:ext uri="{FF2B5EF4-FFF2-40B4-BE49-F238E27FC236}">
                <a16:creationId xmlns="" xmlns:a16="http://schemas.microsoft.com/office/drawing/2014/main" id="{28CE3D8B-96CC-4FD0-93BD-2231108554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1075" y="682940"/>
            <a:ext cx="3921125" cy="545115"/>
          </a:xfrm>
        </p:spPr>
        <p:txBody>
          <a:bodyPr/>
          <a:lstStyle>
            <a:lvl1pPr marL="0" indent="0">
              <a:buNone/>
              <a:defRPr sz="2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Summary heading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="" xmlns:a16="http://schemas.microsoft.com/office/drawing/2014/main" id="{88E39823-F30B-468B-8008-58BE474301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1076" y="1294731"/>
            <a:ext cx="3921124" cy="3048668"/>
          </a:xfrm>
        </p:spPr>
        <p:txBody>
          <a:bodyPr/>
          <a:lstStyle>
            <a:lvl2pPr marL="288000" indent="-28800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</a:defRPr>
            </a:lvl2pPr>
            <a:lvl3pPr marL="180975" indent="0">
              <a:buNone/>
              <a:defRPr sz="2800">
                <a:solidFill>
                  <a:schemeClr val="bg1"/>
                </a:solidFill>
              </a:defRPr>
            </a:lvl3pPr>
          </a:lstStyle>
          <a:p>
            <a:pPr lvl="1"/>
            <a:r>
              <a:rPr lang="en-US"/>
              <a:t>4 to 6 bullet points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="" xmlns:a16="http://schemas.microsoft.com/office/drawing/2014/main" id="{657E95CB-6286-4E8D-8ABC-6A9BD85351F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702659"/>
            <a:ext cx="3892550" cy="3640740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00203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 userDrawn="1">
          <p15:clr>
            <a:srgbClr val="FBAE40"/>
          </p15:clr>
        </p15:guide>
        <p15:guide id="7" pos="2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, image (Dark) (Alt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1">
            <a:extLst>
              <a:ext uri="{FF2B5EF4-FFF2-40B4-BE49-F238E27FC236}">
                <a16:creationId xmlns="" xmlns:a16="http://schemas.microsoft.com/office/drawing/2014/main" id="{1BA11250-F612-4164-9C20-CAEEC9CF7F9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91076" y="682940"/>
            <a:ext cx="3921124" cy="3660460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4 to 6 bullet points</a:t>
            </a:r>
          </a:p>
        </p:txBody>
      </p:sp>
      <p:sp>
        <p:nvSpPr>
          <p:cNvPr id="5" name="Picture Placeholder 2">
            <a:extLst>
              <a:ext uri="{FF2B5EF4-FFF2-40B4-BE49-F238E27FC236}">
                <a16:creationId xmlns="" xmlns:a16="http://schemas.microsoft.com/office/drawing/2014/main" id="{66DCB931-AF3E-493E-BBC5-0ACD78686AB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702659"/>
            <a:ext cx="3892550" cy="3640740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32686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72" userDrawn="1">
          <p15:clr>
            <a:srgbClr val="FBAE40"/>
          </p15:clr>
        </p15:guide>
        <p15:guide id="7" pos="3016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, image (Al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>
            <a:extLst>
              <a:ext uri="{FF2B5EF4-FFF2-40B4-BE49-F238E27FC236}">
                <a16:creationId xmlns="" xmlns:a16="http://schemas.microsoft.com/office/drawing/2014/main" id="{53F70B52-F7B4-4FC4-9472-3F73A12A49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87900" y="682940"/>
            <a:ext cx="3920400" cy="3660460"/>
          </a:xfrm>
        </p:spPr>
        <p:txBody>
          <a:bodyPr/>
          <a:lstStyle>
            <a:lvl2pPr marL="288000" indent="-28800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</a:defRPr>
            </a:lvl2pPr>
            <a:lvl3pPr marL="180975" indent="0">
              <a:buNone/>
              <a:defRPr sz="2800">
                <a:solidFill>
                  <a:schemeClr val="tx1"/>
                </a:solidFill>
              </a:defRPr>
            </a:lvl3pPr>
          </a:lstStyle>
          <a:p>
            <a:pPr lvl="1"/>
            <a:r>
              <a:rPr lang="en-US"/>
              <a:t>4 to 6 bullet points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="" xmlns:a16="http://schemas.microsoft.com/office/drawing/2014/main" id="{E819D4C3-6603-43E5-90D7-20E616ECFDD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702659"/>
            <a:ext cx="3892550" cy="3640740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4113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 userDrawn="1">
          <p15:clr>
            <a:srgbClr val="FBAE40"/>
          </p15:clr>
        </p15:guide>
        <p15:guide id="7" pos="272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mag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9B5299B8-75C7-4CEB-9D2A-D2DB0A44F4D4}"/>
              </a:ext>
            </a:extLst>
          </p:cNvPr>
          <p:cNvCxnSpPr>
            <a:cxnSpLocks/>
          </p:cNvCxnSpPr>
          <p:nvPr userDrawn="1"/>
        </p:nvCxnSpPr>
        <p:spPr>
          <a:xfrm>
            <a:off x="1079500" y="3123886"/>
            <a:ext cx="3034585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="" xmlns:a16="http://schemas.microsoft.com/office/drawing/2014/main" id="{63DD6AC7-34D2-4DCA-AEEA-3FFE241C700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79500" y="992188"/>
            <a:ext cx="3060700" cy="1923283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="" xmlns:a16="http://schemas.microsoft.com/office/drawing/2014/main" id="{DDDC7B71-8338-4886-9324-FE107985860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003801" y="992188"/>
            <a:ext cx="3060699" cy="1923283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1F0D6B7F-4D7A-4A69-8F7D-C94B97D75491}"/>
              </a:ext>
            </a:extLst>
          </p:cNvPr>
          <p:cNvCxnSpPr>
            <a:cxnSpLocks/>
          </p:cNvCxnSpPr>
          <p:nvPr userDrawn="1"/>
        </p:nvCxnSpPr>
        <p:spPr>
          <a:xfrm>
            <a:off x="5003803" y="3123886"/>
            <a:ext cx="3060700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0">
            <a:extLst>
              <a:ext uri="{FF2B5EF4-FFF2-40B4-BE49-F238E27FC236}">
                <a16:creationId xmlns="" xmlns:a16="http://schemas.microsoft.com/office/drawing/2014/main" id="{2E9D6D81-F605-4611-878D-235C279E4A8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9500" y="3154366"/>
            <a:ext cx="3050407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="" xmlns:a16="http://schemas.microsoft.com/office/drawing/2014/main" id="{7EC6CF01-8567-4E9F-AA45-61AA44F6B9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03802" y="3154365"/>
            <a:ext cx="3060700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793476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608" userDrawn="1">
          <p15:clr>
            <a:srgbClr val="FBAE40"/>
          </p15:clr>
        </p15:guide>
        <p15:guide id="7" pos="680" userDrawn="1">
          <p15:clr>
            <a:srgbClr val="FBAE40"/>
          </p15:clr>
        </p15:guide>
        <p15:guide id="8" pos="3152" userDrawn="1">
          <p15:clr>
            <a:srgbClr val="FBAE40"/>
          </p15:clr>
        </p15:guide>
        <p15:guide id="9" pos="508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mag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60AB5B7F-65EB-40B3-8ADF-96F4B0AC0201}"/>
              </a:ext>
            </a:extLst>
          </p:cNvPr>
          <p:cNvCxnSpPr>
            <a:cxnSpLocks/>
          </p:cNvCxnSpPr>
          <p:nvPr userDrawn="1"/>
        </p:nvCxnSpPr>
        <p:spPr>
          <a:xfrm>
            <a:off x="1079500" y="3123886"/>
            <a:ext cx="303458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icture Placeholder 2">
            <a:extLst>
              <a:ext uri="{FF2B5EF4-FFF2-40B4-BE49-F238E27FC236}">
                <a16:creationId xmlns="" xmlns:a16="http://schemas.microsoft.com/office/drawing/2014/main" id="{D68D267A-F5EA-4642-8DED-8C076DFFD0B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79500" y="992188"/>
            <a:ext cx="3060700" cy="1923283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="" xmlns:a16="http://schemas.microsoft.com/office/drawing/2014/main" id="{4ECC00A9-083C-4789-9FCC-AB8D7284A69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003801" y="992188"/>
            <a:ext cx="3060699" cy="1923283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AB7EF0F4-6140-4CA6-AC02-2ADC1F1CA43D}"/>
              </a:ext>
            </a:extLst>
          </p:cNvPr>
          <p:cNvCxnSpPr>
            <a:cxnSpLocks/>
          </p:cNvCxnSpPr>
          <p:nvPr userDrawn="1"/>
        </p:nvCxnSpPr>
        <p:spPr>
          <a:xfrm>
            <a:off x="5003803" y="3123886"/>
            <a:ext cx="30607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0">
            <a:extLst>
              <a:ext uri="{FF2B5EF4-FFF2-40B4-BE49-F238E27FC236}">
                <a16:creationId xmlns="" xmlns:a16="http://schemas.microsoft.com/office/drawing/2014/main" id="{80CF1839-676C-46B5-A599-21AA96E532C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9500" y="3154366"/>
            <a:ext cx="3050407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="" xmlns:a16="http://schemas.microsoft.com/office/drawing/2014/main" id="{20A1946A-052F-4EDE-BDC4-BAB850806D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03802" y="3154365"/>
            <a:ext cx="3060700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435338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608">
          <p15:clr>
            <a:srgbClr val="FBAE40"/>
          </p15:clr>
        </p15:guide>
        <p15:guide id="7" pos="680">
          <p15:clr>
            <a:srgbClr val="FBAE40"/>
          </p15:clr>
        </p15:guide>
        <p15:guide id="8" pos="3152">
          <p15:clr>
            <a:srgbClr val="FBAE40"/>
          </p15:clr>
        </p15:guide>
        <p15:guide id="9" pos="50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imag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="" xmlns:a16="http://schemas.microsoft.com/office/drawing/2014/main" id="{9EC9224A-09C5-42AB-BE72-2D01A39D18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1525" y="3160713"/>
            <a:ext cx="2520950" cy="701302"/>
          </a:xfrm>
        </p:spPr>
        <p:txBody>
          <a:bodyPr/>
          <a:lstStyle>
            <a:lvl1pPr marL="216000" indent="-216000">
              <a:spcAft>
                <a:spcPts val="500"/>
              </a:spcAft>
              <a:buFontTx/>
              <a:buChar char="–"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="" xmlns:a16="http://schemas.microsoft.com/office/drawing/2014/main" id="{223FD6B0-E4D1-480A-8912-97C55DB2CF6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92200" y="3160713"/>
            <a:ext cx="2520950" cy="701301"/>
          </a:xfrm>
        </p:spPr>
        <p:txBody>
          <a:bodyPr/>
          <a:lstStyle>
            <a:lvl1pPr marL="216000" indent="-216000">
              <a:spcAft>
                <a:spcPts val="500"/>
              </a:spcAft>
              <a:buFontTx/>
              <a:buChar char="–"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3132603"/>
            <a:ext cx="251936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0" y="1254440"/>
            <a:ext cx="2519363" cy="1692000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="" xmlns:a16="http://schemas.microsoft.com/office/drawing/2014/main" id="{2F6DC436-4D86-413D-BBB3-A15CE4285A1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12000" y="1254440"/>
            <a:ext cx="2520000" cy="1692000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="" xmlns:a16="http://schemas.microsoft.com/office/drawing/2014/main" id="{5337A4C9-22E2-49AC-B029-CC29936ED35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92200" y="1254442"/>
            <a:ext cx="2520000" cy="1692000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C514B48A-5D76-4651-AC28-8612610BAC93}"/>
              </a:ext>
            </a:extLst>
          </p:cNvPr>
          <p:cNvCxnSpPr>
            <a:cxnSpLocks/>
          </p:cNvCxnSpPr>
          <p:nvPr userDrawn="1"/>
        </p:nvCxnSpPr>
        <p:spPr>
          <a:xfrm>
            <a:off x="3312000" y="3124983"/>
            <a:ext cx="252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89A2A627-4CB8-4EF2-85D8-B14D75F9C353}"/>
              </a:ext>
            </a:extLst>
          </p:cNvPr>
          <p:cNvCxnSpPr>
            <a:cxnSpLocks/>
          </p:cNvCxnSpPr>
          <p:nvPr userDrawn="1"/>
        </p:nvCxnSpPr>
        <p:spPr>
          <a:xfrm>
            <a:off x="6192200" y="3124983"/>
            <a:ext cx="252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8B5972E1-EF4A-4234-99B1-AF32BAA9EA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0850" y="3161758"/>
            <a:ext cx="2519363" cy="700256"/>
          </a:xfrm>
        </p:spPr>
        <p:txBody>
          <a:bodyPr/>
          <a:lstStyle>
            <a:lvl1pPr marL="216000" indent="-216000">
              <a:spcAft>
                <a:spcPts val="600"/>
              </a:spcAft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0159354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859" userDrawn="1">
          <p15:clr>
            <a:srgbClr val="FBAE40"/>
          </p15:clr>
        </p15:guide>
        <p15:guide id="8" pos="3674" userDrawn="1">
          <p15:clr>
            <a:srgbClr val="FBAE40"/>
          </p15:clr>
        </p15:guide>
        <p15:guide id="9" pos="3901" userDrawn="1">
          <p15:clr>
            <a:srgbClr val="FBAE40"/>
          </p15:clr>
        </p15:guide>
        <p15:guide id="10" pos="2086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imag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11">
            <a:extLst>
              <a:ext uri="{FF2B5EF4-FFF2-40B4-BE49-F238E27FC236}">
                <a16:creationId xmlns="" xmlns:a16="http://schemas.microsoft.com/office/drawing/2014/main" id="{C9863077-8CC3-4BBF-B430-3855EC0D66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1525" y="3160713"/>
            <a:ext cx="2520950" cy="701302"/>
          </a:xfrm>
        </p:spPr>
        <p:txBody>
          <a:bodyPr/>
          <a:lstStyle>
            <a:lvl1pPr marL="288000" indent="-288000">
              <a:spcAft>
                <a:spcPts val="500"/>
              </a:spcAft>
              <a:buFontTx/>
              <a:buChar char="–"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="" xmlns:a16="http://schemas.microsoft.com/office/drawing/2014/main" id="{DA455E2B-2D9B-44D5-AF1B-E5C2833F6E5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92200" y="3160713"/>
            <a:ext cx="2520950" cy="701301"/>
          </a:xfrm>
        </p:spPr>
        <p:txBody>
          <a:bodyPr/>
          <a:lstStyle>
            <a:lvl1pPr marL="288000" indent="-288000">
              <a:spcAft>
                <a:spcPts val="500"/>
              </a:spcAft>
              <a:buFontTx/>
              <a:buChar char="–"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25" name="Title 7">
            <a:extLst>
              <a:ext uri="{FF2B5EF4-FFF2-40B4-BE49-F238E27FC236}">
                <a16:creationId xmlns="" xmlns:a16="http://schemas.microsoft.com/office/drawing/2014/main" id="{40A893CA-5C26-4EC6-BAD0-71AE648588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3160713"/>
            <a:ext cx="2520000" cy="701304"/>
          </a:xfrm>
        </p:spPr>
        <p:txBody>
          <a:bodyPr/>
          <a:lstStyle>
            <a:lvl1pPr marL="288000" indent="-288000">
              <a:lnSpc>
                <a:spcPct val="100000"/>
              </a:lnSpc>
              <a:spcAft>
                <a:spcPts val="500"/>
              </a:spcAft>
              <a:buFontTx/>
              <a:buChar char="–"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text</a:t>
            </a:r>
            <a:endParaRPr lang="en-GB"/>
          </a:p>
        </p:txBody>
      </p: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2471527B-53ED-44E4-B84A-A9BF95EDB671}"/>
              </a:ext>
            </a:extLst>
          </p:cNvPr>
          <p:cNvCxnSpPr>
            <a:cxnSpLocks/>
          </p:cNvCxnSpPr>
          <p:nvPr userDrawn="1"/>
        </p:nvCxnSpPr>
        <p:spPr>
          <a:xfrm>
            <a:off x="431800" y="3132603"/>
            <a:ext cx="252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">
            <a:extLst>
              <a:ext uri="{FF2B5EF4-FFF2-40B4-BE49-F238E27FC236}">
                <a16:creationId xmlns="" xmlns:a16="http://schemas.microsoft.com/office/drawing/2014/main" id="{BB69E7F7-A753-4EE6-A6F6-2E1E7730848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0" y="1254440"/>
            <a:ext cx="2520000" cy="1692000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28" name="Picture Placeholder 2">
            <a:extLst>
              <a:ext uri="{FF2B5EF4-FFF2-40B4-BE49-F238E27FC236}">
                <a16:creationId xmlns="" xmlns:a16="http://schemas.microsoft.com/office/drawing/2014/main" id="{C756934B-E4E0-4141-9A7B-4932B5A304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12000" y="1254440"/>
            <a:ext cx="2520000" cy="1692000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29" name="Picture Placeholder 2">
            <a:extLst>
              <a:ext uri="{FF2B5EF4-FFF2-40B4-BE49-F238E27FC236}">
                <a16:creationId xmlns="" xmlns:a16="http://schemas.microsoft.com/office/drawing/2014/main" id="{9E943CD3-34B8-45E5-AFBD-CA8813D4BE6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92200" y="1254442"/>
            <a:ext cx="2520000" cy="1692000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8356D04E-96CE-42C6-8797-23AC35DCD5B2}"/>
              </a:ext>
            </a:extLst>
          </p:cNvPr>
          <p:cNvCxnSpPr>
            <a:cxnSpLocks/>
          </p:cNvCxnSpPr>
          <p:nvPr userDrawn="1"/>
        </p:nvCxnSpPr>
        <p:spPr>
          <a:xfrm>
            <a:off x="3312000" y="3124983"/>
            <a:ext cx="252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AF5CABF2-DF5C-477C-A26C-AC42B4516332}"/>
              </a:ext>
            </a:extLst>
          </p:cNvPr>
          <p:cNvCxnSpPr>
            <a:cxnSpLocks/>
          </p:cNvCxnSpPr>
          <p:nvPr userDrawn="1"/>
        </p:nvCxnSpPr>
        <p:spPr>
          <a:xfrm>
            <a:off x="6192200" y="3124983"/>
            <a:ext cx="252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589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859" userDrawn="1">
          <p15:clr>
            <a:srgbClr val="FBAE40"/>
          </p15:clr>
        </p15:guide>
        <p15:guide id="7" pos="2086" userDrawn="1">
          <p15:clr>
            <a:srgbClr val="FBAE40"/>
          </p15:clr>
        </p15:guide>
        <p15:guide id="8" pos="3674" userDrawn="1">
          <p15:clr>
            <a:srgbClr val="FBAE40"/>
          </p15:clr>
        </p15:guide>
        <p15:guide id="9" pos="3901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box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9B5299B8-75C7-4CEB-9D2A-D2DB0A44F4D4}"/>
              </a:ext>
            </a:extLst>
          </p:cNvPr>
          <p:cNvCxnSpPr>
            <a:cxnSpLocks/>
          </p:cNvCxnSpPr>
          <p:nvPr userDrawn="1"/>
        </p:nvCxnSpPr>
        <p:spPr>
          <a:xfrm>
            <a:off x="1079498" y="1606370"/>
            <a:ext cx="3034585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1F0D6B7F-4D7A-4A69-8F7D-C94B97D75491}"/>
              </a:ext>
            </a:extLst>
          </p:cNvPr>
          <p:cNvCxnSpPr>
            <a:cxnSpLocks/>
          </p:cNvCxnSpPr>
          <p:nvPr userDrawn="1"/>
        </p:nvCxnSpPr>
        <p:spPr>
          <a:xfrm>
            <a:off x="5003801" y="1606370"/>
            <a:ext cx="3060700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0">
            <a:extLst>
              <a:ext uri="{FF2B5EF4-FFF2-40B4-BE49-F238E27FC236}">
                <a16:creationId xmlns="" xmlns:a16="http://schemas.microsoft.com/office/drawing/2014/main" id="{2E9D6D81-F605-4611-878D-235C279E4A8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9498" y="1636850"/>
            <a:ext cx="3050407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="" xmlns:a16="http://schemas.microsoft.com/office/drawing/2014/main" id="{7EC6CF01-8567-4E9F-AA45-61AA44F6B9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03800" y="1636849"/>
            <a:ext cx="3060700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6279732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608">
          <p15:clr>
            <a:srgbClr val="FBAE40"/>
          </p15:clr>
        </p15:guide>
        <p15:guide id="7" pos="680">
          <p15:clr>
            <a:srgbClr val="FBAE40"/>
          </p15:clr>
        </p15:guide>
        <p15:guide id="8" pos="3152">
          <p15:clr>
            <a:srgbClr val="FBAE40"/>
          </p15:clr>
        </p15:guide>
        <p15:guide id="9" pos="50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 slide (Light)">
    <p:bg>
      <p:bgPr>
        <a:solidFill>
          <a:srgbClr val="DED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=""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184922"/>
            <a:ext cx="4353560" cy="571512"/>
          </a:xfrm>
        </p:spPr>
        <p:txBody>
          <a:bodyPr/>
          <a:lstStyle>
            <a:lvl1pPr>
              <a:lnSpc>
                <a:spcPct val="100000"/>
              </a:lnSpc>
              <a:defRPr sz="3400" b="1">
                <a:solidFill>
                  <a:schemeClr val="tx1"/>
                </a:solidFill>
              </a:defRPr>
            </a:lvl1pPr>
          </a:lstStyle>
          <a:p>
            <a:r>
              <a:rPr lang="en-US" err="1"/>
              <a:t>Slidedeck</a:t>
            </a:r>
            <a:r>
              <a:rPr lang="en-US"/>
              <a:t> title</a:t>
            </a:r>
            <a:endParaRPr lang="en-GB"/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8CBD8555-5574-479C-8AEF-5074012734A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651872" y="0"/>
            <a:ext cx="3493714" cy="4573587"/>
          </a:xfrm>
          <a:custGeom>
            <a:avLst/>
            <a:gdLst>
              <a:gd name="connsiteX0" fmla="*/ 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0 w 3816350"/>
              <a:gd name="connsiteY4" fmla="*/ 0 h 3240087"/>
              <a:gd name="connsiteX0" fmla="*/ 6858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685800 w 3816350"/>
              <a:gd name="connsiteY4" fmla="*/ 0 h 3240087"/>
              <a:gd name="connsiteX0" fmla="*/ 18923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1892300 w 3816350"/>
              <a:gd name="connsiteY4" fmla="*/ 0 h 3240087"/>
              <a:gd name="connsiteX0" fmla="*/ 1206500 w 3130550"/>
              <a:gd name="connsiteY0" fmla="*/ 0 h 3240087"/>
              <a:gd name="connsiteX1" fmla="*/ 3130550 w 3130550"/>
              <a:gd name="connsiteY1" fmla="*/ 0 h 3240087"/>
              <a:gd name="connsiteX2" fmla="*/ 3130550 w 3130550"/>
              <a:gd name="connsiteY2" fmla="*/ 3240087 h 3240087"/>
              <a:gd name="connsiteX3" fmla="*/ 0 w 3130550"/>
              <a:gd name="connsiteY3" fmla="*/ 1754187 h 3240087"/>
              <a:gd name="connsiteX4" fmla="*/ 1206500 w 3130550"/>
              <a:gd name="connsiteY4" fmla="*/ 0 h 3240087"/>
              <a:gd name="connsiteX0" fmla="*/ 1822450 w 3746500"/>
              <a:gd name="connsiteY0" fmla="*/ 0 h 3240087"/>
              <a:gd name="connsiteX1" fmla="*/ 3746500 w 3746500"/>
              <a:gd name="connsiteY1" fmla="*/ 0 h 3240087"/>
              <a:gd name="connsiteX2" fmla="*/ 3746500 w 3746500"/>
              <a:gd name="connsiteY2" fmla="*/ 3240087 h 3240087"/>
              <a:gd name="connsiteX3" fmla="*/ 0 w 3746500"/>
              <a:gd name="connsiteY3" fmla="*/ 2154237 h 3240087"/>
              <a:gd name="connsiteX4" fmla="*/ 1822450 w 3746500"/>
              <a:gd name="connsiteY4" fmla="*/ 0 h 3240087"/>
              <a:gd name="connsiteX0" fmla="*/ 1822450 w 3752850"/>
              <a:gd name="connsiteY0" fmla="*/ 0 h 4097337"/>
              <a:gd name="connsiteX1" fmla="*/ 3746500 w 3752850"/>
              <a:gd name="connsiteY1" fmla="*/ 0 h 4097337"/>
              <a:gd name="connsiteX2" fmla="*/ 3752850 w 3752850"/>
              <a:gd name="connsiteY2" fmla="*/ 4097337 h 4097337"/>
              <a:gd name="connsiteX3" fmla="*/ 0 w 3752850"/>
              <a:gd name="connsiteY3" fmla="*/ 2154237 h 4097337"/>
              <a:gd name="connsiteX4" fmla="*/ 1822450 w 3752850"/>
              <a:gd name="connsiteY4" fmla="*/ 0 h 4097337"/>
              <a:gd name="connsiteX0" fmla="*/ 1682750 w 3613150"/>
              <a:gd name="connsiteY0" fmla="*/ 0 h 4097337"/>
              <a:gd name="connsiteX1" fmla="*/ 3606800 w 3613150"/>
              <a:gd name="connsiteY1" fmla="*/ 0 h 4097337"/>
              <a:gd name="connsiteX2" fmla="*/ 3613150 w 3613150"/>
              <a:gd name="connsiteY2" fmla="*/ 4097337 h 4097337"/>
              <a:gd name="connsiteX3" fmla="*/ 0 w 3613150"/>
              <a:gd name="connsiteY3" fmla="*/ 2014537 h 4097337"/>
              <a:gd name="connsiteX4" fmla="*/ 1682750 w 3613150"/>
              <a:gd name="connsiteY4" fmla="*/ 0 h 4097337"/>
              <a:gd name="connsiteX0" fmla="*/ 1682750 w 3613150"/>
              <a:gd name="connsiteY0" fmla="*/ 0 h 4573587"/>
              <a:gd name="connsiteX1" fmla="*/ 3606800 w 3613150"/>
              <a:gd name="connsiteY1" fmla="*/ 0 h 4573587"/>
              <a:gd name="connsiteX2" fmla="*/ 3613150 w 3613150"/>
              <a:gd name="connsiteY2" fmla="*/ 4573587 h 4573587"/>
              <a:gd name="connsiteX3" fmla="*/ 0 w 3613150"/>
              <a:gd name="connsiteY3" fmla="*/ 2014537 h 4573587"/>
              <a:gd name="connsiteX4" fmla="*/ 1682750 w 3613150"/>
              <a:gd name="connsiteY4" fmla="*/ 0 h 4573587"/>
              <a:gd name="connsiteX0" fmla="*/ 1682750 w 3610769"/>
              <a:gd name="connsiteY0" fmla="*/ 0 h 4573587"/>
              <a:gd name="connsiteX1" fmla="*/ 3606800 w 3610769"/>
              <a:gd name="connsiteY1" fmla="*/ 0 h 4573587"/>
              <a:gd name="connsiteX2" fmla="*/ 3610769 w 3610769"/>
              <a:gd name="connsiteY2" fmla="*/ 4573587 h 4573587"/>
              <a:gd name="connsiteX3" fmla="*/ 0 w 3610769"/>
              <a:gd name="connsiteY3" fmla="*/ 2014537 h 4573587"/>
              <a:gd name="connsiteX4" fmla="*/ 1682750 w 3610769"/>
              <a:gd name="connsiteY4" fmla="*/ 0 h 4573587"/>
              <a:gd name="connsiteX0" fmla="*/ 1682750 w 3607332"/>
              <a:gd name="connsiteY0" fmla="*/ 0 h 4573587"/>
              <a:gd name="connsiteX1" fmla="*/ 3606800 w 3607332"/>
              <a:gd name="connsiteY1" fmla="*/ 0 h 4573587"/>
              <a:gd name="connsiteX2" fmla="*/ 3606007 w 3607332"/>
              <a:gd name="connsiteY2" fmla="*/ 4573587 h 4573587"/>
              <a:gd name="connsiteX3" fmla="*/ 0 w 3607332"/>
              <a:gd name="connsiteY3" fmla="*/ 2014537 h 4573587"/>
              <a:gd name="connsiteX4" fmla="*/ 1682750 w 3607332"/>
              <a:gd name="connsiteY4" fmla="*/ 0 h 4573587"/>
              <a:gd name="connsiteX0" fmla="*/ 1682750 w 3608388"/>
              <a:gd name="connsiteY0" fmla="*/ 0 h 4573587"/>
              <a:gd name="connsiteX1" fmla="*/ 3606800 w 3608388"/>
              <a:gd name="connsiteY1" fmla="*/ 0 h 4573587"/>
              <a:gd name="connsiteX2" fmla="*/ 3608388 w 3608388"/>
              <a:gd name="connsiteY2" fmla="*/ 4573587 h 4573587"/>
              <a:gd name="connsiteX3" fmla="*/ 0 w 3608388"/>
              <a:gd name="connsiteY3" fmla="*/ 2014537 h 4573587"/>
              <a:gd name="connsiteX4" fmla="*/ 1682750 w 3608388"/>
              <a:gd name="connsiteY4" fmla="*/ 0 h 457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8388" h="4573587">
                <a:moveTo>
                  <a:pt x="1682750" y="0"/>
                </a:moveTo>
                <a:lnTo>
                  <a:pt x="3606800" y="0"/>
                </a:lnTo>
                <a:cubicBezTo>
                  <a:pt x="3608917" y="1365779"/>
                  <a:pt x="3606271" y="3207808"/>
                  <a:pt x="3608388" y="4573587"/>
                </a:cubicBezTo>
                <a:lnTo>
                  <a:pt x="0" y="2014537"/>
                </a:lnTo>
                <a:lnTo>
                  <a:pt x="1682750" y="0"/>
                </a:lnTo>
                <a:close/>
              </a:path>
            </a:pathLst>
          </a:cu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3pPr marL="180975" indent="0">
              <a:buNone/>
              <a:defRPr/>
            </a:lvl3pPr>
            <a:lvl4pPr marL="612775" indent="0">
              <a:buNone/>
              <a:defRPr/>
            </a:lvl4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icon to insert picture. Don’t change slide background colour on this layout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2184922"/>
            <a:ext cx="435356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C3458B68-B602-4B1E-8CDB-6CDDA65301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416704"/>
            <a:ext cx="2174240" cy="953238"/>
          </a:xfrm>
          <a:prstGeom prst="rect">
            <a:avLst/>
          </a:prstGeom>
        </p:spPr>
      </p:pic>
      <p:sp>
        <p:nvSpPr>
          <p:cNvPr id="27" name="Text Placeholder 25">
            <a:extLst>
              <a:ext uri="{FF2B5EF4-FFF2-40B4-BE49-F238E27FC236}">
                <a16:creationId xmlns="" xmlns:a16="http://schemas.microsoft.com/office/drawing/2014/main" id="{E7E58FB9-FEF2-4FAA-AB76-18AB01605D1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3720363"/>
            <a:ext cx="4353560" cy="454025"/>
          </a:xfrm>
        </p:spPr>
        <p:txBody>
          <a:bodyPr/>
          <a:lstStyle>
            <a:lvl1pPr marL="0" indent="0">
              <a:buNone/>
              <a:defRPr sz="2800" b="0"/>
            </a:lvl1pPr>
          </a:lstStyle>
          <a:p>
            <a:pPr lvl="0"/>
            <a:r>
              <a:rPr lang="en-US"/>
              <a:t>Presenter name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385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box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E64C0798-3A00-4D85-AA21-D37CEDB1FA2D}"/>
              </a:ext>
            </a:extLst>
          </p:cNvPr>
          <p:cNvCxnSpPr>
            <a:cxnSpLocks/>
          </p:cNvCxnSpPr>
          <p:nvPr userDrawn="1"/>
        </p:nvCxnSpPr>
        <p:spPr>
          <a:xfrm>
            <a:off x="1079498" y="1606370"/>
            <a:ext cx="303458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46CB00C7-989B-45C7-AA4C-E065DBEAFA1C}"/>
              </a:ext>
            </a:extLst>
          </p:cNvPr>
          <p:cNvCxnSpPr>
            <a:cxnSpLocks/>
          </p:cNvCxnSpPr>
          <p:nvPr userDrawn="1"/>
        </p:nvCxnSpPr>
        <p:spPr>
          <a:xfrm>
            <a:off x="5003801" y="1606370"/>
            <a:ext cx="30607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0">
            <a:extLst>
              <a:ext uri="{FF2B5EF4-FFF2-40B4-BE49-F238E27FC236}">
                <a16:creationId xmlns="" xmlns:a16="http://schemas.microsoft.com/office/drawing/2014/main" id="{48DA490F-DDDB-45E4-BA8E-6EAC2B08F3E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9498" y="1636850"/>
            <a:ext cx="3050407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8598B511-DCBF-4838-9F07-F0BAEBE4EA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03800" y="1636849"/>
            <a:ext cx="3060700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003361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608">
          <p15:clr>
            <a:srgbClr val="FBAE40"/>
          </p15:clr>
        </p15:guide>
        <p15:guide id="7" pos="680">
          <p15:clr>
            <a:srgbClr val="FBAE40"/>
          </p15:clr>
        </p15:guide>
        <p15:guide id="8" pos="3152">
          <p15:clr>
            <a:srgbClr val="FBAE40"/>
          </p15:clr>
        </p15:guide>
        <p15:guide id="9" pos="50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box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="" xmlns:a16="http://schemas.microsoft.com/office/drawing/2014/main" id="{9EC9224A-09C5-42AB-BE72-2D01A39D18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0575" y="1539436"/>
            <a:ext cx="2520950" cy="701302"/>
          </a:xfrm>
        </p:spPr>
        <p:txBody>
          <a:bodyPr/>
          <a:lstStyle>
            <a:lvl1pPr marL="216000" indent="-216000">
              <a:spcAft>
                <a:spcPts val="500"/>
              </a:spcAft>
              <a:buFontTx/>
              <a:buChar char="–"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="" xmlns:a16="http://schemas.microsoft.com/office/drawing/2014/main" id="{223FD6B0-E4D1-480A-8912-97C55DB2CF6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91250" y="1539436"/>
            <a:ext cx="2520950" cy="701301"/>
          </a:xfrm>
        </p:spPr>
        <p:txBody>
          <a:bodyPr/>
          <a:lstStyle>
            <a:lvl1pPr marL="216000" indent="-216000">
              <a:spcAft>
                <a:spcPts val="500"/>
              </a:spcAft>
              <a:buFontTx/>
              <a:buChar char="–"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0850" y="1511326"/>
            <a:ext cx="251936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C514B48A-5D76-4651-AC28-8612610BAC93}"/>
              </a:ext>
            </a:extLst>
          </p:cNvPr>
          <p:cNvCxnSpPr>
            <a:cxnSpLocks/>
          </p:cNvCxnSpPr>
          <p:nvPr userDrawn="1"/>
        </p:nvCxnSpPr>
        <p:spPr>
          <a:xfrm>
            <a:off x="3311050" y="1503706"/>
            <a:ext cx="252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89A2A627-4CB8-4EF2-85D8-B14D75F9C353}"/>
              </a:ext>
            </a:extLst>
          </p:cNvPr>
          <p:cNvCxnSpPr>
            <a:cxnSpLocks/>
          </p:cNvCxnSpPr>
          <p:nvPr userDrawn="1"/>
        </p:nvCxnSpPr>
        <p:spPr>
          <a:xfrm>
            <a:off x="6191250" y="1503706"/>
            <a:ext cx="252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8B5972E1-EF4A-4234-99B1-AF32BAA9EA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9900" y="1540481"/>
            <a:ext cx="2519363" cy="700256"/>
          </a:xfrm>
        </p:spPr>
        <p:txBody>
          <a:bodyPr/>
          <a:lstStyle>
            <a:lvl1pPr marL="216000" indent="-216000">
              <a:spcAft>
                <a:spcPts val="600"/>
              </a:spcAft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2459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859">
          <p15:clr>
            <a:srgbClr val="FBAE40"/>
          </p15:clr>
        </p15:guide>
        <p15:guide id="8" pos="3674">
          <p15:clr>
            <a:srgbClr val="FBAE40"/>
          </p15:clr>
        </p15:guide>
        <p15:guide id="9" pos="3901">
          <p15:clr>
            <a:srgbClr val="FBAE40"/>
          </p15:clr>
        </p15:guide>
        <p15:guide id="10" pos="208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box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1">
            <a:extLst>
              <a:ext uri="{FF2B5EF4-FFF2-40B4-BE49-F238E27FC236}">
                <a16:creationId xmlns="" xmlns:a16="http://schemas.microsoft.com/office/drawing/2014/main" id="{D9026A22-B87C-46F8-B2F4-6A0F11F9AF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0575" y="1539436"/>
            <a:ext cx="2520950" cy="701302"/>
          </a:xfrm>
        </p:spPr>
        <p:txBody>
          <a:bodyPr/>
          <a:lstStyle>
            <a:lvl1pPr marL="216000" indent="-216000">
              <a:spcAft>
                <a:spcPts val="500"/>
              </a:spcAft>
              <a:buFontTx/>
              <a:buChar char="–"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="" xmlns:a16="http://schemas.microsoft.com/office/drawing/2014/main" id="{51911C50-0DDD-4A01-9B6D-DC79062CAB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91250" y="1539436"/>
            <a:ext cx="2520950" cy="701301"/>
          </a:xfrm>
        </p:spPr>
        <p:txBody>
          <a:bodyPr/>
          <a:lstStyle>
            <a:lvl1pPr marL="216000" indent="-216000">
              <a:spcAft>
                <a:spcPts val="500"/>
              </a:spcAft>
              <a:buFontTx/>
              <a:buChar char="–"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9BFD4059-1CEA-431F-9737-E09AE1FE1EB5}"/>
              </a:ext>
            </a:extLst>
          </p:cNvPr>
          <p:cNvCxnSpPr>
            <a:cxnSpLocks/>
          </p:cNvCxnSpPr>
          <p:nvPr userDrawn="1"/>
        </p:nvCxnSpPr>
        <p:spPr>
          <a:xfrm>
            <a:off x="430850" y="1511326"/>
            <a:ext cx="251936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16C88001-0B7A-4142-B613-954FB5D1A6C1}"/>
              </a:ext>
            </a:extLst>
          </p:cNvPr>
          <p:cNvCxnSpPr>
            <a:cxnSpLocks/>
          </p:cNvCxnSpPr>
          <p:nvPr userDrawn="1"/>
        </p:nvCxnSpPr>
        <p:spPr>
          <a:xfrm>
            <a:off x="3311050" y="1503706"/>
            <a:ext cx="252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07A71E79-A98D-4A0F-8EA8-7B9B1469E422}"/>
              </a:ext>
            </a:extLst>
          </p:cNvPr>
          <p:cNvCxnSpPr>
            <a:cxnSpLocks/>
          </p:cNvCxnSpPr>
          <p:nvPr userDrawn="1"/>
        </p:nvCxnSpPr>
        <p:spPr>
          <a:xfrm>
            <a:off x="6191250" y="1503706"/>
            <a:ext cx="252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0">
            <a:extLst>
              <a:ext uri="{FF2B5EF4-FFF2-40B4-BE49-F238E27FC236}">
                <a16:creationId xmlns="" xmlns:a16="http://schemas.microsoft.com/office/drawing/2014/main" id="{F94767EF-D844-43F5-980B-C5081407A37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9900" y="1540481"/>
            <a:ext cx="2519363" cy="700256"/>
          </a:xfrm>
        </p:spPr>
        <p:txBody>
          <a:bodyPr/>
          <a:lstStyle>
            <a:lvl1pPr marL="216000" indent="-216000">
              <a:spcAft>
                <a:spcPts val="600"/>
              </a:spcAft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07196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859">
          <p15:clr>
            <a:srgbClr val="FBAE40"/>
          </p15:clr>
        </p15:guide>
        <p15:guide id="7" pos="2086">
          <p15:clr>
            <a:srgbClr val="FBAE40"/>
          </p15:clr>
        </p15:guide>
        <p15:guide id="8" pos="3674">
          <p15:clr>
            <a:srgbClr val="FBAE40"/>
          </p15:clr>
        </p15:guide>
        <p15:guide id="9" pos="390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mag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=""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34710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text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1834711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3471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="" xmlns:a16="http://schemas.microsoft.com/office/drawing/2014/main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1834709" y="420336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="" xmlns:a16="http://schemas.microsoft.com/office/drawing/2014/main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34710" y="258544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="" xmlns:a16="http://schemas.microsoft.com/office/drawing/2014/main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5010149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="" xmlns:a16="http://schemas.microsoft.com/office/drawing/2014/main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10150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="" xmlns:a16="http://schemas.microsoft.com/office/drawing/2014/main" id="{CCEB59B0-E923-4D9F-8187-603AD6A3E427}"/>
              </a:ext>
            </a:extLst>
          </p:cNvPr>
          <p:cNvCxnSpPr>
            <a:cxnSpLocks/>
          </p:cNvCxnSpPr>
          <p:nvPr userDrawn="1"/>
        </p:nvCxnSpPr>
        <p:spPr>
          <a:xfrm>
            <a:off x="5010147" y="420336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icture Placeholder 2">
            <a:extLst>
              <a:ext uri="{FF2B5EF4-FFF2-40B4-BE49-F238E27FC236}">
                <a16:creationId xmlns="" xmlns:a16="http://schemas.microsoft.com/office/drawing/2014/main" id="{1E76E5CD-B03D-469E-8ED5-430B557826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10148" y="258544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="" xmlns:a16="http://schemas.microsoft.com/office/drawing/2014/main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0147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="" xmlns:a16="http://schemas.microsoft.com/office/drawing/2014/main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34709" y="4203347"/>
            <a:ext cx="2299138" cy="322707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8" name="Text Placeholder 11">
            <a:extLst>
              <a:ext uri="{FF2B5EF4-FFF2-40B4-BE49-F238E27FC236}">
                <a16:creationId xmlns="" xmlns:a16="http://schemas.microsoft.com/office/drawing/2014/main" id="{A5DC7855-36C4-4F12-B064-148DB3EC7CD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10147" y="420334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8234120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608" userDrawn="1">
          <p15:clr>
            <a:srgbClr val="FBAE40"/>
          </p15:clr>
        </p15:guide>
        <p15:guide id="7" orient="horz" pos="1620" userDrawn="1">
          <p15:clr>
            <a:srgbClr val="FBAE40"/>
          </p15:clr>
        </p15:guide>
        <p15:guide id="8" pos="3152" userDrawn="1">
          <p15:clr>
            <a:srgbClr val="FBAE40"/>
          </p15:clr>
        </p15:guide>
        <p15:guide id="9" pos="1156" userDrawn="1">
          <p15:clr>
            <a:srgbClr val="FBAE40"/>
          </p15:clr>
        </p15:guide>
        <p15:guide id="10" pos="4604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mag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=""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062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text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1841063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3471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="" xmlns:a16="http://schemas.microsoft.com/office/drawing/2014/main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1841062" y="419425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="" xmlns:a16="http://schemas.microsoft.com/office/drawing/2014/main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41062" y="2576334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="" xmlns:a16="http://schemas.microsoft.com/office/drawing/2014/main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5010149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="" xmlns:a16="http://schemas.microsoft.com/office/drawing/2014/main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10150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="" xmlns:a16="http://schemas.microsoft.com/office/drawing/2014/main" id="{CCEB59B0-E923-4D9F-8187-603AD6A3E427}"/>
              </a:ext>
            </a:extLst>
          </p:cNvPr>
          <p:cNvCxnSpPr>
            <a:cxnSpLocks/>
          </p:cNvCxnSpPr>
          <p:nvPr userDrawn="1"/>
        </p:nvCxnSpPr>
        <p:spPr>
          <a:xfrm>
            <a:off x="5010150" y="419425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icture Placeholder 2">
            <a:extLst>
              <a:ext uri="{FF2B5EF4-FFF2-40B4-BE49-F238E27FC236}">
                <a16:creationId xmlns="" xmlns:a16="http://schemas.microsoft.com/office/drawing/2014/main" id="{1E76E5CD-B03D-469E-8ED5-430B557826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10150" y="2576334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="" xmlns:a16="http://schemas.microsoft.com/office/drawing/2014/main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0147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="" xmlns:a16="http://schemas.microsoft.com/office/drawing/2014/main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41062" y="4194240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8" name="Text Placeholder 11">
            <a:extLst>
              <a:ext uri="{FF2B5EF4-FFF2-40B4-BE49-F238E27FC236}">
                <a16:creationId xmlns="" xmlns:a16="http://schemas.microsoft.com/office/drawing/2014/main" id="{A5DC7855-36C4-4F12-B064-148DB3EC7CD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10150" y="4194240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2623816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156" userDrawn="1">
          <p15:clr>
            <a:srgbClr val="FBAE40"/>
          </p15:clr>
        </p15:guide>
        <p15:guide id="7" orient="horz" pos="1620" userDrawn="1">
          <p15:clr>
            <a:srgbClr val="FBAE40"/>
          </p15:clr>
        </p15:guide>
        <p15:guide id="8" pos="2608" userDrawn="1">
          <p15:clr>
            <a:srgbClr val="FBAE40"/>
          </p15:clr>
        </p15:guide>
        <p15:guide id="9" pos="3152" userDrawn="1">
          <p15:clr>
            <a:srgbClr val="FBAE40"/>
          </p15:clr>
        </p15:guide>
        <p15:guide id="10" pos="4604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images (Dark) (Alt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=""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34710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text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1834711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3471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="" xmlns:a16="http://schemas.microsoft.com/office/drawing/2014/main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1834709" y="420336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="" xmlns:a16="http://schemas.microsoft.com/office/drawing/2014/main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34710" y="258544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="" xmlns:a16="http://schemas.microsoft.com/office/drawing/2014/main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5010149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="" xmlns:a16="http://schemas.microsoft.com/office/drawing/2014/main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10150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="" xmlns:a16="http://schemas.microsoft.com/office/drawing/2014/main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0147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="" xmlns:a16="http://schemas.microsoft.com/office/drawing/2014/main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34709" y="4203347"/>
            <a:ext cx="2299138" cy="322707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8973419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608">
          <p15:clr>
            <a:srgbClr val="FBAE40"/>
          </p15:clr>
        </p15:guide>
        <p15:guide id="7" orient="horz" pos="1620">
          <p15:clr>
            <a:srgbClr val="FBAE40"/>
          </p15:clr>
        </p15:guide>
        <p15:guide id="8" pos="3152">
          <p15:clr>
            <a:srgbClr val="FBAE40"/>
          </p15:clr>
        </p15:guide>
        <p15:guide id="9" pos="1156">
          <p15:clr>
            <a:srgbClr val="FBAE40"/>
          </p15:clr>
        </p15:guide>
        <p15:guide id="10" pos="460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images (Light) (Al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=""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062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text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1841063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3471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="" xmlns:a16="http://schemas.microsoft.com/office/drawing/2014/main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1841062" y="419425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="" xmlns:a16="http://schemas.microsoft.com/office/drawing/2014/main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41062" y="2576334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="" xmlns:a16="http://schemas.microsoft.com/office/drawing/2014/main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5010149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="" xmlns:a16="http://schemas.microsoft.com/office/drawing/2014/main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10150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="" xmlns:a16="http://schemas.microsoft.com/office/drawing/2014/main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0147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="" xmlns:a16="http://schemas.microsoft.com/office/drawing/2014/main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41062" y="4194240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229239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156">
          <p15:clr>
            <a:srgbClr val="FBAE40"/>
          </p15:clr>
        </p15:guide>
        <p15:guide id="7" orient="horz" pos="1620">
          <p15:clr>
            <a:srgbClr val="FBAE40"/>
          </p15:clr>
        </p15:guide>
        <p15:guide id="8" pos="2608">
          <p15:clr>
            <a:srgbClr val="FBAE40"/>
          </p15:clr>
        </p15:guide>
        <p15:guide id="9" pos="3152">
          <p15:clr>
            <a:srgbClr val="FBAE40"/>
          </p15:clr>
        </p15:guide>
        <p15:guide id="10" pos="460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imag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=""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text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1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="" xmlns:a16="http://schemas.microsoft.com/office/drawing/2014/main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436125" y="418967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="" xmlns:a16="http://schemas.microsoft.com/office/drawing/2014/main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6125" y="257175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="" xmlns:a16="http://schemas.microsoft.com/office/drawing/2014/main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6413064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="" xmlns:a16="http://schemas.microsoft.com/office/drawing/2014/main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13065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="" xmlns:a16="http://schemas.microsoft.com/office/drawing/2014/main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3062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="" xmlns:a16="http://schemas.microsoft.com/office/drawing/2014/main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6125" y="418965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2D172800-1790-4DDC-B421-71C390A398BC}"/>
              </a:ext>
            </a:extLst>
          </p:cNvPr>
          <p:cNvCxnSpPr>
            <a:cxnSpLocks/>
          </p:cNvCxnSpPr>
          <p:nvPr userDrawn="1"/>
        </p:nvCxnSpPr>
        <p:spPr>
          <a:xfrm>
            <a:off x="3422428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2">
            <a:extLst>
              <a:ext uri="{FF2B5EF4-FFF2-40B4-BE49-F238E27FC236}">
                <a16:creationId xmlns="" xmlns:a16="http://schemas.microsoft.com/office/drawing/2014/main" id="{3ACCC488-E951-4C81-B7B8-7BDAB396FBA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22429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7CECB912-D2D4-4451-97CA-8959BE18AE3F}"/>
              </a:ext>
            </a:extLst>
          </p:cNvPr>
          <p:cNvCxnSpPr>
            <a:cxnSpLocks/>
          </p:cNvCxnSpPr>
          <p:nvPr userDrawn="1"/>
        </p:nvCxnSpPr>
        <p:spPr>
          <a:xfrm>
            <a:off x="3429712" y="418967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="" xmlns:a16="http://schemas.microsoft.com/office/drawing/2014/main" id="{059268D9-83A6-43BE-857F-4A80A1AFF68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429712" y="257175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="" xmlns:a16="http://schemas.microsoft.com/office/drawing/2014/main" id="{2052E2BF-E587-4DC9-85FF-50ABA8434D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2426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="" xmlns:a16="http://schemas.microsoft.com/office/drawing/2014/main" id="{3DA4DDD4-B4BF-4187-8FEB-DA7785CA093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9712" y="418965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24853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1620" userDrawn="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7" orient="horz" pos="2981" userDrawn="1">
          <p15:clr>
            <a:srgbClr val="FBAE40"/>
          </p15:clr>
        </p15:guide>
        <p15:guide id="8" pos="1723" userDrawn="1">
          <p15:clr>
            <a:srgbClr val="FBAE40"/>
          </p15:clr>
        </p15:guide>
        <p15:guide id="9" pos="2154" userDrawn="1">
          <p15:clr>
            <a:srgbClr val="FBAE40"/>
          </p15:clr>
        </p15:guide>
        <p15:guide id="10" pos="3606" userDrawn="1">
          <p15:clr>
            <a:srgbClr val="FBAE40"/>
          </p15:clr>
        </p15:guide>
        <p15:guide id="11" pos="4037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imag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=""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text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1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="" xmlns:a16="http://schemas.microsoft.com/office/drawing/2014/main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431799" y="4202205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="" xmlns:a16="http://schemas.microsoft.com/office/drawing/2014/main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1800" y="2584284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="" xmlns:a16="http://schemas.microsoft.com/office/drawing/2014/main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6413064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="" xmlns:a16="http://schemas.microsoft.com/office/drawing/2014/main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13065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="" xmlns:a16="http://schemas.microsoft.com/office/drawing/2014/main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3062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="" xmlns:a16="http://schemas.microsoft.com/office/drawing/2014/main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799" y="420219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2D172800-1790-4DDC-B421-71C390A398BC}"/>
              </a:ext>
            </a:extLst>
          </p:cNvPr>
          <p:cNvCxnSpPr>
            <a:cxnSpLocks/>
          </p:cNvCxnSpPr>
          <p:nvPr userDrawn="1"/>
        </p:nvCxnSpPr>
        <p:spPr>
          <a:xfrm>
            <a:off x="3422428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2">
            <a:extLst>
              <a:ext uri="{FF2B5EF4-FFF2-40B4-BE49-F238E27FC236}">
                <a16:creationId xmlns="" xmlns:a16="http://schemas.microsoft.com/office/drawing/2014/main" id="{3ACCC488-E951-4C81-B7B8-7BDAB396FBA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22429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7CECB912-D2D4-4451-97CA-8959BE18AE3F}"/>
              </a:ext>
            </a:extLst>
          </p:cNvPr>
          <p:cNvCxnSpPr>
            <a:cxnSpLocks/>
          </p:cNvCxnSpPr>
          <p:nvPr userDrawn="1"/>
        </p:nvCxnSpPr>
        <p:spPr>
          <a:xfrm>
            <a:off x="3425386" y="4202205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="" xmlns:a16="http://schemas.microsoft.com/office/drawing/2014/main" id="{059268D9-83A6-43BE-857F-4A80A1AFF68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425387" y="2584284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="" xmlns:a16="http://schemas.microsoft.com/office/drawing/2014/main" id="{2052E2BF-E587-4DC9-85FF-50ABA8434D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2426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="" xmlns:a16="http://schemas.microsoft.com/office/drawing/2014/main" id="{3DA4DDD4-B4BF-4187-8FEB-DA7785CA093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5386" y="420219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0921063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723" userDrawn="1">
          <p15:clr>
            <a:srgbClr val="FBAE40"/>
          </p15:clr>
        </p15:guide>
        <p15:guide id="7" orient="horz" pos="1620">
          <p15:clr>
            <a:srgbClr val="FBAE40"/>
          </p15:clr>
        </p15:guide>
        <p15:guide id="8" pos="2154" userDrawn="1">
          <p15:clr>
            <a:srgbClr val="FBAE40"/>
          </p15:clr>
        </p15:guide>
        <p15:guide id="9" pos="3606" userDrawn="1">
          <p15:clr>
            <a:srgbClr val="FBAE40"/>
          </p15:clr>
        </p15:guide>
        <p15:guide id="10" pos="4037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 imag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=""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text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1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="" xmlns:a16="http://schemas.microsoft.com/office/drawing/2014/main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431797" y="418967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="" xmlns:a16="http://schemas.microsoft.com/office/drawing/2014/main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1798" y="257175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="" xmlns:a16="http://schemas.microsoft.com/office/drawing/2014/main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6413064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="" xmlns:a16="http://schemas.microsoft.com/office/drawing/2014/main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13065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="" xmlns:a16="http://schemas.microsoft.com/office/drawing/2014/main" id="{CCEB59B0-E923-4D9F-8187-603AD6A3E427}"/>
              </a:ext>
            </a:extLst>
          </p:cNvPr>
          <p:cNvCxnSpPr>
            <a:cxnSpLocks/>
          </p:cNvCxnSpPr>
          <p:nvPr userDrawn="1"/>
        </p:nvCxnSpPr>
        <p:spPr>
          <a:xfrm>
            <a:off x="6413061" y="418967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icture Placeholder 2">
            <a:extLst>
              <a:ext uri="{FF2B5EF4-FFF2-40B4-BE49-F238E27FC236}">
                <a16:creationId xmlns="" xmlns:a16="http://schemas.microsoft.com/office/drawing/2014/main" id="{1E76E5CD-B03D-469E-8ED5-430B557826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13062" y="257175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="" xmlns:a16="http://schemas.microsoft.com/office/drawing/2014/main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3062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="" xmlns:a16="http://schemas.microsoft.com/office/drawing/2014/main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797" y="418965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8" name="Text Placeholder 11">
            <a:extLst>
              <a:ext uri="{FF2B5EF4-FFF2-40B4-BE49-F238E27FC236}">
                <a16:creationId xmlns="" xmlns:a16="http://schemas.microsoft.com/office/drawing/2014/main" id="{A5DC7855-36C4-4F12-B064-148DB3EC7CD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13061" y="418965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2D172800-1790-4DDC-B421-71C390A398BC}"/>
              </a:ext>
            </a:extLst>
          </p:cNvPr>
          <p:cNvCxnSpPr>
            <a:cxnSpLocks/>
          </p:cNvCxnSpPr>
          <p:nvPr userDrawn="1"/>
        </p:nvCxnSpPr>
        <p:spPr>
          <a:xfrm>
            <a:off x="3422428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2">
            <a:extLst>
              <a:ext uri="{FF2B5EF4-FFF2-40B4-BE49-F238E27FC236}">
                <a16:creationId xmlns="" xmlns:a16="http://schemas.microsoft.com/office/drawing/2014/main" id="{3ACCC488-E951-4C81-B7B8-7BDAB396FBA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22429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7CECB912-D2D4-4451-97CA-8959BE18AE3F}"/>
              </a:ext>
            </a:extLst>
          </p:cNvPr>
          <p:cNvCxnSpPr>
            <a:cxnSpLocks/>
          </p:cNvCxnSpPr>
          <p:nvPr userDrawn="1"/>
        </p:nvCxnSpPr>
        <p:spPr>
          <a:xfrm>
            <a:off x="3422425" y="418967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="" xmlns:a16="http://schemas.microsoft.com/office/drawing/2014/main" id="{059268D9-83A6-43BE-857F-4A80A1AFF68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422426" y="257175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="" xmlns:a16="http://schemas.microsoft.com/office/drawing/2014/main" id="{2052E2BF-E587-4DC9-85FF-50ABA8434D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2426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="" xmlns:a16="http://schemas.microsoft.com/office/drawing/2014/main" id="{3DA4DDD4-B4BF-4187-8FEB-DA7785CA093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2425" y="418965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538544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606" userDrawn="1">
          <p15:clr>
            <a:srgbClr val="FBAE40"/>
          </p15:clr>
        </p15:guide>
        <p15:guide id="7" orient="horz" pos="1620">
          <p15:clr>
            <a:srgbClr val="FBAE40"/>
          </p15:clr>
        </p15:guide>
        <p15:guide id="8" pos="1723" userDrawn="1">
          <p15:clr>
            <a:srgbClr val="FBAE40"/>
          </p15:clr>
        </p15:guide>
        <p15:guide id="9" pos="2154" userDrawn="1">
          <p15:clr>
            <a:srgbClr val="FBAE40"/>
          </p15:clr>
        </p15:guide>
        <p15:guide id="10" pos="4037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, no image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=""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184922"/>
            <a:ext cx="8280400" cy="571512"/>
          </a:xfrm>
        </p:spPr>
        <p:txBody>
          <a:bodyPr/>
          <a:lstStyle>
            <a:lvl1pPr>
              <a:lnSpc>
                <a:spcPct val="100000"/>
              </a:lnSpc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divider title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2184922"/>
            <a:ext cx="8280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86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 imag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=""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text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1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="" xmlns:a16="http://schemas.microsoft.com/office/drawing/2014/main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436124" y="4203361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="" xmlns:a16="http://schemas.microsoft.com/office/drawing/2014/main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6125" y="258544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="" xmlns:a16="http://schemas.microsoft.com/office/drawing/2014/main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6413064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="" xmlns:a16="http://schemas.microsoft.com/office/drawing/2014/main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13065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="" xmlns:a16="http://schemas.microsoft.com/office/drawing/2014/main" id="{CCEB59B0-E923-4D9F-8187-603AD6A3E427}"/>
              </a:ext>
            </a:extLst>
          </p:cNvPr>
          <p:cNvCxnSpPr>
            <a:cxnSpLocks/>
          </p:cNvCxnSpPr>
          <p:nvPr userDrawn="1"/>
        </p:nvCxnSpPr>
        <p:spPr>
          <a:xfrm>
            <a:off x="6417388" y="4203361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icture Placeholder 2">
            <a:extLst>
              <a:ext uri="{FF2B5EF4-FFF2-40B4-BE49-F238E27FC236}">
                <a16:creationId xmlns="" xmlns:a16="http://schemas.microsoft.com/office/drawing/2014/main" id="{1E76E5CD-B03D-469E-8ED5-430B557826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17389" y="258544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="" xmlns:a16="http://schemas.microsoft.com/office/drawing/2014/main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3062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="" xmlns:a16="http://schemas.microsoft.com/office/drawing/2014/main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6124" y="420334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8" name="Text Placeholder 11">
            <a:extLst>
              <a:ext uri="{FF2B5EF4-FFF2-40B4-BE49-F238E27FC236}">
                <a16:creationId xmlns="" xmlns:a16="http://schemas.microsoft.com/office/drawing/2014/main" id="{A5DC7855-36C4-4F12-B064-148DB3EC7CD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17388" y="420334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2D172800-1790-4DDC-B421-71C390A398BC}"/>
              </a:ext>
            </a:extLst>
          </p:cNvPr>
          <p:cNvCxnSpPr>
            <a:cxnSpLocks/>
          </p:cNvCxnSpPr>
          <p:nvPr userDrawn="1"/>
        </p:nvCxnSpPr>
        <p:spPr>
          <a:xfrm>
            <a:off x="3422428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2">
            <a:extLst>
              <a:ext uri="{FF2B5EF4-FFF2-40B4-BE49-F238E27FC236}">
                <a16:creationId xmlns="" xmlns:a16="http://schemas.microsoft.com/office/drawing/2014/main" id="{3ACCC488-E951-4C81-B7B8-7BDAB396FBA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22429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7CECB912-D2D4-4451-97CA-8959BE18AE3F}"/>
              </a:ext>
            </a:extLst>
          </p:cNvPr>
          <p:cNvCxnSpPr>
            <a:cxnSpLocks/>
          </p:cNvCxnSpPr>
          <p:nvPr userDrawn="1"/>
        </p:nvCxnSpPr>
        <p:spPr>
          <a:xfrm>
            <a:off x="3426752" y="4203361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="" xmlns:a16="http://schemas.microsoft.com/office/drawing/2014/main" id="{059268D9-83A6-43BE-857F-4A80A1AFF68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426753" y="258544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="" xmlns:a16="http://schemas.microsoft.com/office/drawing/2014/main" id="{2052E2BF-E587-4DC9-85FF-50ABA8434D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2426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="" xmlns:a16="http://schemas.microsoft.com/office/drawing/2014/main" id="{3DA4DDD4-B4BF-4187-8FEB-DA7785CA093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6752" y="420334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968120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723" userDrawn="1">
          <p15:clr>
            <a:srgbClr val="FBAE40"/>
          </p15:clr>
        </p15:guide>
        <p15:guide id="7" orient="horz" pos="1620">
          <p15:clr>
            <a:srgbClr val="FBAE40"/>
          </p15:clr>
        </p15:guide>
        <p15:guide id="8" pos="2154" userDrawn="1">
          <p15:clr>
            <a:srgbClr val="FBAE40"/>
          </p15:clr>
        </p15:guide>
        <p15:guide id="9" pos="3606" userDrawn="1">
          <p15:clr>
            <a:srgbClr val="FBAE40"/>
          </p15:clr>
        </p15:guide>
        <p15:guide id="10" pos="4037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, chart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>
            <a:extLst>
              <a:ext uri="{FF2B5EF4-FFF2-40B4-BE49-F238E27FC236}">
                <a16:creationId xmlns="" xmlns:a16="http://schemas.microsoft.com/office/drawing/2014/main" id="{B75E0450-A966-4DE2-A878-B35B1C17081C}"/>
              </a:ext>
            </a:extLst>
          </p:cNvPr>
          <p:cNvSpPr>
            <a:spLocks noGrp="1"/>
          </p:cNvSpPr>
          <p:nvPr>
            <p:ph type="chart" sz="quarter" idx="12" hasCustomPrompt="1"/>
          </p:nvPr>
        </p:nvSpPr>
        <p:spPr>
          <a:xfrm>
            <a:off x="4791077" y="682938"/>
            <a:ext cx="3921122" cy="366046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chart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="" xmlns:a16="http://schemas.microsoft.com/office/drawing/2014/main" id="{226ACCD3-1FD3-493E-8616-B63E8A20F5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1" y="682938"/>
            <a:ext cx="3921124" cy="3660460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4 to 6 bullet points</a:t>
            </a:r>
          </a:p>
        </p:txBody>
      </p:sp>
    </p:spTree>
    <p:extLst>
      <p:ext uri="{BB962C8B-B14F-4D97-AF65-F5344CB8AC3E}">
        <p14:creationId xmlns:p14="http://schemas.microsoft.com/office/powerpoint/2010/main" val="11808699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744" userDrawn="1">
          <p15:clr>
            <a:srgbClr val="FBAE40"/>
          </p15:clr>
        </p15:guide>
        <p15:guide id="7" pos="3016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, chart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>
            <a:extLst>
              <a:ext uri="{FF2B5EF4-FFF2-40B4-BE49-F238E27FC236}">
                <a16:creationId xmlns="" xmlns:a16="http://schemas.microsoft.com/office/drawing/2014/main" id="{B75E0450-A966-4DE2-A878-B35B1C17081C}"/>
              </a:ext>
            </a:extLst>
          </p:cNvPr>
          <p:cNvSpPr>
            <a:spLocks noGrp="1"/>
          </p:cNvSpPr>
          <p:nvPr>
            <p:ph type="chart" sz="quarter" idx="12" hasCustomPrompt="1"/>
          </p:nvPr>
        </p:nvSpPr>
        <p:spPr>
          <a:xfrm>
            <a:off x="4791077" y="682939"/>
            <a:ext cx="3921122" cy="366046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Click to add chart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="" xmlns:a16="http://schemas.microsoft.com/office/drawing/2014/main" id="{AB92DF82-0651-4A19-A491-404FD49C15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1" y="682938"/>
            <a:ext cx="3921124" cy="3660460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4 to 6 bullet points</a:t>
            </a:r>
          </a:p>
        </p:txBody>
      </p:sp>
    </p:spTree>
    <p:extLst>
      <p:ext uri="{BB962C8B-B14F-4D97-AF65-F5344CB8AC3E}">
        <p14:creationId xmlns:p14="http://schemas.microsoft.com/office/powerpoint/2010/main" val="1105343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744" userDrawn="1">
          <p15:clr>
            <a:srgbClr val="FBAE40"/>
          </p15:clr>
        </p15:guide>
        <p15:guide id="7" pos="3016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eople circl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31800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person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="" xmlns:a16="http://schemas.microsoft.com/office/drawing/2014/main" id="{18AD8BE2-39B8-493E-A60F-709B51DE326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627933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person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="" xmlns:a16="http://schemas.microsoft.com/office/drawing/2014/main" id="{86CEE51E-47DA-420E-A605-A66715C1C73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824066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person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="" xmlns:a16="http://schemas.microsoft.com/office/drawing/2014/main" id="{63DFB02D-3DF9-49E2-9A6D-B72407AD2A4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020200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person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CBD927FD-C822-457E-ACFE-E489F48EBE31}"/>
              </a:ext>
            </a:extLst>
          </p:cNvPr>
          <p:cNvCxnSpPr>
            <a:cxnSpLocks/>
          </p:cNvCxnSpPr>
          <p:nvPr userDrawn="1"/>
        </p:nvCxnSpPr>
        <p:spPr>
          <a:xfrm>
            <a:off x="431800" y="428485"/>
            <a:ext cx="8280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11">
            <a:extLst>
              <a:ext uri="{FF2B5EF4-FFF2-40B4-BE49-F238E27FC236}">
                <a16:creationId xmlns="" xmlns:a16="http://schemas.microsoft.com/office/drawing/2014/main" id="{ED26AA44-1BC6-46D8-9879-903C5DA57FF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1800" y="411161"/>
            <a:ext cx="8280400" cy="701303"/>
          </a:xfrm>
        </p:spPr>
        <p:txBody>
          <a:bodyPr/>
          <a:lstStyle>
            <a:lvl1pPr marL="0" indent="0">
              <a:buNone/>
              <a:defRPr sz="34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People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="" xmlns:a16="http://schemas.microsoft.com/office/drawing/2014/main" id="{2B46A236-957D-4887-92B6-C3508EBA75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627933" y="3348539"/>
            <a:ext cx="1692000" cy="701301"/>
          </a:xfrm>
        </p:spPr>
        <p:txBody>
          <a:bodyPr/>
          <a:lstStyle>
            <a:lvl1pPr marL="0" indent="0" algn="ctr">
              <a:spcAft>
                <a:spcPts val="400"/>
              </a:spcAft>
              <a:buNone/>
              <a:defRPr sz="16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name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="" xmlns:a16="http://schemas.microsoft.com/office/drawing/2014/main" id="{7BB2F8B0-CCF9-4D70-8E8C-5DB5EDD3063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24066" y="3348539"/>
            <a:ext cx="1692000" cy="701301"/>
          </a:xfrm>
        </p:spPr>
        <p:txBody>
          <a:bodyPr/>
          <a:lstStyle>
            <a:lvl1pPr marL="0" indent="0" algn="ctr">
              <a:spcAft>
                <a:spcPts val="400"/>
              </a:spcAft>
              <a:buNone/>
              <a:defRPr sz="16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name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="" xmlns:a16="http://schemas.microsoft.com/office/drawing/2014/main" id="{5E3CB6D2-1B45-4D2F-8AFC-B6E91CA4C44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20200" y="3348539"/>
            <a:ext cx="1692000" cy="701301"/>
          </a:xfrm>
        </p:spPr>
        <p:txBody>
          <a:bodyPr/>
          <a:lstStyle>
            <a:lvl1pPr marL="0" indent="0" algn="ctr">
              <a:spcAft>
                <a:spcPts val="400"/>
              </a:spcAft>
              <a:buNone/>
              <a:defRPr sz="16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name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="" xmlns:a16="http://schemas.microsoft.com/office/drawing/2014/main" id="{559A9BBB-29D4-4E25-96F2-45FFB59BB4C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1799" y="3344104"/>
            <a:ext cx="1692000" cy="701301"/>
          </a:xfrm>
        </p:spPr>
        <p:txBody>
          <a:bodyPr/>
          <a:lstStyle>
            <a:lvl1pPr marL="0" indent="0" algn="ctr">
              <a:spcAft>
                <a:spcPts val="400"/>
              </a:spcAft>
              <a:buNone/>
              <a:defRPr sz="16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name</a:t>
            </a:r>
          </a:p>
        </p:txBody>
      </p:sp>
    </p:spTree>
    <p:extLst>
      <p:ext uri="{BB962C8B-B14F-4D97-AF65-F5344CB8AC3E}">
        <p14:creationId xmlns:p14="http://schemas.microsoft.com/office/powerpoint/2010/main" val="1807830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655">
          <p15:clr>
            <a:srgbClr val="FBAE40"/>
          </p15:clr>
        </p15:guide>
        <p15:guide id="7" pos="1338">
          <p15:clr>
            <a:srgbClr val="FBAE40"/>
          </p15:clr>
        </p15:guide>
        <p15:guide id="8" pos="2721">
          <p15:clr>
            <a:srgbClr val="FBAE40"/>
          </p15:clr>
        </p15:guide>
        <p15:guide id="9" pos="3039">
          <p15:clr>
            <a:srgbClr val="FBAE40"/>
          </p15:clr>
        </p15:guide>
        <p15:guide id="10" pos="4105">
          <p15:clr>
            <a:srgbClr val="FBAE40"/>
          </p15:clr>
        </p15:guide>
        <p15:guide id="11" pos="4422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eople circl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CBD927FD-C822-457E-ACFE-E489F48EBE31}"/>
              </a:ext>
            </a:extLst>
          </p:cNvPr>
          <p:cNvCxnSpPr>
            <a:cxnSpLocks/>
          </p:cNvCxnSpPr>
          <p:nvPr userDrawn="1"/>
        </p:nvCxnSpPr>
        <p:spPr>
          <a:xfrm>
            <a:off x="431800" y="428485"/>
            <a:ext cx="8280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11">
            <a:extLst>
              <a:ext uri="{FF2B5EF4-FFF2-40B4-BE49-F238E27FC236}">
                <a16:creationId xmlns="" xmlns:a16="http://schemas.microsoft.com/office/drawing/2014/main" id="{ED26AA44-1BC6-46D8-9879-903C5DA57FF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1800" y="411163"/>
            <a:ext cx="8280400" cy="701301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People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="" xmlns:a16="http://schemas.microsoft.com/office/drawing/2014/main" id="{60A7FD4F-3D37-4D8B-A9B3-D5F373E2D75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31800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person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="" xmlns:a16="http://schemas.microsoft.com/office/drawing/2014/main" id="{05C377DA-F54D-4453-89EF-AEFF11E3EA8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627933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person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="" xmlns:a16="http://schemas.microsoft.com/office/drawing/2014/main" id="{2A77FCAB-7CBA-41F2-B0EC-B501072A82D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824066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person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="" xmlns:a16="http://schemas.microsoft.com/office/drawing/2014/main" id="{A9B4D847-24A5-4D2D-99D1-6BDFA0F50E1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020200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person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="" xmlns:a16="http://schemas.microsoft.com/office/drawing/2014/main" id="{88317DC6-D786-44BE-BB0D-2E3ACEE0867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627933" y="3348539"/>
            <a:ext cx="1692000" cy="701301"/>
          </a:xfrm>
        </p:spPr>
        <p:txBody>
          <a:bodyPr/>
          <a:lstStyle>
            <a:lvl1pPr marL="0" indent="0" algn="ctr">
              <a:spcAft>
                <a:spcPts val="400"/>
              </a:spcAft>
              <a:buNone/>
              <a:defRPr sz="16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name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="" xmlns:a16="http://schemas.microsoft.com/office/drawing/2014/main" id="{285E84A1-A3F9-4397-ACBE-343412EAB7A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24066" y="3348539"/>
            <a:ext cx="1692000" cy="701301"/>
          </a:xfrm>
        </p:spPr>
        <p:txBody>
          <a:bodyPr/>
          <a:lstStyle>
            <a:lvl1pPr marL="0" indent="0" algn="ctr">
              <a:spcAft>
                <a:spcPts val="400"/>
              </a:spcAft>
              <a:buNone/>
              <a:defRPr sz="16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name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="" xmlns:a16="http://schemas.microsoft.com/office/drawing/2014/main" id="{E2EB35B6-1653-4BA9-B107-4F31F5F00B7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20200" y="3348539"/>
            <a:ext cx="1692000" cy="701301"/>
          </a:xfrm>
        </p:spPr>
        <p:txBody>
          <a:bodyPr/>
          <a:lstStyle>
            <a:lvl1pPr marL="0" indent="0" algn="ctr">
              <a:spcAft>
                <a:spcPts val="400"/>
              </a:spcAft>
              <a:buNone/>
              <a:defRPr sz="16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name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="" xmlns:a16="http://schemas.microsoft.com/office/drawing/2014/main" id="{B84A5278-D33F-4E87-A19A-20E0D80E2E7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1799" y="3344104"/>
            <a:ext cx="1692000" cy="701301"/>
          </a:xfrm>
        </p:spPr>
        <p:txBody>
          <a:bodyPr/>
          <a:lstStyle>
            <a:lvl1pPr marL="0" indent="0" algn="ctr">
              <a:spcAft>
                <a:spcPts val="400"/>
              </a:spcAft>
              <a:buNone/>
              <a:defRPr sz="16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name</a:t>
            </a:r>
          </a:p>
        </p:txBody>
      </p:sp>
    </p:spTree>
    <p:extLst>
      <p:ext uri="{BB962C8B-B14F-4D97-AF65-F5344CB8AC3E}">
        <p14:creationId xmlns:p14="http://schemas.microsoft.com/office/powerpoint/2010/main" val="8785941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338">
          <p15:clr>
            <a:srgbClr val="FBAE40"/>
          </p15:clr>
        </p15:guide>
        <p15:guide id="7" pos="1655">
          <p15:clr>
            <a:srgbClr val="FBAE40"/>
          </p15:clr>
        </p15:guide>
        <p15:guide id="8" pos="2721">
          <p15:clr>
            <a:srgbClr val="FBAE40"/>
          </p15:clr>
        </p15:guide>
        <p15:guide id="9" pos="3039">
          <p15:clr>
            <a:srgbClr val="FBAE40"/>
          </p15:clr>
        </p15:guide>
        <p15:guide id="10" pos="4105">
          <p15:clr>
            <a:srgbClr val="FBAE40"/>
          </p15:clr>
        </p15:guide>
        <p15:guide id="11" pos="4422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, title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CBD927FD-C822-457E-ACFE-E489F48EBE31}"/>
              </a:ext>
            </a:extLst>
          </p:cNvPr>
          <p:cNvCxnSpPr>
            <a:cxnSpLocks/>
          </p:cNvCxnSpPr>
          <p:nvPr userDrawn="1"/>
        </p:nvCxnSpPr>
        <p:spPr>
          <a:xfrm>
            <a:off x="431800" y="428485"/>
            <a:ext cx="8280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11">
            <a:extLst>
              <a:ext uri="{FF2B5EF4-FFF2-40B4-BE49-F238E27FC236}">
                <a16:creationId xmlns="" xmlns:a16="http://schemas.microsoft.com/office/drawing/2014/main" id="{ED26AA44-1BC6-46D8-9879-903C5DA57FF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1800" y="411163"/>
            <a:ext cx="8280400" cy="701301"/>
          </a:xfrm>
        </p:spPr>
        <p:txBody>
          <a:bodyPr/>
          <a:lstStyle>
            <a:lvl1pPr marL="0" indent="0">
              <a:buNone/>
              <a:defRPr sz="34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Slide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="" xmlns:a16="http://schemas.microsoft.com/office/drawing/2014/main" id="{05318D92-7125-4A8E-9F23-CCE84E4A66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1" y="1447800"/>
            <a:ext cx="5645149" cy="2895598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4 to 6 bullet points</a:t>
            </a:r>
          </a:p>
        </p:txBody>
      </p:sp>
    </p:spTree>
    <p:extLst>
      <p:ext uri="{BB962C8B-B14F-4D97-AF65-F5344CB8AC3E}">
        <p14:creationId xmlns:p14="http://schemas.microsoft.com/office/powerpoint/2010/main" val="3862125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, title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CBD927FD-C822-457E-ACFE-E489F48EBE31}"/>
              </a:ext>
            </a:extLst>
          </p:cNvPr>
          <p:cNvCxnSpPr>
            <a:cxnSpLocks/>
          </p:cNvCxnSpPr>
          <p:nvPr userDrawn="1"/>
        </p:nvCxnSpPr>
        <p:spPr>
          <a:xfrm>
            <a:off x="431800" y="428485"/>
            <a:ext cx="8280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11">
            <a:extLst>
              <a:ext uri="{FF2B5EF4-FFF2-40B4-BE49-F238E27FC236}">
                <a16:creationId xmlns="" xmlns:a16="http://schemas.microsoft.com/office/drawing/2014/main" id="{ED26AA44-1BC6-46D8-9879-903C5DA57FF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1800" y="411163"/>
            <a:ext cx="8280400" cy="701301"/>
          </a:xfrm>
        </p:spPr>
        <p:txBody>
          <a:bodyPr/>
          <a:lstStyle>
            <a:lvl1pPr marL="0" indent="0">
              <a:buNone/>
              <a:defRPr sz="34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Slide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="" xmlns:a16="http://schemas.microsoft.com/office/drawing/2014/main" id="{05318D92-7125-4A8E-9F23-CCE84E4A66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1" y="1447800"/>
            <a:ext cx="5645149" cy="2895598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4 to 6 bullet points</a:t>
            </a:r>
          </a:p>
        </p:txBody>
      </p:sp>
    </p:spTree>
    <p:extLst>
      <p:ext uri="{BB962C8B-B14F-4D97-AF65-F5344CB8AC3E}">
        <p14:creationId xmlns:p14="http://schemas.microsoft.com/office/powerpoint/2010/main" val="20584595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="" xmlns:a16="http://schemas.microsoft.com/office/drawing/2014/main" id="{05318D92-7125-4A8E-9F23-CCE84E4A66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0" y="411163"/>
            <a:ext cx="5645149" cy="2880000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4 to 6 bullet points</a:t>
            </a:r>
          </a:p>
        </p:txBody>
      </p:sp>
    </p:spTree>
    <p:extLst>
      <p:ext uri="{BB962C8B-B14F-4D97-AF65-F5344CB8AC3E}">
        <p14:creationId xmlns:p14="http://schemas.microsoft.com/office/powerpoint/2010/main" val="4969942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="" xmlns:a16="http://schemas.microsoft.com/office/drawing/2014/main" id="{05318D92-7125-4A8E-9F23-CCE84E4A66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1" y="411162"/>
            <a:ext cx="5645149" cy="2880000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4 to 6 bullet points</a:t>
            </a:r>
          </a:p>
        </p:txBody>
      </p:sp>
    </p:spTree>
    <p:extLst>
      <p:ext uri="{BB962C8B-B14F-4D97-AF65-F5344CB8AC3E}">
        <p14:creationId xmlns:p14="http://schemas.microsoft.com/office/powerpoint/2010/main" val="17195160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B438DEE8-034B-4AA1-A8A7-6DFB691A44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2" y="411162"/>
            <a:ext cx="8280398" cy="4321175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342593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, no image (Light)">
    <p:bg>
      <p:bgPr>
        <a:solidFill>
          <a:srgbClr val="DED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=""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184922"/>
            <a:ext cx="8280400" cy="571512"/>
          </a:xfrm>
        </p:spPr>
        <p:txBody>
          <a:bodyPr/>
          <a:lstStyle>
            <a:lvl1pPr>
              <a:lnSpc>
                <a:spcPct val="100000"/>
              </a:lnSpc>
              <a:defRPr sz="3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divider title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2184922"/>
            <a:ext cx="8280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4184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28549AF7-992D-4DF7-8F38-87B6CA83978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2" y="411162"/>
            <a:ext cx="8280398" cy="4321175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08362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, image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=""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184922"/>
            <a:ext cx="4356100" cy="571512"/>
          </a:xfrm>
        </p:spPr>
        <p:txBody>
          <a:bodyPr/>
          <a:lstStyle>
            <a:lvl1pPr>
              <a:lnSpc>
                <a:spcPct val="100000"/>
              </a:lnSpc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divider title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2184922"/>
            <a:ext cx="43561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10">
            <a:extLst>
              <a:ext uri="{FF2B5EF4-FFF2-40B4-BE49-F238E27FC236}">
                <a16:creationId xmlns="" xmlns:a16="http://schemas.microsoft.com/office/drawing/2014/main" id="{BBD67C99-C0BD-4075-A538-B65ED75A430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651872" y="0"/>
            <a:ext cx="3493714" cy="4573587"/>
          </a:xfrm>
          <a:custGeom>
            <a:avLst/>
            <a:gdLst>
              <a:gd name="connsiteX0" fmla="*/ 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0 w 3816350"/>
              <a:gd name="connsiteY4" fmla="*/ 0 h 3240087"/>
              <a:gd name="connsiteX0" fmla="*/ 6858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685800 w 3816350"/>
              <a:gd name="connsiteY4" fmla="*/ 0 h 3240087"/>
              <a:gd name="connsiteX0" fmla="*/ 18923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1892300 w 3816350"/>
              <a:gd name="connsiteY4" fmla="*/ 0 h 3240087"/>
              <a:gd name="connsiteX0" fmla="*/ 1206500 w 3130550"/>
              <a:gd name="connsiteY0" fmla="*/ 0 h 3240087"/>
              <a:gd name="connsiteX1" fmla="*/ 3130550 w 3130550"/>
              <a:gd name="connsiteY1" fmla="*/ 0 h 3240087"/>
              <a:gd name="connsiteX2" fmla="*/ 3130550 w 3130550"/>
              <a:gd name="connsiteY2" fmla="*/ 3240087 h 3240087"/>
              <a:gd name="connsiteX3" fmla="*/ 0 w 3130550"/>
              <a:gd name="connsiteY3" fmla="*/ 1754187 h 3240087"/>
              <a:gd name="connsiteX4" fmla="*/ 1206500 w 3130550"/>
              <a:gd name="connsiteY4" fmla="*/ 0 h 3240087"/>
              <a:gd name="connsiteX0" fmla="*/ 1822450 w 3746500"/>
              <a:gd name="connsiteY0" fmla="*/ 0 h 3240087"/>
              <a:gd name="connsiteX1" fmla="*/ 3746500 w 3746500"/>
              <a:gd name="connsiteY1" fmla="*/ 0 h 3240087"/>
              <a:gd name="connsiteX2" fmla="*/ 3746500 w 3746500"/>
              <a:gd name="connsiteY2" fmla="*/ 3240087 h 3240087"/>
              <a:gd name="connsiteX3" fmla="*/ 0 w 3746500"/>
              <a:gd name="connsiteY3" fmla="*/ 2154237 h 3240087"/>
              <a:gd name="connsiteX4" fmla="*/ 1822450 w 3746500"/>
              <a:gd name="connsiteY4" fmla="*/ 0 h 3240087"/>
              <a:gd name="connsiteX0" fmla="*/ 1822450 w 3752850"/>
              <a:gd name="connsiteY0" fmla="*/ 0 h 4097337"/>
              <a:gd name="connsiteX1" fmla="*/ 3746500 w 3752850"/>
              <a:gd name="connsiteY1" fmla="*/ 0 h 4097337"/>
              <a:gd name="connsiteX2" fmla="*/ 3752850 w 3752850"/>
              <a:gd name="connsiteY2" fmla="*/ 4097337 h 4097337"/>
              <a:gd name="connsiteX3" fmla="*/ 0 w 3752850"/>
              <a:gd name="connsiteY3" fmla="*/ 2154237 h 4097337"/>
              <a:gd name="connsiteX4" fmla="*/ 1822450 w 3752850"/>
              <a:gd name="connsiteY4" fmla="*/ 0 h 4097337"/>
              <a:gd name="connsiteX0" fmla="*/ 1682750 w 3613150"/>
              <a:gd name="connsiteY0" fmla="*/ 0 h 4097337"/>
              <a:gd name="connsiteX1" fmla="*/ 3606800 w 3613150"/>
              <a:gd name="connsiteY1" fmla="*/ 0 h 4097337"/>
              <a:gd name="connsiteX2" fmla="*/ 3613150 w 3613150"/>
              <a:gd name="connsiteY2" fmla="*/ 4097337 h 4097337"/>
              <a:gd name="connsiteX3" fmla="*/ 0 w 3613150"/>
              <a:gd name="connsiteY3" fmla="*/ 2014537 h 4097337"/>
              <a:gd name="connsiteX4" fmla="*/ 1682750 w 3613150"/>
              <a:gd name="connsiteY4" fmla="*/ 0 h 4097337"/>
              <a:gd name="connsiteX0" fmla="*/ 1682750 w 3613150"/>
              <a:gd name="connsiteY0" fmla="*/ 0 h 4573587"/>
              <a:gd name="connsiteX1" fmla="*/ 3606800 w 3613150"/>
              <a:gd name="connsiteY1" fmla="*/ 0 h 4573587"/>
              <a:gd name="connsiteX2" fmla="*/ 3613150 w 3613150"/>
              <a:gd name="connsiteY2" fmla="*/ 4573587 h 4573587"/>
              <a:gd name="connsiteX3" fmla="*/ 0 w 3613150"/>
              <a:gd name="connsiteY3" fmla="*/ 2014537 h 4573587"/>
              <a:gd name="connsiteX4" fmla="*/ 1682750 w 3613150"/>
              <a:gd name="connsiteY4" fmla="*/ 0 h 4573587"/>
              <a:gd name="connsiteX0" fmla="*/ 1682750 w 3610769"/>
              <a:gd name="connsiteY0" fmla="*/ 0 h 4573587"/>
              <a:gd name="connsiteX1" fmla="*/ 3606800 w 3610769"/>
              <a:gd name="connsiteY1" fmla="*/ 0 h 4573587"/>
              <a:gd name="connsiteX2" fmla="*/ 3610769 w 3610769"/>
              <a:gd name="connsiteY2" fmla="*/ 4573587 h 4573587"/>
              <a:gd name="connsiteX3" fmla="*/ 0 w 3610769"/>
              <a:gd name="connsiteY3" fmla="*/ 2014537 h 4573587"/>
              <a:gd name="connsiteX4" fmla="*/ 1682750 w 3610769"/>
              <a:gd name="connsiteY4" fmla="*/ 0 h 4573587"/>
              <a:gd name="connsiteX0" fmla="*/ 1682750 w 3607332"/>
              <a:gd name="connsiteY0" fmla="*/ 0 h 4573587"/>
              <a:gd name="connsiteX1" fmla="*/ 3606800 w 3607332"/>
              <a:gd name="connsiteY1" fmla="*/ 0 h 4573587"/>
              <a:gd name="connsiteX2" fmla="*/ 3606007 w 3607332"/>
              <a:gd name="connsiteY2" fmla="*/ 4573587 h 4573587"/>
              <a:gd name="connsiteX3" fmla="*/ 0 w 3607332"/>
              <a:gd name="connsiteY3" fmla="*/ 2014537 h 4573587"/>
              <a:gd name="connsiteX4" fmla="*/ 1682750 w 3607332"/>
              <a:gd name="connsiteY4" fmla="*/ 0 h 4573587"/>
              <a:gd name="connsiteX0" fmla="*/ 1682750 w 3608388"/>
              <a:gd name="connsiteY0" fmla="*/ 0 h 4573587"/>
              <a:gd name="connsiteX1" fmla="*/ 3606800 w 3608388"/>
              <a:gd name="connsiteY1" fmla="*/ 0 h 4573587"/>
              <a:gd name="connsiteX2" fmla="*/ 3608388 w 3608388"/>
              <a:gd name="connsiteY2" fmla="*/ 4573587 h 4573587"/>
              <a:gd name="connsiteX3" fmla="*/ 0 w 3608388"/>
              <a:gd name="connsiteY3" fmla="*/ 2014537 h 4573587"/>
              <a:gd name="connsiteX4" fmla="*/ 1682750 w 3608388"/>
              <a:gd name="connsiteY4" fmla="*/ 0 h 457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8388" h="4573587">
                <a:moveTo>
                  <a:pt x="1682750" y="0"/>
                </a:moveTo>
                <a:lnTo>
                  <a:pt x="3606800" y="0"/>
                </a:lnTo>
                <a:cubicBezTo>
                  <a:pt x="3608917" y="1365779"/>
                  <a:pt x="3606271" y="3207808"/>
                  <a:pt x="3608388" y="4573587"/>
                </a:cubicBezTo>
                <a:lnTo>
                  <a:pt x="0" y="2014537"/>
                </a:lnTo>
                <a:lnTo>
                  <a:pt x="1682750" y="0"/>
                </a:lnTo>
                <a:close/>
              </a:path>
            </a:pathLst>
          </a:cu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1"/>
                </a:solidFill>
              </a:defRPr>
            </a:lvl1pPr>
            <a:lvl3pPr marL="180975" indent="0">
              <a:buNone/>
              <a:defRPr/>
            </a:lvl3pPr>
            <a:lvl4pPr marL="612775" indent="0">
              <a:buNone/>
              <a:defRPr>
                <a:solidFill>
                  <a:schemeClr val="bg1"/>
                </a:solidFill>
              </a:defRPr>
            </a:lvl4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icon to insert picture. Don’t change slide background colour on this layout</a:t>
            </a:r>
          </a:p>
        </p:txBody>
      </p:sp>
    </p:spTree>
    <p:extLst>
      <p:ext uri="{BB962C8B-B14F-4D97-AF65-F5344CB8AC3E}">
        <p14:creationId xmlns:p14="http://schemas.microsoft.com/office/powerpoint/2010/main" val="20954880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, image (Light)">
    <p:bg>
      <p:bgPr>
        <a:solidFill>
          <a:srgbClr val="DED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=""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184922"/>
            <a:ext cx="4356100" cy="571512"/>
          </a:xfrm>
        </p:spPr>
        <p:txBody>
          <a:bodyPr/>
          <a:lstStyle>
            <a:lvl1pPr>
              <a:lnSpc>
                <a:spcPct val="100000"/>
              </a:lnSpc>
              <a:defRPr sz="3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divider title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2184922"/>
            <a:ext cx="43561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10">
            <a:extLst>
              <a:ext uri="{FF2B5EF4-FFF2-40B4-BE49-F238E27FC236}">
                <a16:creationId xmlns="" xmlns:a16="http://schemas.microsoft.com/office/drawing/2014/main" id="{BBD67C99-C0BD-4075-A538-B65ED75A430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651872" y="0"/>
            <a:ext cx="3493714" cy="4573587"/>
          </a:xfrm>
          <a:custGeom>
            <a:avLst/>
            <a:gdLst>
              <a:gd name="connsiteX0" fmla="*/ 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0 w 3816350"/>
              <a:gd name="connsiteY4" fmla="*/ 0 h 3240087"/>
              <a:gd name="connsiteX0" fmla="*/ 6858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685800 w 3816350"/>
              <a:gd name="connsiteY4" fmla="*/ 0 h 3240087"/>
              <a:gd name="connsiteX0" fmla="*/ 18923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1892300 w 3816350"/>
              <a:gd name="connsiteY4" fmla="*/ 0 h 3240087"/>
              <a:gd name="connsiteX0" fmla="*/ 1206500 w 3130550"/>
              <a:gd name="connsiteY0" fmla="*/ 0 h 3240087"/>
              <a:gd name="connsiteX1" fmla="*/ 3130550 w 3130550"/>
              <a:gd name="connsiteY1" fmla="*/ 0 h 3240087"/>
              <a:gd name="connsiteX2" fmla="*/ 3130550 w 3130550"/>
              <a:gd name="connsiteY2" fmla="*/ 3240087 h 3240087"/>
              <a:gd name="connsiteX3" fmla="*/ 0 w 3130550"/>
              <a:gd name="connsiteY3" fmla="*/ 1754187 h 3240087"/>
              <a:gd name="connsiteX4" fmla="*/ 1206500 w 3130550"/>
              <a:gd name="connsiteY4" fmla="*/ 0 h 3240087"/>
              <a:gd name="connsiteX0" fmla="*/ 1822450 w 3746500"/>
              <a:gd name="connsiteY0" fmla="*/ 0 h 3240087"/>
              <a:gd name="connsiteX1" fmla="*/ 3746500 w 3746500"/>
              <a:gd name="connsiteY1" fmla="*/ 0 h 3240087"/>
              <a:gd name="connsiteX2" fmla="*/ 3746500 w 3746500"/>
              <a:gd name="connsiteY2" fmla="*/ 3240087 h 3240087"/>
              <a:gd name="connsiteX3" fmla="*/ 0 w 3746500"/>
              <a:gd name="connsiteY3" fmla="*/ 2154237 h 3240087"/>
              <a:gd name="connsiteX4" fmla="*/ 1822450 w 3746500"/>
              <a:gd name="connsiteY4" fmla="*/ 0 h 3240087"/>
              <a:gd name="connsiteX0" fmla="*/ 1822450 w 3752850"/>
              <a:gd name="connsiteY0" fmla="*/ 0 h 4097337"/>
              <a:gd name="connsiteX1" fmla="*/ 3746500 w 3752850"/>
              <a:gd name="connsiteY1" fmla="*/ 0 h 4097337"/>
              <a:gd name="connsiteX2" fmla="*/ 3752850 w 3752850"/>
              <a:gd name="connsiteY2" fmla="*/ 4097337 h 4097337"/>
              <a:gd name="connsiteX3" fmla="*/ 0 w 3752850"/>
              <a:gd name="connsiteY3" fmla="*/ 2154237 h 4097337"/>
              <a:gd name="connsiteX4" fmla="*/ 1822450 w 3752850"/>
              <a:gd name="connsiteY4" fmla="*/ 0 h 4097337"/>
              <a:gd name="connsiteX0" fmla="*/ 1682750 w 3613150"/>
              <a:gd name="connsiteY0" fmla="*/ 0 h 4097337"/>
              <a:gd name="connsiteX1" fmla="*/ 3606800 w 3613150"/>
              <a:gd name="connsiteY1" fmla="*/ 0 h 4097337"/>
              <a:gd name="connsiteX2" fmla="*/ 3613150 w 3613150"/>
              <a:gd name="connsiteY2" fmla="*/ 4097337 h 4097337"/>
              <a:gd name="connsiteX3" fmla="*/ 0 w 3613150"/>
              <a:gd name="connsiteY3" fmla="*/ 2014537 h 4097337"/>
              <a:gd name="connsiteX4" fmla="*/ 1682750 w 3613150"/>
              <a:gd name="connsiteY4" fmla="*/ 0 h 4097337"/>
              <a:gd name="connsiteX0" fmla="*/ 1682750 w 3613150"/>
              <a:gd name="connsiteY0" fmla="*/ 0 h 4573587"/>
              <a:gd name="connsiteX1" fmla="*/ 3606800 w 3613150"/>
              <a:gd name="connsiteY1" fmla="*/ 0 h 4573587"/>
              <a:gd name="connsiteX2" fmla="*/ 3613150 w 3613150"/>
              <a:gd name="connsiteY2" fmla="*/ 4573587 h 4573587"/>
              <a:gd name="connsiteX3" fmla="*/ 0 w 3613150"/>
              <a:gd name="connsiteY3" fmla="*/ 2014537 h 4573587"/>
              <a:gd name="connsiteX4" fmla="*/ 1682750 w 3613150"/>
              <a:gd name="connsiteY4" fmla="*/ 0 h 4573587"/>
              <a:gd name="connsiteX0" fmla="*/ 1682750 w 3610769"/>
              <a:gd name="connsiteY0" fmla="*/ 0 h 4573587"/>
              <a:gd name="connsiteX1" fmla="*/ 3606800 w 3610769"/>
              <a:gd name="connsiteY1" fmla="*/ 0 h 4573587"/>
              <a:gd name="connsiteX2" fmla="*/ 3610769 w 3610769"/>
              <a:gd name="connsiteY2" fmla="*/ 4573587 h 4573587"/>
              <a:gd name="connsiteX3" fmla="*/ 0 w 3610769"/>
              <a:gd name="connsiteY3" fmla="*/ 2014537 h 4573587"/>
              <a:gd name="connsiteX4" fmla="*/ 1682750 w 3610769"/>
              <a:gd name="connsiteY4" fmla="*/ 0 h 4573587"/>
              <a:gd name="connsiteX0" fmla="*/ 1682750 w 3607332"/>
              <a:gd name="connsiteY0" fmla="*/ 0 h 4573587"/>
              <a:gd name="connsiteX1" fmla="*/ 3606800 w 3607332"/>
              <a:gd name="connsiteY1" fmla="*/ 0 h 4573587"/>
              <a:gd name="connsiteX2" fmla="*/ 3606007 w 3607332"/>
              <a:gd name="connsiteY2" fmla="*/ 4573587 h 4573587"/>
              <a:gd name="connsiteX3" fmla="*/ 0 w 3607332"/>
              <a:gd name="connsiteY3" fmla="*/ 2014537 h 4573587"/>
              <a:gd name="connsiteX4" fmla="*/ 1682750 w 3607332"/>
              <a:gd name="connsiteY4" fmla="*/ 0 h 4573587"/>
              <a:gd name="connsiteX0" fmla="*/ 1682750 w 3608388"/>
              <a:gd name="connsiteY0" fmla="*/ 0 h 4573587"/>
              <a:gd name="connsiteX1" fmla="*/ 3606800 w 3608388"/>
              <a:gd name="connsiteY1" fmla="*/ 0 h 4573587"/>
              <a:gd name="connsiteX2" fmla="*/ 3608388 w 3608388"/>
              <a:gd name="connsiteY2" fmla="*/ 4573587 h 4573587"/>
              <a:gd name="connsiteX3" fmla="*/ 0 w 3608388"/>
              <a:gd name="connsiteY3" fmla="*/ 2014537 h 4573587"/>
              <a:gd name="connsiteX4" fmla="*/ 1682750 w 3608388"/>
              <a:gd name="connsiteY4" fmla="*/ 0 h 457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8388" h="4573587">
                <a:moveTo>
                  <a:pt x="1682750" y="0"/>
                </a:moveTo>
                <a:lnTo>
                  <a:pt x="3606800" y="0"/>
                </a:lnTo>
                <a:cubicBezTo>
                  <a:pt x="3608917" y="1365779"/>
                  <a:pt x="3606271" y="3207808"/>
                  <a:pt x="3608388" y="4573587"/>
                </a:cubicBezTo>
                <a:lnTo>
                  <a:pt x="0" y="2014537"/>
                </a:lnTo>
                <a:lnTo>
                  <a:pt x="1682750" y="0"/>
                </a:lnTo>
                <a:close/>
              </a:path>
            </a:pathLst>
          </a:cu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3pPr marL="180975" indent="0">
              <a:buNone/>
              <a:defRPr/>
            </a:lvl3pPr>
            <a:lvl4pPr marL="612775" indent="0">
              <a:buNone/>
              <a:defRPr/>
            </a:lvl4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icon to insert picture. Don’t change slide background colour on this layout</a:t>
            </a:r>
          </a:p>
        </p:txBody>
      </p:sp>
    </p:spTree>
    <p:extLst>
      <p:ext uri="{BB962C8B-B14F-4D97-AF65-F5344CB8AC3E}">
        <p14:creationId xmlns:p14="http://schemas.microsoft.com/office/powerpoint/2010/main" val="15451221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eading, bullets, image (Light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C514B48A-5D76-4651-AC28-8612610BAC93}"/>
              </a:ext>
            </a:extLst>
          </p:cNvPr>
          <p:cNvCxnSpPr>
            <a:cxnSpLocks/>
          </p:cNvCxnSpPr>
          <p:nvPr userDrawn="1"/>
        </p:nvCxnSpPr>
        <p:spPr>
          <a:xfrm>
            <a:off x="431800" y="702773"/>
            <a:ext cx="392112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1">
            <a:extLst>
              <a:ext uri="{FF2B5EF4-FFF2-40B4-BE49-F238E27FC236}">
                <a16:creationId xmlns="" xmlns:a16="http://schemas.microsoft.com/office/drawing/2014/main" id="{28CE3D8B-96CC-4FD0-93BD-2231108554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702659"/>
            <a:ext cx="3921125" cy="545115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Summary heading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="" xmlns:a16="http://schemas.microsoft.com/office/drawing/2014/main" id="{A838B155-C9C2-4DB1-8588-E414A618F5F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51450" y="702659"/>
            <a:ext cx="3892550" cy="3640740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6" name="Text Placeholder 25">
            <a:extLst>
              <a:ext uri="{FF2B5EF4-FFF2-40B4-BE49-F238E27FC236}">
                <a16:creationId xmlns="" xmlns:a16="http://schemas.microsoft.com/office/drawing/2014/main" id="{018247D9-5503-486A-97BE-69C90ACD679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1325887"/>
            <a:ext cx="3921124" cy="3017512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4 to 6 bullet points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7430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2744">
          <p15:clr>
            <a:srgbClr val="FBAE40"/>
          </p15:clr>
        </p15:guide>
        <p15:guide id="6" pos="548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ing, bullets, image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C514B48A-5D76-4651-AC28-8612610BAC93}"/>
              </a:ext>
            </a:extLst>
          </p:cNvPr>
          <p:cNvCxnSpPr>
            <a:cxnSpLocks/>
          </p:cNvCxnSpPr>
          <p:nvPr userDrawn="1"/>
        </p:nvCxnSpPr>
        <p:spPr>
          <a:xfrm>
            <a:off x="431800" y="702773"/>
            <a:ext cx="39211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1">
            <a:extLst>
              <a:ext uri="{FF2B5EF4-FFF2-40B4-BE49-F238E27FC236}">
                <a16:creationId xmlns="" xmlns:a16="http://schemas.microsoft.com/office/drawing/2014/main" id="{28CE3D8B-96CC-4FD0-93BD-2231108554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702659"/>
            <a:ext cx="3921125" cy="545115"/>
          </a:xfrm>
        </p:spPr>
        <p:txBody>
          <a:bodyPr/>
          <a:lstStyle>
            <a:lvl1pPr marL="0" indent="0">
              <a:buNone/>
              <a:defRPr sz="2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Summary heading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="" xmlns:a16="http://schemas.microsoft.com/office/drawing/2014/main" id="{88E39823-F30B-468B-8008-58BE474301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1800" y="1314449"/>
            <a:ext cx="3921124" cy="3028949"/>
          </a:xfrm>
        </p:spPr>
        <p:txBody>
          <a:bodyPr/>
          <a:lstStyle>
            <a:lvl2pPr marL="288000" indent="-28800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</a:defRPr>
            </a:lvl2pPr>
            <a:lvl3pPr marL="180975" indent="0">
              <a:buNone/>
              <a:defRPr sz="2800">
                <a:solidFill>
                  <a:schemeClr val="bg1"/>
                </a:solidFill>
              </a:defRPr>
            </a:lvl3pPr>
          </a:lstStyle>
          <a:p>
            <a:pPr lvl="1"/>
            <a:r>
              <a:rPr lang="en-US"/>
              <a:t>4 to 6 bullet points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="" xmlns:a16="http://schemas.microsoft.com/office/drawing/2014/main" id="{A838B155-C9C2-4DB1-8588-E414A618F5F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51450" y="702659"/>
            <a:ext cx="3892550" cy="3640740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370530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2744" userDrawn="1">
          <p15:clr>
            <a:srgbClr val="FBAE40"/>
          </p15:clr>
        </p15:guide>
        <p15:guide id="6" pos="548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, image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1">
            <a:extLst>
              <a:ext uri="{FF2B5EF4-FFF2-40B4-BE49-F238E27FC236}">
                <a16:creationId xmlns="" xmlns:a16="http://schemas.microsoft.com/office/drawing/2014/main" id="{1BA11250-F612-4164-9C20-CAEEC9CF7F9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1" y="682938"/>
            <a:ext cx="3921124" cy="3660460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4 to 6 bullet points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="" xmlns:a16="http://schemas.microsoft.com/office/drawing/2014/main" id="{E70E3B20-94D5-4F38-BAE2-3DD3B53ED0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51450" y="702659"/>
            <a:ext cx="3892550" cy="3640740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178207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2744" userDrawn="1">
          <p15:clr>
            <a:srgbClr val="FBAE40"/>
          </p15:clr>
        </p15:guide>
        <p15:guide id="6" pos="548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40" Type="http://schemas.openxmlformats.org/officeDocument/2006/relationships/slideLayout" Target="../slideLayouts/slideLayout40.xml"/><Relationship Id="rId4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>
            <a:extLst>
              <a:ext uri="{FF2B5EF4-FFF2-40B4-BE49-F238E27FC236}">
                <a16:creationId xmlns="" xmlns:a16="http://schemas.microsoft.com/office/drawing/2014/main" id="{5FA0B099-D98B-4334-B69B-347B6181D5C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31800" y="431800"/>
            <a:ext cx="828040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F564EA9-55AA-41D3-854D-4E8DBDF87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3963"/>
            <a:ext cx="8280400" cy="144303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GB"/>
              <a:t>Click to add sub-header text</a:t>
            </a:r>
          </a:p>
          <a:p>
            <a:pPr lvl="0"/>
            <a:endParaRPr lang="en-GB"/>
          </a:p>
          <a:p>
            <a:pPr marL="288000" marR="0" lvl="0" indent="-288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endParaRPr lang="en-GB"/>
          </a:p>
          <a:p>
            <a:pPr lvl="0"/>
            <a:endParaRPr lang="en-GB"/>
          </a:p>
          <a:p>
            <a:pPr lvl="0"/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43" r:id="rId2"/>
    <p:sldLayoutId id="2147483945" r:id="rId3"/>
    <p:sldLayoutId id="2147483947" r:id="rId4"/>
    <p:sldLayoutId id="2147483946" r:id="rId5"/>
    <p:sldLayoutId id="2147483948" r:id="rId6"/>
    <p:sldLayoutId id="2147483989" r:id="rId7"/>
    <p:sldLayoutId id="2147483956" r:id="rId8"/>
    <p:sldLayoutId id="2147483955" r:id="rId9"/>
    <p:sldLayoutId id="2147483957" r:id="rId10"/>
    <p:sldLayoutId id="2147483988" r:id="rId11"/>
    <p:sldLayoutId id="2147483960" r:id="rId12"/>
    <p:sldLayoutId id="2147483961" r:id="rId13"/>
    <p:sldLayoutId id="2147483962" r:id="rId14"/>
    <p:sldLayoutId id="2147483970" r:id="rId15"/>
    <p:sldLayoutId id="2147483978" r:id="rId16"/>
    <p:sldLayoutId id="2147483951" r:id="rId17"/>
    <p:sldLayoutId id="2147483950" r:id="rId18"/>
    <p:sldLayoutId id="2147483981" r:id="rId19"/>
    <p:sldLayoutId id="2147483982" r:id="rId20"/>
    <p:sldLayoutId id="2147483983" r:id="rId21"/>
    <p:sldLayoutId id="2147483984" r:id="rId22"/>
    <p:sldLayoutId id="2147483971" r:id="rId23"/>
    <p:sldLayoutId id="2147483973" r:id="rId24"/>
    <p:sldLayoutId id="2147483985" r:id="rId25"/>
    <p:sldLayoutId id="2147483986" r:id="rId26"/>
    <p:sldLayoutId id="2147483976" r:id="rId27"/>
    <p:sldLayoutId id="2147483977" r:id="rId28"/>
    <p:sldLayoutId id="2147483975" r:id="rId29"/>
    <p:sldLayoutId id="2147483974" r:id="rId30"/>
    <p:sldLayoutId id="2147483964" r:id="rId31"/>
    <p:sldLayoutId id="2147483958" r:id="rId32"/>
    <p:sldLayoutId id="2147483990" r:id="rId33"/>
    <p:sldLayoutId id="2147483991" r:id="rId34"/>
    <p:sldLayoutId id="2147483965" r:id="rId35"/>
    <p:sldLayoutId id="2147483966" r:id="rId36"/>
    <p:sldLayoutId id="2147483967" r:id="rId37"/>
    <p:sldLayoutId id="2147483968" r:id="rId38"/>
    <p:sldLayoutId id="2147483979" r:id="rId39"/>
    <p:sldLayoutId id="2147483980" r:id="rId40"/>
  </p:sldLayoutIdLst>
  <p:hf hdr="0"/>
  <p:txStyles>
    <p:titleStyle>
      <a:lvl1pPr marL="0" indent="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288000" marR="0" indent="-288000" algn="l" defTabSz="914400" rtl="0" eaLnBrk="0" fontAlgn="base" latinLnBrk="0" hangingPunct="0">
        <a:lnSpc>
          <a:spcPct val="100000"/>
        </a:lnSpc>
        <a:spcBef>
          <a:spcPct val="0"/>
        </a:spcBef>
        <a:spcAft>
          <a:spcPts val="800"/>
        </a:spcAft>
        <a:buClrTx/>
        <a:buSzTx/>
        <a:buFont typeface="Arial" panose="020B0604020202020204" pitchFamily="34" charset="0"/>
        <a:buChar char="–"/>
        <a:tabLst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431800" indent="-250825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863600" indent="-250825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295400" indent="-250825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1728000" indent="-252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2160000" indent="-252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EEA784D9-C0DF-48A5-A320-6F42AA76D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9" y="2184921"/>
            <a:ext cx="4353561" cy="690253"/>
          </a:xfrm>
        </p:spPr>
        <p:txBody>
          <a:bodyPr/>
          <a:lstStyle/>
          <a:p>
            <a:r>
              <a:rPr lang="en-US" dirty="0" smtClean="0"/>
              <a:t>Multi-Task Learning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40DFAF6-4E83-4424-8C2E-D2D55863F3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1800" y="3833485"/>
            <a:ext cx="4353560" cy="454025"/>
          </a:xfrm>
        </p:spPr>
        <p:txBody>
          <a:bodyPr/>
          <a:lstStyle/>
          <a:p>
            <a:r>
              <a:rPr lang="en-GB" dirty="0" smtClean="0"/>
              <a:t>Julia Ive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761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4"/>
              </p:nvPr>
            </p:nvSpPr>
            <p:spPr>
              <a:xfrm>
                <a:off x="431800" y="1102520"/>
                <a:ext cx="8280400" cy="2434764"/>
              </a:xfrm>
            </p:spPr>
            <p:txBody>
              <a:bodyPr>
                <a:noAutofit/>
              </a:bodyPr>
              <a:lstStyle/>
              <a:p>
                <a:r>
                  <a:rPr lang="en-US" sz="1600" dirty="0" smtClean="0"/>
                  <a:t>Most </a:t>
                </a:r>
                <a:r>
                  <a:rPr lang="en-US" sz="1600" dirty="0"/>
                  <a:t>common </a:t>
                </a:r>
                <a:r>
                  <a:rPr lang="en-US" sz="1600" dirty="0" smtClean="0"/>
                  <a:t>approach </a:t>
                </a:r>
                <a:r>
                  <a:rPr lang="en-US" sz="1600" dirty="0"/>
                  <a:t>is to linearly </a:t>
                </a:r>
                <a:r>
                  <a:rPr lang="en-US" sz="1600" dirty="0" smtClean="0"/>
                  <a:t>combine </a:t>
                </a:r>
                <a:r>
                  <a:rPr lang="en-US" sz="1600" dirty="0"/>
                  <a:t>loss functions of different tasks</a:t>
                </a:r>
                <a:r>
                  <a:rPr lang="en-US" sz="1600" dirty="0" smtClean="0"/>
                  <a:t> into </a:t>
                </a:r>
                <a:r>
                  <a:rPr lang="en-US" sz="1600" dirty="0"/>
                  <a:t>a single </a:t>
                </a:r>
                <a:r>
                  <a:rPr lang="en-US" sz="1600" dirty="0" smtClean="0"/>
                  <a:t>loss function</a:t>
                </a:r>
                <a:endParaRPr lang="en-US" sz="1600" dirty="0" smtClean="0"/>
              </a:p>
              <a:p>
                <a:pPr marL="717550" lvl="2" indent="-285750">
                  <a:buFont typeface="Arial" charset="0"/>
                  <a:buChar char="•"/>
                </a:pPr>
                <a:r>
                  <a:rPr lang="en-US" sz="1600" dirty="0" smtClean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example, </a:t>
                </a:r>
                <a:r>
                  <a:rPr lang="en-US" sz="1600" dirty="0">
                    <a:solidFill>
                      <a:schemeClr val="bg1"/>
                    </a:solidFill>
                  </a:rPr>
                  <a:t>c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ross-entropy </a:t>
                </a:r>
                <a:r>
                  <a:rPr lang="en-US" sz="1600" dirty="0">
                    <a:solidFill>
                      <a:schemeClr val="bg1"/>
                    </a:solidFill>
                  </a:rPr>
                  <a:t>loss for the relation identification task and the ranking loss for the relation classification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task</a:t>
                </a:r>
              </a:p>
              <a:p>
                <a:pPr marL="717550" lvl="2" indent="-285750">
                  <a:buFont typeface="Arial" charset="0"/>
                  <a:buChar char="•"/>
                </a:pPr>
                <a:endParaRPr lang="en-US" sz="1600" dirty="0">
                  <a:solidFill>
                    <a:schemeClr val="bg1"/>
                  </a:solidFill>
                </a:endParaRPr>
              </a:p>
              <a:p>
                <a:pPr marL="717550" lvl="2" indent="-285750">
                  <a:buFont typeface="Arial" charset="0"/>
                  <a:buChar char="•"/>
                </a:pPr>
                <a:endParaRPr lang="en-US" sz="1600" dirty="0" smtClean="0">
                  <a:solidFill>
                    <a:schemeClr val="bg1"/>
                  </a:solidFill>
                </a:endParaRPr>
              </a:p>
              <a:p>
                <a:endParaRPr lang="en-US" sz="1600" dirty="0" smtClean="0"/>
              </a:p>
              <a:p>
                <a:r>
                  <a:rPr lang="en-US" sz="1600" dirty="0" smtClean="0"/>
                  <a:t>Weights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600">
                        <a:latin typeface="Cambria Math" charset="0"/>
                      </a:rPr>
                      <m:t>w</m:t>
                    </m:r>
                  </m:oMath>
                </a14:m>
                <a:r>
                  <a:rPr lang="en-US" sz="1600" dirty="0" smtClean="0"/>
                  <a:t> are chosen as </a:t>
                </a:r>
                <a:r>
                  <a:rPr lang="en-US" sz="1600" dirty="0" err="1" smtClean="0"/>
                  <a:t>hyperparameters</a:t>
                </a:r>
                <a:r>
                  <a:rPr lang="en-US" sz="1600" dirty="0" smtClean="0"/>
                  <a:t> </a:t>
                </a:r>
              </a:p>
              <a:p>
                <a:r>
                  <a:rPr lang="en-US" sz="1600" dirty="0" smtClean="0"/>
                  <a:t>Weights could be adjusted during training depending on the training stage</a:t>
                </a:r>
              </a:p>
              <a:p>
                <a:r>
                  <a:rPr lang="en-US" sz="1600" dirty="0" smtClean="0"/>
                  <a:t>Adaptive losses can be used as well</a:t>
                </a:r>
                <a:endParaRPr lang="en-US" sz="1600" dirty="0"/>
              </a:p>
              <a:p>
                <a:endParaRPr lang="en-US" sz="1600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xfrm>
                <a:off x="431800" y="1102520"/>
                <a:ext cx="8280400" cy="2434764"/>
              </a:xfrm>
              <a:blipFill rotWithShape="0">
                <a:blip r:embed="rId2"/>
                <a:stretch>
                  <a:fillRect l="-1399" t="-2757" b="-220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1"/>
          <p:cNvSpPr txBox="1">
            <a:spLocks/>
          </p:cNvSpPr>
          <p:nvPr/>
        </p:nvSpPr>
        <p:spPr>
          <a:xfrm>
            <a:off x="431800" y="326941"/>
            <a:ext cx="8280400" cy="7013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 sz="3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18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36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54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28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err="1" smtClean="0"/>
              <a:t>Hyperparameter</a:t>
            </a:r>
            <a:r>
              <a:rPr lang="en-US" sz="2000" b="1" dirty="0" smtClean="0"/>
              <a:t> Tuning: Loss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424859" y="2298375"/>
                <a:ext cx="2294282" cy="3783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300"/>
                  </a:spcAft>
                </a:pPr>
                <a:r>
                  <a:rPr lang="vi-VN" dirty="0" smtClean="0">
                    <a:solidFill>
                      <a:schemeClr val="bg1"/>
                    </a:solidFill>
                  </a:rPr>
                  <a:t>F(</a:t>
                </a:r>
                <a:r>
                  <a:rPr lang="vi-VN" b="1" dirty="0">
                    <a:solidFill>
                      <a:schemeClr val="bg1"/>
                    </a:solidFill>
                  </a:rPr>
                  <a:t>x</a:t>
                </a:r>
                <a:r>
                  <a:rPr lang="vi-VN" dirty="0">
                    <a:solidFill>
                      <a:schemeClr val="bg1"/>
                    </a:solidFill>
                  </a:rPr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is-IS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5"/>
                          </m:rPr>
                          <a:rPr lang="en-GB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m</m:t>
                        </m:r>
                        <m:r>
                          <a:rPr lang="en-GB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GB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M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GB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GB" baseline="-25000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m</m:t>
                        </m:r>
                      </m:e>
                    </m:nary>
                  </m:oMath>
                </a14:m>
                <a:r>
                  <a:rPr lang="vi-VN" dirty="0">
                    <a:solidFill>
                      <a:schemeClr val="bg1"/>
                    </a:solidFill>
                  </a:rPr>
                  <a:t>f</a:t>
                </a:r>
                <a:r>
                  <a:rPr lang="vi-VN" baseline="-25000" dirty="0">
                    <a:solidFill>
                      <a:schemeClr val="bg1"/>
                    </a:solidFill>
                  </a:rPr>
                  <a:t>m</a:t>
                </a:r>
                <a:r>
                  <a:rPr lang="vi-VN" dirty="0">
                    <a:solidFill>
                      <a:schemeClr val="bg1"/>
                    </a:solidFill>
                  </a:rPr>
                  <a:t>(</a:t>
                </a:r>
                <a:r>
                  <a:rPr lang="vi-VN" b="1" dirty="0">
                    <a:solidFill>
                      <a:schemeClr val="bg1"/>
                    </a:solidFill>
                  </a:rPr>
                  <a:t>x</a:t>
                </a:r>
                <a:r>
                  <a:rPr lang="vi-VN" dirty="0" smtClean="0">
                    <a:solidFill>
                      <a:schemeClr val="bg1"/>
                    </a:solidFill>
                  </a:rPr>
                  <a:t>)</a:t>
                </a:r>
                <a:endParaRPr lang="vi-V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859" y="2298375"/>
                <a:ext cx="2294282" cy="378309"/>
              </a:xfrm>
              <a:prstGeom prst="rect">
                <a:avLst/>
              </a:prstGeom>
              <a:blipFill rotWithShape="0">
                <a:blip r:embed="rId3"/>
                <a:stretch>
                  <a:fillRect l="-2394" t="-112903" b="-183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451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4"/>
              </p:nvPr>
            </p:nvSpPr>
            <p:spPr>
              <a:xfrm>
                <a:off x="431800" y="1102519"/>
                <a:ext cx="8280400" cy="2133975"/>
              </a:xfrm>
            </p:spPr>
            <p:txBody>
              <a:bodyPr>
                <a:noAutofit/>
              </a:bodyPr>
              <a:lstStyle/>
              <a:p>
                <a:r>
                  <a:rPr lang="en-US" sz="1600" dirty="0" smtClean="0"/>
                  <a:t>Given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600" b="0" i="0" smtClean="0">
                        <a:latin typeface="Cambria Math" charset="0"/>
                      </a:rPr>
                      <m:t>T</m:t>
                    </m:r>
                  </m:oMath>
                </a14:m>
                <a:r>
                  <a:rPr lang="en-US" sz="1600" dirty="0"/>
                  <a:t> tasks and their datasets {D</a:t>
                </a:r>
                <a:r>
                  <a:rPr lang="en-US" sz="1600" baseline="-25000" dirty="0"/>
                  <a:t>1</a:t>
                </a:r>
                <a:r>
                  <a:rPr lang="en-US" sz="1600" dirty="0"/>
                  <a:t>, . . . , D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600" b="0" i="0" baseline="-25000" smtClean="0">
                        <a:latin typeface="Cambria Math" charset="0"/>
                      </a:rPr>
                      <m:t>T</m:t>
                    </m:r>
                  </m:oMath>
                </a14:m>
                <a:r>
                  <a:rPr lang="en-US" sz="1600" dirty="0"/>
                  <a:t>}, a sampling weight 𝑝</a:t>
                </a:r>
                <a:r>
                  <a:rPr lang="en-US" sz="1600" baseline="-25000" dirty="0"/>
                  <a:t>𝑡</a:t>
                </a:r>
                <a:r>
                  <a:rPr lang="en-US" sz="1600" dirty="0"/>
                  <a:t> is assigned to task 𝑡 to control the probability of sampling a data batch from D</a:t>
                </a:r>
                <a:r>
                  <a:rPr lang="en-US" sz="1600" baseline="-25000" dirty="0"/>
                  <a:t>𝑡</a:t>
                </a:r>
                <a:r>
                  <a:rPr lang="en-US" sz="1600" dirty="0"/>
                  <a:t> in each training </a:t>
                </a:r>
                <a:r>
                  <a:rPr lang="en-US" sz="1600" dirty="0" smtClean="0"/>
                  <a:t>step </a:t>
                </a:r>
              </a:p>
              <a:p>
                <a:r>
                  <a:rPr lang="en-US" sz="1600" dirty="0"/>
                  <a:t>S</a:t>
                </a:r>
                <a:r>
                  <a:rPr lang="en-US" sz="1600" dirty="0" smtClean="0"/>
                  <a:t>ampling can be proportional </a:t>
                </a:r>
                <a:r>
                  <a:rPr lang="en-US" sz="1600" dirty="0"/>
                  <a:t>to the size of its </a:t>
                </a:r>
                <a:r>
                  <a:rPr lang="en-US" sz="1600" dirty="0" smtClean="0"/>
                  <a:t>dataset</a:t>
                </a:r>
              </a:p>
              <a:p>
                <a:r>
                  <a:rPr lang="en-US" sz="1600" dirty="0" smtClean="0"/>
                  <a:t>To prevent </a:t>
                </a:r>
                <a:r>
                  <a:rPr lang="en-US" sz="1600" dirty="0" smtClean="0"/>
                  <a:t>favoring, </a:t>
                </a:r>
                <a:r>
                  <a:rPr lang="en-US" sz="1600" dirty="0"/>
                  <a:t>task-oriented sampling </a:t>
                </a:r>
                <a:r>
                  <a:rPr lang="en-US" sz="1600" dirty="0" smtClean="0"/>
                  <a:t>randomly </a:t>
                </a:r>
                <a:r>
                  <a:rPr lang="en-US" sz="1600" dirty="0"/>
                  <a:t>samples the same amount of instances from all </a:t>
                </a:r>
                <a:r>
                  <a:rPr lang="en-US" sz="1600" dirty="0" smtClean="0"/>
                  <a:t>tasks</a:t>
                </a:r>
              </a:p>
              <a:p>
                <a:r>
                  <a:rPr lang="en-US" sz="1600" dirty="0" smtClean="0"/>
                  <a:t>Batches </a:t>
                </a:r>
                <a:r>
                  <a:rPr lang="en-US" sz="1600" dirty="0"/>
                  <a:t>can be formed with examples from all the </a:t>
                </a:r>
                <a:r>
                  <a:rPr lang="en-US" sz="1600" dirty="0" smtClean="0"/>
                  <a:t>tasks</a:t>
                </a:r>
                <a:endParaRPr lang="en-US" sz="1600" dirty="0" smtClean="0"/>
              </a:p>
              <a:p>
                <a:r>
                  <a:rPr lang="en-US" sz="1600" dirty="0" smtClean="0"/>
                  <a:t>Scheduling </a:t>
                </a:r>
                <a:r>
                  <a:rPr lang="en-US" sz="1600" dirty="0"/>
                  <a:t>determines the order of tasks in which an MTL model is </a:t>
                </a:r>
                <a:r>
                  <a:rPr lang="en-US" sz="1600" dirty="0" smtClean="0"/>
                  <a:t>trained</a:t>
                </a:r>
              </a:p>
              <a:p>
                <a:pPr marL="717550" lvl="2" indent="-285750">
                  <a:buFont typeface="Arial" charset="0"/>
                  <a:buChar char="•"/>
                </a:pPr>
                <a:r>
                  <a:rPr lang="en-US" sz="1600" dirty="0" smtClean="0">
                    <a:solidFill>
                      <a:schemeClr val="bg1"/>
                    </a:solidFill>
                  </a:rPr>
                  <a:t>Shuffling </a:t>
                </a:r>
                <a:r>
                  <a:rPr lang="en-US" sz="1600" dirty="0" smtClean="0">
                    <a:solidFill>
                      <a:prstClr val="white"/>
                    </a:solidFill>
                  </a:rPr>
                  <a:t>between </a:t>
                </a:r>
                <a:r>
                  <a:rPr lang="en-US" sz="1600" dirty="0">
                    <a:solidFill>
                      <a:prstClr val="white"/>
                    </a:solidFill>
                  </a:rPr>
                  <a:t>tasks: randomly, according to the validation loss or an uncertainty </a:t>
                </a:r>
                <a:r>
                  <a:rPr lang="en-US" sz="1600" dirty="0" smtClean="0">
                    <a:solidFill>
                      <a:prstClr val="white"/>
                    </a:solidFill>
                  </a:rPr>
                  <a:t>criterion</a:t>
                </a:r>
              </a:p>
              <a:p>
                <a:pPr marL="717550" lvl="2" indent="-285750">
                  <a:buFont typeface="Arial" charset="0"/>
                  <a:buChar char="•"/>
                </a:pPr>
                <a:r>
                  <a:rPr lang="en-US" sz="1600" dirty="0" smtClean="0">
                    <a:solidFill>
                      <a:prstClr val="white"/>
                    </a:solidFill>
                  </a:rPr>
                  <a:t>Sequential </a:t>
                </a:r>
                <a:r>
                  <a:rPr lang="en-US" sz="1600" dirty="0">
                    <a:solidFill>
                      <a:prstClr val="white"/>
                    </a:solidFill>
                  </a:rPr>
                  <a:t>learning according to task dependencies or difficulty levels</a:t>
                </a:r>
              </a:p>
              <a:p>
                <a:endParaRPr lang="en-US" sz="1600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xfrm>
                <a:off x="431800" y="1102519"/>
                <a:ext cx="8280400" cy="2133975"/>
              </a:xfrm>
              <a:blipFill rotWithShape="0">
                <a:blip r:embed="rId2"/>
                <a:stretch>
                  <a:fillRect l="-1399" t="-3429" r="-1915" b="-4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1"/>
          <p:cNvSpPr txBox="1">
            <a:spLocks/>
          </p:cNvSpPr>
          <p:nvPr/>
        </p:nvSpPr>
        <p:spPr>
          <a:xfrm>
            <a:off x="431800" y="326941"/>
            <a:ext cx="8280400" cy="7013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 sz="3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18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36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54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28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err="1" smtClean="0"/>
              <a:t>Hyperparameter</a:t>
            </a:r>
            <a:r>
              <a:rPr lang="en-US" sz="2000" b="1" dirty="0" smtClean="0"/>
              <a:t> Tuning: Data Sampling &amp; Task Scheduling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3794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31800" y="1102519"/>
            <a:ext cx="8280400" cy="2133975"/>
          </a:xfrm>
        </p:spPr>
        <p:txBody>
          <a:bodyPr>
            <a:noAutofit/>
          </a:bodyPr>
          <a:lstStyle/>
          <a:p>
            <a:r>
              <a:rPr lang="en-US" sz="1600" dirty="0"/>
              <a:t>Auxiliary MTL </a:t>
            </a:r>
            <a:r>
              <a:rPr lang="en-US" sz="1600" dirty="0" smtClean="0"/>
              <a:t>improves </a:t>
            </a:r>
            <a:r>
              <a:rPr lang="en-US" sz="1600" dirty="0"/>
              <a:t>the performance of </a:t>
            </a:r>
            <a:r>
              <a:rPr lang="en-US" sz="1600" dirty="0" smtClean="0"/>
              <a:t>primary </a:t>
            </a:r>
            <a:r>
              <a:rPr lang="en-US" sz="1600" dirty="0"/>
              <a:t>tasks by introducing auxiliary </a:t>
            </a:r>
            <a:r>
              <a:rPr lang="en-US" sz="1600" dirty="0" smtClean="0"/>
              <a:t>tasks, e.g</a:t>
            </a:r>
            <a:r>
              <a:rPr lang="en-US" sz="1600" dirty="0"/>
              <a:t>., extractive summarization model </a:t>
            </a:r>
            <a:r>
              <a:rPr lang="en-US" sz="1600" dirty="0" smtClean="0"/>
              <a:t>helped by </a:t>
            </a:r>
            <a:r>
              <a:rPr lang="en-US" sz="1600" dirty="0"/>
              <a:t>auxiliary document-level </a:t>
            </a:r>
            <a:r>
              <a:rPr lang="en-US" sz="1600" dirty="0" smtClean="0"/>
              <a:t>classification</a:t>
            </a:r>
          </a:p>
          <a:p>
            <a:r>
              <a:rPr lang="en-US" sz="1600" dirty="0" smtClean="0"/>
              <a:t>Joint MTL </a:t>
            </a:r>
            <a:r>
              <a:rPr lang="en-US" sz="1600" dirty="0" err="1" smtClean="0"/>
              <a:t>optimise</a:t>
            </a:r>
            <a:r>
              <a:rPr lang="en-US" sz="1600" dirty="0" smtClean="0"/>
              <a:t> </a:t>
            </a:r>
            <a:r>
              <a:rPr lang="en-US" sz="1600" dirty="0"/>
              <a:t>its performance on several tasks </a:t>
            </a:r>
            <a:r>
              <a:rPr lang="en-US" sz="1600" dirty="0" smtClean="0"/>
              <a:t>simultaneously, e.g., learning MT with multiple translation directions</a:t>
            </a:r>
          </a:p>
          <a:p>
            <a:r>
              <a:rPr lang="en-US" sz="1600" dirty="0" smtClean="0"/>
              <a:t>Multi-lingual </a:t>
            </a:r>
            <a:r>
              <a:rPr lang="en-US" sz="1600" dirty="0"/>
              <a:t>machine </a:t>
            </a:r>
            <a:r>
              <a:rPr lang="en-US" sz="1600" dirty="0" smtClean="0"/>
              <a:t>learning allows </a:t>
            </a:r>
            <a:r>
              <a:rPr lang="en-US" sz="1600" dirty="0"/>
              <a:t>involves interaction </a:t>
            </a:r>
            <a:r>
              <a:rPr lang="en-US" sz="1600" dirty="0" smtClean="0"/>
              <a:t>of </a:t>
            </a:r>
            <a:r>
              <a:rPr lang="en-US" sz="1600" dirty="0"/>
              <a:t>inputs </a:t>
            </a:r>
            <a:r>
              <a:rPr lang="en-US" sz="1600" dirty="0" smtClean="0"/>
              <a:t>of different types at </a:t>
            </a:r>
            <a:r>
              <a:rPr lang="en-US" sz="1600" dirty="0"/>
              <a:t>once</a:t>
            </a:r>
            <a:r>
              <a:rPr lang="en-US" sz="1600" dirty="0" smtClean="0"/>
              <a:t>, </a:t>
            </a:r>
            <a:r>
              <a:rPr lang="en-US" sz="1600" dirty="0" smtClean="0"/>
              <a:t>e.g</a:t>
            </a:r>
            <a:r>
              <a:rPr lang="en-US" sz="1600" dirty="0"/>
              <a:t>., end-to-end speech translation model</a:t>
            </a:r>
            <a:endParaRPr lang="en-US" sz="1600" dirty="0" smtClean="0"/>
          </a:p>
          <a:p>
            <a:r>
              <a:rPr lang="en-US" sz="1600" dirty="0"/>
              <a:t>K</a:t>
            </a:r>
            <a:r>
              <a:rPr lang="en-US" sz="1600" dirty="0" smtClean="0"/>
              <a:t>ey is </a:t>
            </a:r>
            <a:r>
              <a:rPr lang="en-US" sz="1600" dirty="0"/>
              <a:t>how to properly choose a set of tasks for </a:t>
            </a:r>
            <a:r>
              <a:rPr lang="en-US" sz="1600" dirty="0" smtClean="0"/>
              <a:t>MTL</a:t>
            </a:r>
            <a:endParaRPr lang="en-US" sz="1600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431800" y="326941"/>
            <a:ext cx="8280400" cy="7013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 sz="3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18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36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54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28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Various setups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3824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0"/>
          </p:nvPr>
        </p:nvSpPr>
        <p:spPr>
          <a:xfrm>
            <a:off x="431800" y="326941"/>
            <a:ext cx="8280400" cy="701301"/>
          </a:xfrm>
        </p:spPr>
        <p:txBody>
          <a:bodyPr anchor="ctr"/>
          <a:lstStyle/>
          <a:p>
            <a:r>
              <a:rPr lang="en-US" sz="2000" b="1" dirty="0" smtClean="0"/>
              <a:t>Key Takeaways</a:t>
            </a:r>
            <a:endParaRPr lang="en-US" sz="20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31800" y="1028241"/>
            <a:ext cx="8062495" cy="3339221"/>
          </a:xfrm>
        </p:spPr>
        <p:txBody>
          <a:bodyPr>
            <a:noAutofit/>
          </a:bodyPr>
          <a:lstStyle/>
          <a:p>
            <a:r>
              <a:rPr lang="en-US" sz="1600" dirty="0" smtClean="0"/>
              <a:t>MTL is a powerful tool to </a:t>
            </a:r>
            <a:r>
              <a:rPr lang="en-US" sz="1600" dirty="0" smtClean="0"/>
              <a:t>improve performance and </a:t>
            </a:r>
            <a:r>
              <a:rPr lang="en-US" sz="1600" dirty="0" smtClean="0"/>
              <a:t>address the data </a:t>
            </a:r>
            <a:r>
              <a:rPr lang="en-US" sz="1600" dirty="0" err="1" smtClean="0"/>
              <a:t>sparcity</a:t>
            </a:r>
            <a:r>
              <a:rPr lang="en-US" sz="1600" dirty="0" smtClean="0"/>
              <a:t> problem in NLP </a:t>
            </a:r>
            <a:endParaRPr lang="en-US" sz="1600" dirty="0" smtClean="0"/>
          </a:p>
          <a:p>
            <a:r>
              <a:rPr lang="en-US" sz="1600" dirty="0"/>
              <a:t>Enable model to </a:t>
            </a:r>
            <a:r>
              <a:rPr lang="en-US" sz="1600" dirty="0" err="1"/>
              <a:t>generalise</a:t>
            </a:r>
            <a:r>
              <a:rPr lang="en-US" sz="1600" dirty="0"/>
              <a:t> better on tasks especially if tasks are closely related, learning is mutually </a:t>
            </a:r>
            <a:r>
              <a:rPr lang="en-US" sz="1600" dirty="0" smtClean="0"/>
              <a:t>beneficial</a:t>
            </a:r>
            <a:r>
              <a:rPr lang="en-US" sz="1600" dirty="0" smtClean="0"/>
              <a:t> </a:t>
            </a:r>
            <a:endParaRPr lang="en-US" sz="1600" dirty="0" smtClean="0"/>
          </a:p>
          <a:p>
            <a:r>
              <a:rPr lang="en-US" sz="1600" dirty="0" smtClean="0"/>
              <a:t>It consists in training </a:t>
            </a:r>
            <a:r>
              <a:rPr lang="en-US" sz="1600" dirty="0"/>
              <a:t>a single network to perform several </a:t>
            </a:r>
            <a:r>
              <a:rPr lang="en-US" sz="1600" dirty="0" smtClean="0"/>
              <a:t>tasks while </a:t>
            </a:r>
            <a:r>
              <a:rPr lang="en-US" sz="1600" dirty="0"/>
              <a:t>s</a:t>
            </a:r>
            <a:r>
              <a:rPr lang="en-US" sz="1600" dirty="0" smtClean="0"/>
              <a:t>ome </a:t>
            </a:r>
            <a:r>
              <a:rPr lang="en-US" sz="1600" dirty="0"/>
              <a:t>network parts are shared for all tasks</a:t>
            </a:r>
          </a:p>
          <a:p>
            <a:r>
              <a:rPr lang="en-US" sz="1600" dirty="0" smtClean="0"/>
              <a:t>Different combinations of losses and task scheduling techniques are possible</a:t>
            </a:r>
          </a:p>
          <a:p>
            <a:r>
              <a:rPr lang="en-US" sz="1600" dirty="0"/>
              <a:t>Tasks could be combined:</a:t>
            </a:r>
          </a:p>
          <a:p>
            <a:pPr marL="717550" lvl="2" indent="-285750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In </a:t>
            </a:r>
            <a:r>
              <a:rPr lang="en-US" sz="1600" dirty="0" smtClean="0">
                <a:solidFill>
                  <a:schemeClr val="bg1"/>
                </a:solidFill>
              </a:rPr>
              <a:t>parallel, </a:t>
            </a:r>
            <a:r>
              <a:rPr lang="en-US" sz="1600" dirty="0">
                <a:solidFill>
                  <a:schemeClr val="bg1"/>
                </a:solidFill>
              </a:rPr>
              <a:t>so that some layers are shared and some are task-specific</a:t>
            </a:r>
          </a:p>
          <a:p>
            <a:pPr marL="717550" lvl="2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Hierarchically, </a:t>
            </a:r>
            <a:r>
              <a:rPr lang="en-US" sz="1600" dirty="0">
                <a:solidFill>
                  <a:schemeClr val="bg1"/>
                </a:solidFill>
              </a:rPr>
              <a:t>so that outputs of some tasks serve as inputs to other </a:t>
            </a:r>
            <a:r>
              <a:rPr lang="en-US" sz="1600" dirty="0" smtClean="0">
                <a:solidFill>
                  <a:schemeClr val="bg1"/>
                </a:solidFill>
              </a:rPr>
              <a:t>tasks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50824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0"/>
          </p:nvPr>
        </p:nvSpPr>
        <p:spPr>
          <a:xfrm>
            <a:off x="431800" y="326941"/>
            <a:ext cx="8280400" cy="701301"/>
          </a:xfrm>
        </p:spPr>
        <p:txBody>
          <a:bodyPr/>
          <a:lstStyle/>
          <a:p>
            <a:r>
              <a:rPr lang="en-US" sz="2000" b="1" dirty="0" smtClean="0"/>
              <a:t>Session</a:t>
            </a:r>
            <a:r>
              <a:rPr lang="en-US" sz="3600" b="1" dirty="0" smtClean="0"/>
              <a:t> </a:t>
            </a:r>
            <a:r>
              <a:rPr lang="en-US" sz="2000" b="1" dirty="0"/>
              <a:t>Outline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31800" y="1028242"/>
            <a:ext cx="8062495" cy="3555790"/>
          </a:xfrm>
        </p:spPr>
        <p:txBody>
          <a:bodyPr>
            <a:noAutofit/>
          </a:bodyPr>
          <a:lstStyle/>
          <a:p>
            <a:r>
              <a:rPr lang="en-US" sz="1600" dirty="0" smtClean="0"/>
              <a:t>Motivation</a:t>
            </a:r>
          </a:p>
          <a:p>
            <a:r>
              <a:rPr lang="en-US" sz="1600" dirty="0" smtClean="0"/>
              <a:t>Advantages</a:t>
            </a:r>
          </a:p>
          <a:p>
            <a:r>
              <a:rPr lang="en-US" sz="1600" dirty="0" smtClean="0"/>
              <a:t>Types of multi-task learning (MTL)</a:t>
            </a:r>
          </a:p>
          <a:p>
            <a:pPr marL="717550" lvl="2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Parallel architectures</a:t>
            </a:r>
            <a:endParaRPr lang="en-US" sz="1600" dirty="0">
              <a:solidFill>
                <a:schemeClr val="bg1"/>
              </a:solidFill>
            </a:endParaRPr>
          </a:p>
          <a:p>
            <a:pPr marL="717550" lvl="2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Hierarchical architectures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err="1" smtClean="0"/>
              <a:t>Hyperparameter</a:t>
            </a:r>
            <a:r>
              <a:rPr lang="en-US" sz="1600" dirty="0" smtClean="0"/>
              <a:t> tuning</a:t>
            </a:r>
          </a:p>
          <a:p>
            <a:endParaRPr lang="en-US" sz="1600" dirty="0" smtClean="0"/>
          </a:p>
          <a:p>
            <a:r>
              <a:rPr lang="en-US" sz="1600" dirty="0"/>
              <a:t>Key </a:t>
            </a:r>
            <a:r>
              <a:rPr lang="en-US" sz="1600" dirty="0" smtClean="0"/>
              <a:t>Takeaways</a:t>
            </a:r>
            <a:endParaRPr lang="en-US" sz="1600" dirty="0"/>
          </a:p>
          <a:p>
            <a:r>
              <a:rPr lang="en-US" sz="1600" b="1" dirty="0"/>
              <a:t>Learning </a:t>
            </a:r>
            <a:r>
              <a:rPr lang="en-US" sz="1600" b="1" dirty="0" smtClean="0"/>
              <a:t>Outcomes</a:t>
            </a:r>
          </a:p>
          <a:p>
            <a:pPr marL="717550" lvl="2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Familiarity with the principle of MTL and its types</a:t>
            </a:r>
            <a:endParaRPr lang="en-US" sz="1600" dirty="0">
              <a:solidFill>
                <a:schemeClr val="bg1"/>
              </a:solidFill>
            </a:endParaRPr>
          </a:p>
          <a:p>
            <a:pPr marL="717550" lvl="2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Familiarity with the </a:t>
            </a:r>
            <a:r>
              <a:rPr lang="en-US" sz="1600" dirty="0" err="1" smtClean="0">
                <a:solidFill>
                  <a:schemeClr val="bg1"/>
                </a:solidFill>
              </a:rPr>
              <a:t>hyperparameter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tuning </a:t>
            </a:r>
            <a:r>
              <a:rPr lang="en-US" sz="1600" dirty="0" smtClean="0">
                <a:solidFill>
                  <a:schemeClr val="bg1"/>
                </a:solidFill>
              </a:rPr>
              <a:t>for MTL</a:t>
            </a:r>
            <a:endParaRPr lang="en-US" sz="1600" dirty="0">
              <a:solidFill>
                <a:schemeClr val="bg1"/>
              </a:solidFill>
            </a:endParaRPr>
          </a:p>
          <a:p>
            <a:endParaRPr lang="en-US" sz="1600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66474" y="469232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092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31799" y="1102520"/>
            <a:ext cx="8280401" cy="1905375"/>
          </a:xfrm>
        </p:spPr>
        <p:txBody>
          <a:bodyPr>
            <a:noAutofit/>
          </a:bodyPr>
          <a:lstStyle/>
          <a:p>
            <a:r>
              <a:rPr lang="en-US" sz="1600" dirty="0" smtClean="0"/>
              <a:t>Data-driven </a:t>
            </a:r>
            <a:r>
              <a:rPr lang="en-US" sz="1600" dirty="0"/>
              <a:t>models usually require a large amount of labeled training </a:t>
            </a:r>
            <a:r>
              <a:rPr lang="en-US" sz="1600" dirty="0" smtClean="0"/>
              <a:t>samples</a:t>
            </a:r>
          </a:p>
          <a:p>
            <a:r>
              <a:rPr lang="en-US" sz="1600" dirty="0" smtClean="0"/>
              <a:t>Computing power requirements of learning a large neural </a:t>
            </a:r>
            <a:r>
              <a:rPr lang="en-US" sz="1600" dirty="0" smtClean="0"/>
              <a:t>network</a:t>
            </a:r>
            <a:endParaRPr lang="en-US" sz="1600" dirty="0" smtClean="0"/>
          </a:p>
          <a:p>
            <a:pPr marL="288000" lvl="2" indent="-288000">
              <a:spcAft>
                <a:spcPts val="800"/>
              </a:spcAft>
            </a:pPr>
            <a:r>
              <a:rPr lang="en-US" sz="1600" dirty="0">
                <a:solidFill>
                  <a:schemeClr val="bg1"/>
                </a:solidFill>
              </a:rPr>
              <a:t>No single blocking task in natural </a:t>
            </a:r>
            <a:r>
              <a:rPr lang="en-US" sz="1600" dirty="0" smtClean="0">
                <a:solidFill>
                  <a:schemeClr val="bg1"/>
                </a:solidFill>
              </a:rPr>
              <a:t>language</a:t>
            </a:r>
            <a:r>
              <a:rPr lang="en-US" sz="1600" dirty="0" smtClean="0">
                <a:solidFill>
                  <a:schemeClr val="bg1"/>
                </a:solidFill>
              </a:rPr>
              <a:t>:</a:t>
            </a:r>
            <a:endParaRPr lang="en-US" sz="1600" dirty="0">
              <a:solidFill>
                <a:schemeClr val="bg1"/>
              </a:solidFill>
            </a:endParaRPr>
          </a:p>
          <a:p>
            <a:pPr marL="717550" lvl="2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NLP </a:t>
            </a:r>
            <a:r>
              <a:rPr lang="en-US" sz="1600" dirty="0">
                <a:solidFill>
                  <a:schemeClr val="bg1"/>
                </a:solidFill>
              </a:rPr>
              <a:t>requires many types of reasoning: logical, linguistic, emotional, </a:t>
            </a:r>
            <a:r>
              <a:rPr lang="en-US" sz="1600" dirty="0" smtClean="0">
                <a:solidFill>
                  <a:schemeClr val="bg1"/>
                </a:solidFill>
              </a:rPr>
              <a:t>visual etc.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717550" lvl="2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Need for the background knowledge</a:t>
            </a:r>
          </a:p>
          <a:p>
            <a:pPr marL="717550" lvl="2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Many separate </a:t>
            </a:r>
            <a:r>
              <a:rPr lang="en-US" sz="1600" dirty="0" smtClean="0">
                <a:solidFill>
                  <a:schemeClr val="bg1"/>
                </a:solidFill>
              </a:rPr>
              <a:t>tasks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431800" y="326941"/>
            <a:ext cx="8280400" cy="7013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 sz="3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18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36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54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28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Motivation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8203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31800" y="961609"/>
            <a:ext cx="4176295" cy="3261475"/>
          </a:xfrm>
        </p:spPr>
        <p:txBody>
          <a:bodyPr>
            <a:noAutofit/>
          </a:bodyPr>
          <a:lstStyle/>
          <a:p>
            <a:r>
              <a:rPr lang="en-US" sz="1600" dirty="0"/>
              <a:t>MTL </a:t>
            </a:r>
            <a:r>
              <a:rPr lang="en-US" sz="1600" dirty="0" smtClean="0"/>
              <a:t>trains a model on </a:t>
            </a:r>
            <a:r>
              <a:rPr lang="en-US" sz="1600" dirty="0"/>
              <a:t>multiple related tasks </a:t>
            </a:r>
            <a:r>
              <a:rPr lang="en-US" sz="1600" dirty="0" smtClean="0"/>
              <a:t>simultaneously or enhances it </a:t>
            </a:r>
            <a:r>
              <a:rPr lang="en-US" sz="1600" dirty="0"/>
              <a:t>for a specific task using auxiliary tasks</a:t>
            </a:r>
            <a:endParaRPr lang="en-US" sz="1600" dirty="0" smtClean="0"/>
          </a:p>
          <a:p>
            <a:r>
              <a:rPr lang="en-US" sz="1600" dirty="0" smtClean="0"/>
              <a:t>Sufficiently </a:t>
            </a:r>
            <a:r>
              <a:rPr lang="en-US" sz="1600" dirty="0" smtClean="0"/>
              <a:t>related tasks can </a:t>
            </a:r>
            <a:r>
              <a:rPr lang="en-US" sz="1600" dirty="0"/>
              <a:t>provide an inductive bias </a:t>
            </a:r>
            <a:endParaRPr lang="en-US" sz="1600" dirty="0" smtClean="0"/>
          </a:p>
          <a:p>
            <a:r>
              <a:rPr lang="en-US" sz="1600" dirty="0"/>
              <a:t>Potential of </a:t>
            </a:r>
            <a:r>
              <a:rPr lang="en-US" sz="1600" dirty="0" smtClean="0"/>
              <a:t>performance improvement due </a:t>
            </a:r>
            <a:r>
              <a:rPr lang="en-US" sz="1600" dirty="0"/>
              <a:t>to the </a:t>
            </a:r>
            <a:r>
              <a:rPr lang="en-US" sz="1600" dirty="0" smtClean="0"/>
              <a:t>learnt </a:t>
            </a:r>
            <a:r>
              <a:rPr lang="en-US" sz="1600" dirty="0"/>
              <a:t>shared knowledge</a:t>
            </a:r>
            <a:endParaRPr lang="en-US" sz="1600" dirty="0" smtClean="0"/>
          </a:p>
          <a:p>
            <a:r>
              <a:rPr lang="en-US" sz="1600" dirty="0" smtClean="0"/>
              <a:t>Ability to reach similar or </a:t>
            </a:r>
            <a:r>
              <a:rPr lang="en-US" sz="1600" dirty="0"/>
              <a:t>better performance with less training </a:t>
            </a:r>
            <a:r>
              <a:rPr lang="en-US" sz="1600" dirty="0" smtClean="0"/>
              <a:t>samples</a:t>
            </a:r>
          </a:p>
          <a:p>
            <a:r>
              <a:rPr lang="en-US" sz="1600" dirty="0" smtClean="0"/>
              <a:t>Focus on multiple tasks at the same time</a:t>
            </a:r>
          </a:p>
          <a:p>
            <a:endParaRPr lang="en-US" sz="1600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431800" y="326941"/>
            <a:ext cx="8280400" cy="7013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 sz="3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18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36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54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28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Advantages</a:t>
            </a:r>
            <a:endParaRPr lang="en-US" sz="2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617" y="1028242"/>
            <a:ext cx="4024563" cy="145745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221706" y="4473714"/>
            <a:ext cx="3753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err="1" smtClean="0">
                <a:solidFill>
                  <a:schemeClr val="bg1"/>
                </a:solidFill>
                <a:latin typeface="Arial" charset="0"/>
              </a:rPr>
              <a:t>Raffel</a:t>
            </a:r>
            <a:r>
              <a:rPr lang="en-US" sz="900" dirty="0" smtClean="0">
                <a:solidFill>
                  <a:schemeClr val="bg1"/>
                </a:solidFill>
                <a:latin typeface="Arial" charset="0"/>
              </a:rPr>
              <a:t> et al. 2020</a:t>
            </a:r>
            <a:r>
              <a:rPr lang="en-US" sz="900" dirty="0">
                <a:solidFill>
                  <a:schemeClr val="bg1"/>
                </a:solidFill>
                <a:latin typeface="Arial" charset="0"/>
              </a:rPr>
              <a:t>. Exploring the Limits of Transfer Learning with a Unified Text-to-Text Transformer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68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43831" y="961610"/>
            <a:ext cx="4760549" cy="3766801"/>
          </a:xfrm>
        </p:spPr>
        <p:txBody>
          <a:bodyPr>
            <a:noAutofit/>
          </a:bodyPr>
          <a:lstStyle/>
          <a:p>
            <a:r>
              <a:rPr lang="en-US" sz="1600" dirty="0" smtClean="0"/>
              <a:t>Architectures implemented </a:t>
            </a:r>
            <a:r>
              <a:rPr lang="en-US" sz="1600" dirty="0"/>
              <a:t>by sharing certain intermediate </a:t>
            </a:r>
            <a:r>
              <a:rPr lang="en-US" sz="1600" dirty="0" smtClean="0"/>
              <a:t>layers</a:t>
            </a:r>
          </a:p>
          <a:p>
            <a:r>
              <a:rPr lang="en-US" sz="1600" dirty="0"/>
              <a:t>T</a:t>
            </a:r>
            <a:r>
              <a:rPr lang="en-US" sz="1600" dirty="0" smtClean="0"/>
              <a:t>here </a:t>
            </a:r>
            <a:r>
              <a:rPr lang="en-US" sz="1600" dirty="0"/>
              <a:t>is no dependency </a:t>
            </a:r>
            <a:r>
              <a:rPr lang="en-US" sz="1600" dirty="0" smtClean="0"/>
              <a:t>between </a:t>
            </a:r>
            <a:r>
              <a:rPr lang="en-US" sz="1600" dirty="0" smtClean="0"/>
              <a:t>tasks and hence no </a:t>
            </a:r>
            <a:r>
              <a:rPr lang="en-US" sz="1600" dirty="0"/>
              <a:t>constraint on the order of training samples from each </a:t>
            </a:r>
            <a:r>
              <a:rPr lang="en-US" sz="1600" dirty="0" smtClean="0"/>
              <a:t>task</a:t>
            </a:r>
          </a:p>
          <a:p>
            <a:r>
              <a:rPr lang="en-US" sz="1600" dirty="0" smtClean="0"/>
              <a:t>During </a:t>
            </a:r>
            <a:r>
              <a:rPr lang="en-US" sz="1600" dirty="0"/>
              <a:t>training, the shared parameters receive gradients from samples of each </a:t>
            </a:r>
            <a:r>
              <a:rPr lang="en-US" sz="1600" dirty="0" smtClean="0"/>
              <a:t>task</a:t>
            </a:r>
            <a:endParaRPr lang="en-US" sz="1600" dirty="0"/>
          </a:p>
          <a:p>
            <a:r>
              <a:rPr lang="en-US" sz="1600" dirty="0" smtClean="0"/>
              <a:t>Usually </a:t>
            </a:r>
            <a:r>
              <a:rPr lang="en-US" sz="1600" dirty="0"/>
              <a:t>tasks share a base feature extractor </a:t>
            </a:r>
            <a:r>
              <a:rPr lang="en-US" sz="1600" dirty="0" smtClean="0"/>
              <a:t>followed </a:t>
            </a:r>
            <a:r>
              <a:rPr lang="en-US" sz="1600" dirty="0"/>
              <a:t>by task-specific encoders and output </a:t>
            </a:r>
            <a:r>
              <a:rPr lang="en-US" sz="1600" dirty="0" smtClean="0"/>
              <a:t>layers</a:t>
            </a:r>
          </a:p>
          <a:p>
            <a:r>
              <a:rPr lang="en-US" sz="1600" dirty="0" smtClean="0"/>
              <a:t>For </a:t>
            </a:r>
            <a:r>
              <a:rPr lang="en-US" sz="1600" dirty="0" smtClean="0"/>
              <a:t>example:</a:t>
            </a:r>
          </a:p>
          <a:p>
            <a:pPr marL="717550" lvl="2" indent="-285750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POS tag and </a:t>
            </a:r>
            <a:r>
              <a:rPr lang="en-US" sz="1600" dirty="0" smtClean="0">
                <a:solidFill>
                  <a:schemeClr val="bg1"/>
                </a:solidFill>
              </a:rPr>
              <a:t>NER</a:t>
            </a:r>
            <a:endParaRPr lang="en-US" sz="1600" dirty="0">
              <a:solidFill>
                <a:schemeClr val="bg1"/>
              </a:solidFill>
            </a:endParaRPr>
          </a:p>
          <a:p>
            <a:pPr marL="717550" lvl="2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Parsing </a:t>
            </a:r>
            <a:r>
              <a:rPr lang="en-US" sz="1600" dirty="0">
                <a:solidFill>
                  <a:schemeClr val="bg1"/>
                </a:solidFill>
              </a:rPr>
              <a:t>and translation</a:t>
            </a:r>
            <a:endParaRPr lang="en-US" sz="1600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431800" y="326941"/>
            <a:ext cx="8280400" cy="7013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 sz="3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18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36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54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28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Parallel Architectures</a:t>
            </a:r>
            <a:endParaRPr lang="en-US" sz="2000" b="1" dirty="0"/>
          </a:p>
        </p:txBody>
      </p:sp>
      <p:sp>
        <p:nvSpPr>
          <p:cNvPr id="7" name="Rounded Rectangle 6">
            <a:extLst>
              <a:ext uri="{FF2B5EF4-FFF2-40B4-BE49-F238E27FC236}">
                <a16:creationId xmlns="" xmlns:a16="http://schemas.microsoft.com/office/drawing/2014/main" id="{6FCACDB1-E88D-064C-98DE-47646017B3E9}"/>
              </a:ext>
            </a:extLst>
          </p:cNvPr>
          <p:cNvSpPr/>
          <p:nvPr/>
        </p:nvSpPr>
        <p:spPr>
          <a:xfrm>
            <a:off x="5431009" y="3573273"/>
            <a:ext cx="2200275" cy="40005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="" xmlns:a16="http://schemas.microsoft.com/office/drawing/2014/main" id="{6FCACDB1-E88D-064C-98DE-47646017B3E9}"/>
              </a:ext>
            </a:extLst>
          </p:cNvPr>
          <p:cNvSpPr/>
          <p:nvPr/>
        </p:nvSpPr>
        <p:spPr>
          <a:xfrm>
            <a:off x="5450319" y="2903922"/>
            <a:ext cx="2200275" cy="40005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="" xmlns:a16="http://schemas.microsoft.com/office/drawing/2014/main" id="{6FCACDB1-E88D-064C-98DE-47646017B3E9}"/>
              </a:ext>
            </a:extLst>
          </p:cNvPr>
          <p:cNvSpPr/>
          <p:nvPr/>
        </p:nvSpPr>
        <p:spPr>
          <a:xfrm>
            <a:off x="5431010" y="2322936"/>
            <a:ext cx="2200275" cy="40005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="" xmlns:a16="http://schemas.microsoft.com/office/drawing/2014/main" id="{519AD896-B4BE-9D4C-BE3E-CBEEA33193C5}"/>
              </a:ext>
            </a:extLst>
          </p:cNvPr>
          <p:cNvSpPr/>
          <p:nvPr/>
        </p:nvSpPr>
        <p:spPr>
          <a:xfrm>
            <a:off x="5259562" y="1621954"/>
            <a:ext cx="669745" cy="38665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="" xmlns:a16="http://schemas.microsoft.com/office/drawing/2014/main" id="{CD9C1911-4CA9-3943-BC07-F3078E46386D}"/>
              </a:ext>
            </a:extLst>
          </p:cNvPr>
          <p:cNvSpPr/>
          <p:nvPr/>
        </p:nvSpPr>
        <p:spPr>
          <a:xfrm>
            <a:off x="6196276" y="1611910"/>
            <a:ext cx="669745" cy="38665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="" xmlns:a16="http://schemas.microsoft.com/office/drawing/2014/main" id="{B287FB39-1E4A-C24E-AF40-B0D73F9E7751}"/>
              </a:ext>
            </a:extLst>
          </p:cNvPr>
          <p:cNvSpPr/>
          <p:nvPr/>
        </p:nvSpPr>
        <p:spPr>
          <a:xfrm>
            <a:off x="7126729" y="1621954"/>
            <a:ext cx="669745" cy="38665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="" xmlns:a16="http://schemas.microsoft.com/office/drawing/2014/main" id="{5DBAF46B-E5D9-2748-897B-89BC8BE0720A}"/>
              </a:ext>
            </a:extLst>
          </p:cNvPr>
          <p:cNvSpPr/>
          <p:nvPr/>
        </p:nvSpPr>
        <p:spPr>
          <a:xfrm>
            <a:off x="5222479" y="1085998"/>
            <a:ext cx="669745" cy="38665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Task A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="" xmlns:a16="http://schemas.microsoft.com/office/drawing/2014/main" id="{8444D3F3-79C3-9741-B861-1CD32DAD3835}"/>
              </a:ext>
            </a:extLst>
          </p:cNvPr>
          <p:cNvSpPr/>
          <p:nvPr/>
        </p:nvSpPr>
        <p:spPr>
          <a:xfrm>
            <a:off x="6196276" y="1085998"/>
            <a:ext cx="669745" cy="38665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Task B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="" xmlns:a16="http://schemas.microsoft.com/office/drawing/2014/main" id="{6A39D0A0-A928-B94C-A09B-D8AF7DD388B2}"/>
              </a:ext>
            </a:extLst>
          </p:cNvPr>
          <p:cNvSpPr/>
          <p:nvPr/>
        </p:nvSpPr>
        <p:spPr>
          <a:xfrm>
            <a:off x="7111960" y="1071426"/>
            <a:ext cx="669745" cy="38665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Task 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84353018-A5C1-0742-85F6-298EC3037864}"/>
              </a:ext>
            </a:extLst>
          </p:cNvPr>
          <p:cNvSpPr txBox="1"/>
          <p:nvPr/>
        </p:nvSpPr>
        <p:spPr>
          <a:xfrm>
            <a:off x="7974235" y="1157093"/>
            <a:ext cx="90618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schemeClr val="bg1"/>
                </a:solidFill>
                <a:latin typeface="Arial"/>
                <a:cs typeface=""/>
              </a:rPr>
              <a:t>Task-specific layers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4353018-A5C1-0742-85F6-298EC3037864}"/>
              </a:ext>
            </a:extLst>
          </p:cNvPr>
          <p:cNvSpPr txBox="1"/>
          <p:nvPr/>
        </p:nvSpPr>
        <p:spPr>
          <a:xfrm>
            <a:off x="7974235" y="2796141"/>
            <a:ext cx="9061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 smtClean="0">
                <a:solidFill>
                  <a:schemeClr val="bg1"/>
                </a:solidFill>
                <a:latin typeface="Arial"/>
                <a:cs typeface=""/>
              </a:rPr>
              <a:t>Shared </a:t>
            </a:r>
            <a:r>
              <a:rPr lang="en-US" sz="1350" dirty="0">
                <a:solidFill>
                  <a:schemeClr val="bg1"/>
                </a:solidFill>
                <a:latin typeface="Arial"/>
                <a:cs typeface=""/>
              </a:rPr>
              <a:t>layers</a:t>
            </a:r>
          </a:p>
        </p:txBody>
      </p:sp>
    </p:spTree>
    <p:extLst>
      <p:ext uri="{BB962C8B-B14F-4D97-AF65-F5344CB8AC3E}">
        <p14:creationId xmlns:p14="http://schemas.microsoft.com/office/powerpoint/2010/main" val="137255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31800" y="1102519"/>
            <a:ext cx="4526547" cy="3337134"/>
          </a:xfrm>
        </p:spPr>
        <p:txBody>
          <a:bodyPr>
            <a:noAutofit/>
          </a:bodyPr>
          <a:lstStyle/>
          <a:p>
            <a:r>
              <a:rPr lang="en-US" sz="1600" dirty="0" smtClean="0"/>
              <a:t>Tasks </a:t>
            </a:r>
            <a:r>
              <a:rPr lang="en-US" sz="1600" dirty="0"/>
              <a:t>may concern features at different abstraction </a:t>
            </a:r>
            <a:r>
              <a:rPr lang="en-US" sz="1600" dirty="0" smtClean="0"/>
              <a:t>levels</a:t>
            </a:r>
            <a:endParaRPr lang="en-US" sz="1600" dirty="0" smtClean="0"/>
          </a:p>
          <a:p>
            <a:r>
              <a:rPr lang="en-US" sz="1600" dirty="0" smtClean="0"/>
              <a:t>For example, word-level tasks receive supervisions at lower-layers while sentence-level tasks receive supervision at higher </a:t>
            </a:r>
            <a:r>
              <a:rPr lang="en-US" sz="1600" dirty="0" smtClean="0"/>
              <a:t>layers:</a:t>
            </a:r>
            <a:endParaRPr lang="en-US" sz="1600" dirty="0" smtClean="0"/>
          </a:p>
          <a:p>
            <a:pPr marL="717550" lvl="2" indent="-285750">
              <a:buFont typeface="Arial" charset="0"/>
              <a:buChar char="•"/>
            </a:pP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 of machine translation quality at different linguistic levels</a:t>
            </a:r>
            <a:endParaRPr lang="en-US" sz="16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431800" y="326941"/>
            <a:ext cx="8280400" cy="7013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 sz="3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18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36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54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28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Parallel </a:t>
            </a:r>
            <a:r>
              <a:rPr lang="en-US" sz="2000" b="1" dirty="0" smtClean="0"/>
              <a:t>Architectures: Examples</a:t>
            </a:r>
            <a:endParaRPr lang="en-US" sz="2000" b="1" dirty="0"/>
          </a:p>
        </p:txBody>
      </p:sp>
      <p:pic>
        <p:nvPicPr>
          <p:cNvPr id="4098" name="Picture 2" descr="https://lh6.googleusercontent.com/rJY-xgLC2gjDlKA30PDLz0dWzTrfhcW1DWHqNpwrt0694SQH3tIGOF2IA_A-t7PQvSvJe2Awrqa7YNPIyoucsB4hKlFrAcjITHh91Nx0vbx6svd3vEiDJcJANOlLwd_7kEa9z3AosyzWTu4nPP17epO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515" y="1102519"/>
            <a:ext cx="3039979" cy="255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958347" y="4254987"/>
            <a:ext cx="3753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Arial" charset="0"/>
              </a:rPr>
              <a:t>Ive et al., 2018. </a:t>
            </a:r>
            <a:r>
              <a:rPr lang="en-US" sz="900" dirty="0" err="1">
                <a:solidFill>
                  <a:schemeClr val="bg1"/>
                </a:solidFill>
                <a:latin typeface="Arial" charset="0"/>
              </a:rPr>
              <a:t>DeepQuest</a:t>
            </a:r>
            <a:r>
              <a:rPr lang="en-US" sz="900" dirty="0">
                <a:solidFill>
                  <a:schemeClr val="bg1"/>
                </a:solidFill>
                <a:latin typeface="Arial" charset="0"/>
              </a:rPr>
              <a:t>: a framework for neural-based quality </a:t>
            </a:r>
            <a:r>
              <a:rPr lang="en-US" sz="900" dirty="0" smtClean="0">
                <a:solidFill>
                  <a:schemeClr val="bg1"/>
                </a:solidFill>
                <a:latin typeface="Arial" charset="0"/>
              </a:rPr>
              <a:t>estimation.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1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47579" y="904960"/>
            <a:ext cx="8280400" cy="1759643"/>
          </a:xfrm>
        </p:spPr>
        <p:txBody>
          <a:bodyPr>
            <a:noAutofit/>
          </a:bodyPr>
          <a:lstStyle/>
          <a:p>
            <a:r>
              <a:rPr lang="en-US" sz="1600" dirty="0" smtClean="0"/>
              <a:t>Shared </a:t>
            </a:r>
            <a:r>
              <a:rPr lang="en-US" sz="1600" dirty="0"/>
              <a:t>modules learn shared features from multiple </a:t>
            </a:r>
            <a:r>
              <a:rPr lang="en-US" sz="1600" dirty="0" smtClean="0"/>
              <a:t>tasks </a:t>
            </a:r>
            <a:r>
              <a:rPr lang="en-US" sz="1600" dirty="0" smtClean="0"/>
              <a:t>to </a:t>
            </a:r>
            <a:r>
              <a:rPr lang="en-US" sz="1600" dirty="0" err="1" smtClean="0"/>
              <a:t>generalise</a:t>
            </a:r>
            <a:r>
              <a:rPr lang="en-US" sz="1600" dirty="0" smtClean="0"/>
              <a:t> </a:t>
            </a:r>
            <a:r>
              <a:rPr lang="en-US" sz="1600" dirty="0" smtClean="0"/>
              <a:t>better</a:t>
            </a:r>
          </a:p>
          <a:p>
            <a:r>
              <a:rPr lang="en-US" sz="1600" dirty="0"/>
              <a:t>T</a:t>
            </a:r>
            <a:r>
              <a:rPr lang="en-US" sz="1600" dirty="0" smtClean="0"/>
              <a:t>ask-specific </a:t>
            </a:r>
            <a:r>
              <a:rPr lang="en-US" sz="1600" dirty="0"/>
              <a:t>modules learn features that are specific to a certain </a:t>
            </a:r>
            <a:r>
              <a:rPr lang="en-US" sz="1600" dirty="0" smtClean="0"/>
              <a:t>task, chance of overfitting is </a:t>
            </a:r>
            <a:r>
              <a:rPr lang="en-US" sz="1600" dirty="0" smtClean="0"/>
              <a:t>small</a:t>
            </a:r>
          </a:p>
          <a:p>
            <a:r>
              <a:rPr lang="en-US" sz="1600" dirty="0" smtClean="0"/>
              <a:t>For </a:t>
            </a:r>
            <a:r>
              <a:rPr lang="en-US" sz="1600" dirty="0" smtClean="0"/>
              <a:t>example:</a:t>
            </a:r>
          </a:p>
          <a:p>
            <a:pPr marL="717550" lvl="2" indent="-285750">
              <a:buFont typeface="Arial" charset="0"/>
              <a:buChar char="•"/>
            </a:pPr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Shared encoder in multi-lingual MT, decoders are language-specific</a:t>
            </a:r>
            <a:endParaRPr lang="en-US" sz="16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431800" y="326941"/>
            <a:ext cx="8280400" cy="7013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 sz="3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18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36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54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28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Parallel </a:t>
            </a:r>
            <a:r>
              <a:rPr lang="en-US" sz="2000" b="1" dirty="0"/>
              <a:t>Architectures: </a:t>
            </a:r>
            <a:r>
              <a:rPr lang="en-US" sz="2000" b="1" dirty="0" smtClean="0"/>
              <a:t>Examples</a:t>
            </a:r>
            <a:endParaRPr lang="en-US" sz="2000" b="1" dirty="0"/>
          </a:p>
        </p:txBody>
      </p:sp>
      <p:sp>
        <p:nvSpPr>
          <p:cNvPr id="7" name="Rounded Rectangle 6">
            <a:extLst>
              <a:ext uri="{FF2B5EF4-FFF2-40B4-BE49-F238E27FC236}">
                <a16:creationId xmlns="" xmlns:a16="http://schemas.microsoft.com/office/drawing/2014/main" id="{5DBAF46B-E5D9-2748-897B-89BC8BE0720A}"/>
              </a:ext>
            </a:extLst>
          </p:cNvPr>
          <p:cNvSpPr/>
          <p:nvPr/>
        </p:nvSpPr>
        <p:spPr>
          <a:xfrm>
            <a:off x="3878193" y="3327904"/>
            <a:ext cx="1163040" cy="42701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Shared Encoder</a:t>
            </a:r>
            <a:endParaRPr lang="en-US" sz="1400" dirty="0"/>
          </a:p>
        </p:txBody>
      </p:sp>
      <p:sp>
        <p:nvSpPr>
          <p:cNvPr id="8" name="Rounded Rectangle 7">
            <a:extLst>
              <a:ext uri="{FF2B5EF4-FFF2-40B4-BE49-F238E27FC236}">
                <a16:creationId xmlns="" xmlns:a16="http://schemas.microsoft.com/office/drawing/2014/main" id="{5DBAF46B-E5D9-2748-897B-89BC8BE0720A}"/>
              </a:ext>
            </a:extLst>
          </p:cNvPr>
          <p:cNvSpPr/>
          <p:nvPr/>
        </p:nvSpPr>
        <p:spPr>
          <a:xfrm>
            <a:off x="5775172" y="2664603"/>
            <a:ext cx="1163040" cy="42701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Decoder FR</a:t>
            </a:r>
            <a:endParaRPr lang="en-US" sz="14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="" xmlns:a16="http://schemas.microsoft.com/office/drawing/2014/main" id="{5DBAF46B-E5D9-2748-897B-89BC8BE0720A}"/>
              </a:ext>
            </a:extLst>
          </p:cNvPr>
          <p:cNvSpPr/>
          <p:nvPr/>
        </p:nvSpPr>
        <p:spPr>
          <a:xfrm>
            <a:off x="5775172" y="3281277"/>
            <a:ext cx="1163040" cy="42701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Decoder ZH</a:t>
            </a:r>
            <a:endParaRPr lang="en-US" sz="140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="" xmlns:a16="http://schemas.microsoft.com/office/drawing/2014/main" id="{5DBAF46B-E5D9-2748-897B-89BC8BE0720A}"/>
              </a:ext>
            </a:extLst>
          </p:cNvPr>
          <p:cNvSpPr/>
          <p:nvPr/>
        </p:nvSpPr>
        <p:spPr>
          <a:xfrm>
            <a:off x="5775172" y="3991206"/>
            <a:ext cx="1163040" cy="42701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Decoder AR</a:t>
            </a:r>
            <a:endParaRPr lang="en-US" sz="14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143494" y="2994364"/>
            <a:ext cx="583552" cy="500418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9" idx="1"/>
          </p:cNvCxnSpPr>
          <p:nvPr/>
        </p:nvCxnSpPr>
        <p:spPr>
          <a:xfrm flipV="1">
            <a:off x="5143494" y="3494782"/>
            <a:ext cx="631678" cy="5875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1"/>
          </p:cNvCxnSpPr>
          <p:nvPr/>
        </p:nvCxnSpPr>
        <p:spPr>
          <a:xfrm>
            <a:off x="5143494" y="3484781"/>
            <a:ext cx="631678" cy="71993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144254" y="3523270"/>
            <a:ext cx="631678" cy="5875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79986" y="3055238"/>
            <a:ext cx="1698446" cy="4861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Input FR, ZH, AR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47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47579" y="904960"/>
            <a:ext cx="8280400" cy="827587"/>
          </a:xfrm>
        </p:spPr>
        <p:txBody>
          <a:bodyPr>
            <a:noAutofit/>
          </a:bodyPr>
          <a:lstStyle/>
          <a:p>
            <a:r>
              <a:rPr lang="en-US" sz="1600" dirty="0" smtClean="0"/>
              <a:t>We can frame </a:t>
            </a:r>
            <a:r>
              <a:rPr lang="en-US" sz="1600" dirty="0"/>
              <a:t>all tasks as question answering </a:t>
            </a:r>
            <a:r>
              <a:rPr lang="en-US" sz="1600" dirty="0" smtClean="0"/>
              <a:t>by </a:t>
            </a:r>
            <a:r>
              <a:rPr lang="en-US" sz="1600" dirty="0"/>
              <a:t>allowing task specification to take the form of a natural language </a:t>
            </a:r>
            <a:r>
              <a:rPr lang="en-US" sz="1600" dirty="0" smtClean="0"/>
              <a:t>question: </a:t>
            </a:r>
            <a:r>
              <a:rPr lang="en-US" sz="1600" dirty="0"/>
              <a:t>all inputs have a context, </a:t>
            </a:r>
            <a:r>
              <a:rPr lang="en-US" sz="1600" dirty="0" smtClean="0"/>
              <a:t>question and </a:t>
            </a:r>
            <a:r>
              <a:rPr lang="en-US" sz="1600" dirty="0"/>
              <a:t>answer</a:t>
            </a:r>
            <a:endParaRPr lang="en-US" sz="16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431800" y="326941"/>
            <a:ext cx="8280400" cy="7013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 sz="3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18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36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54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28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Parallel Architectures: All </a:t>
            </a:r>
            <a:r>
              <a:rPr lang="en-US" sz="2000" b="1" dirty="0" smtClean="0"/>
              <a:t>Tasks as One Task</a:t>
            </a:r>
            <a:endParaRPr lang="en-US" sz="2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476" y="1606261"/>
            <a:ext cx="4548605" cy="282226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162883" y="4637217"/>
            <a:ext cx="3753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Arial" charset="0"/>
              </a:rPr>
              <a:t>McCann et </a:t>
            </a:r>
            <a:r>
              <a:rPr lang="en-US" sz="900" dirty="0">
                <a:solidFill>
                  <a:schemeClr val="bg1"/>
                </a:solidFill>
                <a:latin typeface="Arial" charset="0"/>
              </a:rPr>
              <a:t>al., 2018. The Natural Language Decathlon: Multitask Learning as Question </a:t>
            </a:r>
            <a:r>
              <a:rPr lang="en-US" sz="900" dirty="0" smtClean="0">
                <a:solidFill>
                  <a:schemeClr val="bg1"/>
                </a:solidFill>
                <a:latin typeface="Arial" charset="0"/>
              </a:rPr>
              <a:t>Answering.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43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31799" y="998748"/>
            <a:ext cx="5355390" cy="3164178"/>
          </a:xfrm>
        </p:spPr>
        <p:txBody>
          <a:bodyPr>
            <a:noAutofit/>
          </a:bodyPr>
          <a:lstStyle/>
          <a:p>
            <a:r>
              <a:rPr lang="en-US" sz="1600" dirty="0"/>
              <a:t>C</a:t>
            </a:r>
            <a:r>
              <a:rPr lang="en-US" sz="1600" dirty="0" smtClean="0"/>
              <a:t>onsider </a:t>
            </a:r>
            <a:r>
              <a:rPr lang="en-US" sz="1600" dirty="0"/>
              <a:t>hierarchical relationships among multiple </a:t>
            </a:r>
            <a:r>
              <a:rPr lang="en-US" sz="1600" dirty="0" smtClean="0"/>
              <a:t>tasks </a:t>
            </a:r>
          </a:p>
          <a:p>
            <a:r>
              <a:rPr lang="en-US" sz="1600" dirty="0" smtClean="0"/>
              <a:t>Features and </a:t>
            </a:r>
            <a:r>
              <a:rPr lang="en-US" sz="1600" dirty="0" smtClean="0"/>
              <a:t>outputs </a:t>
            </a:r>
            <a:r>
              <a:rPr lang="en-US" sz="1600" dirty="0"/>
              <a:t>of one task can be used by </a:t>
            </a:r>
            <a:r>
              <a:rPr lang="en-US" sz="1600" dirty="0" smtClean="0"/>
              <a:t>another, usually related task </a:t>
            </a:r>
            <a:r>
              <a:rPr lang="en-US" sz="1600" dirty="0"/>
              <a:t>as an extra </a:t>
            </a:r>
            <a:r>
              <a:rPr lang="en-US" sz="1600" dirty="0" smtClean="0"/>
              <a:t>input</a:t>
            </a:r>
          </a:p>
          <a:p>
            <a:r>
              <a:rPr lang="en-US" sz="1600" dirty="0" smtClean="0"/>
              <a:t>For </a:t>
            </a:r>
            <a:r>
              <a:rPr lang="en-US" sz="1600" dirty="0" smtClean="0"/>
              <a:t>example: </a:t>
            </a:r>
          </a:p>
          <a:p>
            <a:pPr marL="717550" lvl="2" indent="-285750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L</a:t>
            </a:r>
            <a:r>
              <a:rPr lang="en-US" sz="1600" dirty="0" smtClean="0">
                <a:solidFill>
                  <a:schemeClr val="bg1"/>
                </a:solidFill>
              </a:rPr>
              <a:t>ower-level </a:t>
            </a:r>
            <a:r>
              <a:rPr lang="en-US" sz="1600" dirty="0">
                <a:solidFill>
                  <a:schemeClr val="bg1"/>
                </a:solidFill>
              </a:rPr>
              <a:t>POS tagging, chunking, </a:t>
            </a:r>
            <a:r>
              <a:rPr lang="en-US" sz="1600" dirty="0" smtClean="0">
                <a:solidFill>
                  <a:schemeClr val="bg1"/>
                </a:solidFill>
              </a:rPr>
              <a:t>dependency </a:t>
            </a:r>
            <a:r>
              <a:rPr lang="en-US" sz="1600" dirty="0">
                <a:solidFill>
                  <a:schemeClr val="bg1"/>
                </a:solidFill>
              </a:rPr>
              <a:t>parsing tasks </a:t>
            </a:r>
            <a:r>
              <a:rPr lang="en-US" sz="1600" dirty="0" smtClean="0">
                <a:solidFill>
                  <a:schemeClr val="bg1"/>
                </a:solidFill>
              </a:rPr>
              <a:t>and higher </a:t>
            </a:r>
            <a:r>
              <a:rPr lang="en-US" sz="1600" dirty="0" smtClean="0">
                <a:solidFill>
                  <a:schemeClr val="bg1"/>
                </a:solidFill>
              </a:rPr>
              <a:t>level </a:t>
            </a:r>
            <a:r>
              <a:rPr lang="en-US" sz="1600" dirty="0">
                <a:solidFill>
                  <a:schemeClr val="bg1"/>
                </a:solidFill>
              </a:rPr>
              <a:t>entailment and relatedness classification </a:t>
            </a:r>
            <a:r>
              <a:rPr lang="en-US" sz="1600" dirty="0" smtClean="0">
                <a:solidFill>
                  <a:schemeClr val="bg1"/>
                </a:solidFill>
              </a:rPr>
              <a:t>tasks</a:t>
            </a:r>
          </a:p>
          <a:p>
            <a:pPr marL="717550" lvl="2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Output of </a:t>
            </a:r>
            <a:r>
              <a:rPr lang="en-US" sz="1600" dirty="0">
                <a:solidFill>
                  <a:schemeClr val="bg1"/>
                </a:solidFill>
              </a:rPr>
              <a:t>a question-review pair recognition model to </a:t>
            </a:r>
            <a:r>
              <a:rPr lang="en-US" sz="1600" dirty="0" smtClean="0">
                <a:solidFill>
                  <a:schemeClr val="bg1"/>
                </a:solidFill>
              </a:rPr>
              <a:t>help the </a:t>
            </a:r>
            <a:r>
              <a:rPr lang="en-US" sz="1600" dirty="0">
                <a:solidFill>
                  <a:schemeClr val="bg1"/>
                </a:solidFill>
              </a:rPr>
              <a:t>question answering </a:t>
            </a:r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431800" y="326941"/>
            <a:ext cx="8280400" cy="7013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 sz="3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18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36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54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28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Hierarchical Architectures</a:t>
            </a:r>
            <a:endParaRPr lang="en-US" sz="2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1"/>
          <a:stretch/>
        </p:blipFill>
        <p:spPr>
          <a:xfrm>
            <a:off x="6027820" y="1251411"/>
            <a:ext cx="2536323" cy="1562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343316" y="4359431"/>
            <a:ext cx="25252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Arial" charset="0"/>
              </a:rPr>
              <a:t>Chen et al. 2021</a:t>
            </a:r>
            <a:r>
              <a:rPr lang="en-US" sz="900" dirty="0">
                <a:solidFill>
                  <a:schemeClr val="bg1"/>
                </a:solidFill>
                <a:latin typeface="Arial" charset="0"/>
              </a:rPr>
              <a:t>. Multi-Task Learning in Natural Language Processing: An Overview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53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uring Presentation Palette">
      <a:dk1>
        <a:srgbClr val="1C1C1C"/>
      </a:dk1>
      <a:lt1>
        <a:sysClr val="window" lastClr="FFFFFF"/>
      </a:lt1>
      <a:dk2>
        <a:srgbClr val="404040"/>
      </a:dk2>
      <a:lt2>
        <a:srgbClr val="DEDEDE"/>
      </a:lt2>
      <a:accent1>
        <a:srgbClr val="00B0F0"/>
      </a:accent1>
      <a:accent2>
        <a:srgbClr val="0070C0"/>
      </a:accent2>
      <a:accent3>
        <a:srgbClr val="06CA7B"/>
      </a:accent3>
      <a:accent4>
        <a:srgbClr val="002060"/>
      </a:accent4>
      <a:accent5>
        <a:srgbClr val="7D02C2"/>
      </a:accent5>
      <a:accent6>
        <a:srgbClr val="FF007D"/>
      </a:accent6>
      <a:hlink>
        <a:srgbClr val="000000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 typeface="Arial" panose="020B0604020202020204" pitchFamily="34" charset="0"/>
          <a:buNone/>
          <a:tabLst/>
          <a:defRPr kumimoji="0" sz="1600" b="0" i="0" u="none" strike="noStrike" kern="120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 Alan Turing Master PPT with intro slides_widescreen_v3" id="{5DFD5C9A-0A2C-4E03-B4D8-1CB4749D4479}" vid="{9C62355F-E4EE-46CD-BECD-0FFB3DDDDA0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AA62DCEA4FAE4394823B509BA2709F" ma:contentTypeVersion="" ma:contentTypeDescription="Create a new document." ma:contentTypeScope="" ma:versionID="f5bdc85b8c2b59763cc3d43b64e49cc8">
  <xsd:schema xmlns:xsd="http://www.w3.org/2001/XMLSchema" xmlns:xs="http://www.w3.org/2001/XMLSchema" xmlns:p="http://schemas.microsoft.com/office/2006/metadata/properties" xmlns:ns2="ddc16f2e-ac79-420b-bf02-152a3fab2b22" xmlns:ns3="e5618448-e42b-40ea-80d2-fe7c2030a18b" targetNamespace="http://schemas.microsoft.com/office/2006/metadata/properties" ma:root="true" ma:fieldsID="fbecd554eafde8c36c37c40c8fe240c8" ns2:_="" ns3:_="">
    <xsd:import namespace="ddc16f2e-ac79-420b-bf02-152a3fab2b22"/>
    <xsd:import namespace="e5618448-e42b-40ea-80d2-fe7c2030a18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2:TaxCatchAll" minOccurs="0"/>
                <xsd:element ref="ns3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c16f2e-ac79-420b-bf02-152a3fab2b2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CF309E38-7117-474E-A583-87FAE7C2EDA1}" ma:internalName="TaxCatchAll" ma:showField="CatchAllData" ma:web="{08a1f6fd-e710-4379-a5a2-b3883be714e7}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618448-e42b-40ea-80d2-fe7c2030a1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db5eb1a5-37e6-488e-b8f0-ddc5ba4663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dc16f2e-ac79-420b-bf02-152a3fab2b22" xsi:nil="true"/>
    <lcf76f155ced4ddcb4097134ff3c332f xmlns="e5618448-e42b-40ea-80d2-fe7c2030a18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13A9A8B-8FD3-436A-9B3D-7176B95C81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dc16f2e-ac79-420b-bf02-152a3fab2b22"/>
    <ds:schemaRef ds:uri="e5618448-e42b-40ea-80d2-fe7c2030a1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6A361FC-9574-4D3A-922B-90EB7E3EAC0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2D3EDB7-0ABD-4BC6-9C2A-32E4FC10473A}">
  <ds:schemaRefs>
    <ds:schemaRef ds:uri="http://schemas.microsoft.com/office/2006/metadata/properties"/>
    <ds:schemaRef ds:uri="http://schemas.microsoft.com/office/infopath/2007/PartnerControls"/>
    <ds:schemaRef ds:uri="ddc16f2e-ac79-420b-bf02-152a3fab2b22"/>
    <ds:schemaRef ds:uri="e5618448-e42b-40ea-80d2-fe7c2030a18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1653</TotalTime>
  <Words>783</Words>
  <Application>Microsoft Macintosh PowerPoint</Application>
  <PresentationFormat>On-screen Show (16:9)</PresentationFormat>
  <Paragraphs>98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Cambria Math</vt:lpstr>
      <vt:lpstr>Arial</vt:lpstr>
      <vt:lpstr>Office Theme</vt:lpstr>
      <vt:lpstr>Multi-Task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Yellow Balloon Ltd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Alan Turing Institute</dc:title>
  <dc:creator>Sophie Mclvor</dc:creator>
  <cp:lastModifiedBy>Julia Ive</cp:lastModifiedBy>
  <cp:revision>130</cp:revision>
  <cp:lastPrinted>2017-11-14T13:34:51Z</cp:lastPrinted>
  <dcterms:created xsi:type="dcterms:W3CDTF">2017-03-06T16:45:41Z</dcterms:created>
  <dcterms:modified xsi:type="dcterms:W3CDTF">2022-12-29T13:55:31Z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Keywords">
    <vt:lpwstr/>
  </property>
  <property fmtid="{D5CDD505-2E9C-101B-9397-08002B2CF9AE}" pid="3" name="ContentTypeId">
    <vt:lpwstr>0x01010059AA62DCEA4FAE4394823B509BA2709F</vt:lpwstr>
  </property>
</Properties>
</file>