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5" r:id="rId4"/>
    <p:sldId id="307" r:id="rId5"/>
    <p:sldId id="309" r:id="rId6"/>
    <p:sldId id="310" r:id="rId7"/>
    <p:sldId id="311" r:id="rId8"/>
    <p:sldId id="312" r:id="rId9"/>
    <p:sldId id="313" r:id="rId10"/>
    <p:sldId id="314" r:id="rId11"/>
    <p:sldId id="258" r:id="rId12"/>
    <p:sldId id="308" r:id="rId13"/>
    <p:sldId id="315" r:id="rId14"/>
    <p:sldId id="316" r:id="rId15"/>
    <p:sldId id="318" r:id="rId16"/>
    <p:sldId id="317" r:id="rId17"/>
    <p:sldId id="274" r:id="rId18"/>
    <p:sldId id="273" r:id="rId19"/>
  </p:sldIdLst>
  <p:sldSz cx="9144000" cy="5143500" type="screen16x9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PZXZFQZxOSRDKC/XFLEd+wsT/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3998"/>
    <p:restoredTop sz="94627"/>
  </p:normalViewPr>
  <p:slideViewPr>
    <p:cSldViewPr snapToGrid="0">
      <p:cViewPr varScale="1">
        <p:scale>
          <a:sx n="124" d="100"/>
          <a:sy n="124" d="100"/>
        </p:scale>
        <p:origin x="5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33" Type="http://customschemas.google.com/relationships/presentationmetadata" Target="metadata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2627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6209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0724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1374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8502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4612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7302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862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8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2013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860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222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675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626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op slide (Dark)">
  <p:cSld name="Top slide (Dark)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435356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1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17"/>
          <p:cNvCxnSpPr/>
          <p:nvPr/>
        </p:nvCxnSpPr>
        <p:spPr>
          <a:xfrm>
            <a:off x="431800" y="2184922"/>
            <a:ext cx="435356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1800" y="416704"/>
            <a:ext cx="2174239" cy="953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 txBox="1">
            <a:spLocks noGrp="1"/>
          </p:cNvSpPr>
          <p:nvPr>
            <p:ph type="body" idx="1"/>
          </p:nvPr>
        </p:nvSpPr>
        <p:spPr>
          <a:xfrm>
            <a:off x="431800" y="3720363"/>
            <a:ext cx="435356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>
            <a:spLocks noGrp="1"/>
          </p:cNvSpPr>
          <p:nvPr>
            <p:ph type="pic" idx="2"/>
          </p:nvPr>
        </p:nvSpPr>
        <p:spPr>
          <a:xfrm>
            <a:off x="5651872" y="0"/>
            <a:ext cx="3493714" cy="45735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image (Dark)">
  <p:cSld name="Bullets, image (Dark)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431801" y="682938"/>
            <a:ext cx="3921124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>
            <a:spLocks noGrp="1"/>
          </p:cNvSpPr>
          <p:nvPr>
            <p:ph type="pic" idx="2"/>
          </p:nvPr>
        </p:nvSpPr>
        <p:spPr>
          <a:xfrm>
            <a:off x="525145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2744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image (Light)">
  <p:cSld name="Bullets, image (Light)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431800" y="682940"/>
            <a:ext cx="3920400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406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>
            <a:spLocks noGrp="1"/>
          </p:cNvSpPr>
          <p:nvPr>
            <p:ph type="pic" idx="2"/>
          </p:nvPr>
        </p:nvSpPr>
        <p:spPr>
          <a:xfrm>
            <a:off x="525145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2744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, bullets, image (Dark) (Alt)">
  <p:cSld name="Heading, bullets, image (Dark) (Alt)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28"/>
          <p:cNvCxnSpPr/>
          <p:nvPr/>
        </p:nvCxnSpPr>
        <p:spPr>
          <a:xfrm>
            <a:off x="4791076" y="683054"/>
            <a:ext cx="3921125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4791075" y="682940"/>
            <a:ext cx="3921125" cy="5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>
            <a:spLocks noGrp="1"/>
          </p:cNvSpPr>
          <p:nvPr>
            <p:ph type="pic" idx="2"/>
          </p:nvPr>
        </p:nvSpPr>
        <p:spPr>
          <a:xfrm>
            <a:off x="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8"/>
          <p:cNvSpPr txBox="1">
            <a:spLocks noGrp="1"/>
          </p:cNvSpPr>
          <p:nvPr>
            <p:ph type="body" idx="3"/>
          </p:nvPr>
        </p:nvSpPr>
        <p:spPr>
          <a:xfrm>
            <a:off x="4791075" y="1294731"/>
            <a:ext cx="3921125" cy="304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81">
          <p15:clr>
            <a:srgbClr val="FBAE40"/>
          </p15:clr>
        </p15:guide>
        <p15:guide id="2" orient="horz" pos="259">
          <p15:clr>
            <a:srgbClr val="FBAE40"/>
          </p15:clr>
        </p15:guide>
        <p15:guide id="3" pos="5488">
          <p15:clr>
            <a:srgbClr val="FBAE40"/>
          </p15:clr>
        </p15:guide>
        <p15:guide id="4" pos="3016">
          <p15:clr>
            <a:srgbClr val="FBAE40"/>
          </p15:clr>
        </p15:guide>
        <p15:guide id="5" pos="2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, bullets, image (Light) (Alt)">
  <p:cSld name="Heading, bullets, image (Light) (Alt)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29"/>
          <p:cNvCxnSpPr/>
          <p:nvPr/>
        </p:nvCxnSpPr>
        <p:spPr>
          <a:xfrm>
            <a:off x="4791076" y="683054"/>
            <a:ext cx="39211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9"/>
          <p:cNvSpPr txBox="1">
            <a:spLocks noGrp="1"/>
          </p:cNvSpPr>
          <p:nvPr>
            <p:ph type="body" idx="1"/>
          </p:nvPr>
        </p:nvSpPr>
        <p:spPr>
          <a:xfrm>
            <a:off x="4791075" y="682940"/>
            <a:ext cx="3921125" cy="5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2"/>
          </p:nvPr>
        </p:nvSpPr>
        <p:spPr>
          <a:xfrm>
            <a:off x="4791076" y="1294731"/>
            <a:ext cx="3921124" cy="304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406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3"/>
          </p:nvPr>
        </p:nvSpPr>
        <p:spPr>
          <a:xfrm>
            <a:off x="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81">
          <p15:clr>
            <a:srgbClr val="FBAE40"/>
          </p15:clr>
        </p15:guide>
        <p15:guide id="2" orient="horz" pos="259">
          <p15:clr>
            <a:srgbClr val="FBAE40"/>
          </p15:clr>
        </p15:guide>
        <p15:guide id="3" pos="5488">
          <p15:clr>
            <a:srgbClr val="FBAE40"/>
          </p15:clr>
        </p15:guide>
        <p15:guide id="4" pos="3016">
          <p15:clr>
            <a:srgbClr val="FBAE40"/>
          </p15:clr>
        </p15:guide>
        <p15:guide id="5" pos="2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image (Dark) (Alt)">
  <p:cSld name="Bullets, image (Dark) (Alt)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4791076" y="682940"/>
            <a:ext cx="3921124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>
            <a:spLocks noGrp="1"/>
          </p:cNvSpPr>
          <p:nvPr>
            <p:ph type="pic" idx="2"/>
          </p:nvPr>
        </p:nvSpPr>
        <p:spPr>
          <a:xfrm>
            <a:off x="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81">
          <p15:clr>
            <a:srgbClr val="FBAE40"/>
          </p15:clr>
        </p15:guide>
        <p15:guide id="2" orient="horz" pos="259">
          <p15:clr>
            <a:srgbClr val="FBAE40"/>
          </p15:clr>
        </p15:guide>
        <p15:guide id="3" pos="5488">
          <p15:clr>
            <a:srgbClr val="FBAE40"/>
          </p15:clr>
        </p15:guide>
        <p15:guide id="4" pos="272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image (Alt)">
  <p:cSld name="Bullets, image (Alt)"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body" idx="1"/>
          </p:nvPr>
        </p:nvSpPr>
        <p:spPr>
          <a:xfrm>
            <a:off x="4787900" y="682940"/>
            <a:ext cx="3920400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406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>
            <a:spLocks noGrp="1"/>
          </p:cNvSpPr>
          <p:nvPr>
            <p:ph type="pic" idx="2"/>
          </p:nvPr>
        </p:nvSpPr>
        <p:spPr>
          <a:xfrm>
            <a:off x="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81">
          <p15:clr>
            <a:srgbClr val="FBAE40"/>
          </p15:clr>
        </p15:guide>
        <p15:guide id="2" orient="horz" pos="259">
          <p15:clr>
            <a:srgbClr val="FBAE40"/>
          </p15:clr>
        </p15:guide>
        <p15:guide id="3" pos="5488">
          <p15:clr>
            <a:srgbClr val="FBAE40"/>
          </p15:clr>
        </p15:guide>
        <p15:guide id="4" pos="3016">
          <p15:clr>
            <a:srgbClr val="FBAE40"/>
          </p15:clr>
        </p15:guide>
        <p15:guide id="5" pos="2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images (Dark)">
  <p:cSld name="2 images (Dark)">
    <p:bg>
      <p:bgPr>
        <a:solidFill>
          <a:schemeClr val="dk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32"/>
          <p:cNvCxnSpPr/>
          <p:nvPr/>
        </p:nvCxnSpPr>
        <p:spPr>
          <a:xfrm>
            <a:off x="1079500" y="3123886"/>
            <a:ext cx="3034585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32"/>
          <p:cNvSpPr>
            <a:spLocks noGrp="1"/>
          </p:cNvSpPr>
          <p:nvPr>
            <p:ph type="pic" idx="2"/>
          </p:nvPr>
        </p:nvSpPr>
        <p:spPr>
          <a:xfrm>
            <a:off x="1079500" y="992188"/>
            <a:ext cx="3060700" cy="1923283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32"/>
          <p:cNvSpPr>
            <a:spLocks noGrp="1"/>
          </p:cNvSpPr>
          <p:nvPr>
            <p:ph type="pic" idx="3"/>
          </p:nvPr>
        </p:nvSpPr>
        <p:spPr>
          <a:xfrm>
            <a:off x="5003801" y="992188"/>
            <a:ext cx="3060699" cy="192328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8" name="Google Shape;78;p32"/>
          <p:cNvCxnSpPr/>
          <p:nvPr/>
        </p:nvCxnSpPr>
        <p:spPr>
          <a:xfrm>
            <a:off x="5003803" y="3123886"/>
            <a:ext cx="3060700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32"/>
          <p:cNvSpPr txBox="1">
            <a:spLocks noGrp="1"/>
          </p:cNvSpPr>
          <p:nvPr>
            <p:ph type="body" idx="1"/>
          </p:nvPr>
        </p:nvSpPr>
        <p:spPr>
          <a:xfrm>
            <a:off x="1079500" y="3154366"/>
            <a:ext cx="3050407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4"/>
          </p:nvPr>
        </p:nvSpPr>
        <p:spPr>
          <a:xfrm>
            <a:off x="5003802" y="3154365"/>
            <a:ext cx="3060700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pos="680">
          <p15:clr>
            <a:srgbClr val="FBAE40"/>
          </p15:clr>
        </p15:guide>
        <p15:guide id="7" pos="3152">
          <p15:clr>
            <a:srgbClr val="FBAE40"/>
          </p15:clr>
        </p15:guide>
        <p15:guide id="8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images (Light)">
  <p:cSld name="2 images (Light)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33"/>
          <p:cNvCxnSpPr/>
          <p:nvPr/>
        </p:nvCxnSpPr>
        <p:spPr>
          <a:xfrm>
            <a:off x="1079500" y="3123886"/>
            <a:ext cx="303458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3"/>
          <p:cNvSpPr>
            <a:spLocks noGrp="1"/>
          </p:cNvSpPr>
          <p:nvPr>
            <p:ph type="pic" idx="2"/>
          </p:nvPr>
        </p:nvSpPr>
        <p:spPr>
          <a:xfrm>
            <a:off x="1079500" y="992188"/>
            <a:ext cx="3060700" cy="1923283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3"/>
          <p:cNvSpPr>
            <a:spLocks noGrp="1"/>
          </p:cNvSpPr>
          <p:nvPr>
            <p:ph type="pic" idx="3"/>
          </p:nvPr>
        </p:nvSpPr>
        <p:spPr>
          <a:xfrm>
            <a:off x="5003801" y="992188"/>
            <a:ext cx="3060699" cy="192328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5" name="Google Shape;85;p33"/>
          <p:cNvCxnSpPr/>
          <p:nvPr/>
        </p:nvCxnSpPr>
        <p:spPr>
          <a:xfrm>
            <a:off x="5003803" y="3123886"/>
            <a:ext cx="306070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>
            <a:off x="1079500" y="3154366"/>
            <a:ext cx="3050407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4"/>
          </p:nvPr>
        </p:nvSpPr>
        <p:spPr>
          <a:xfrm>
            <a:off x="5003802" y="3154365"/>
            <a:ext cx="3060700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pos="680">
          <p15:clr>
            <a:srgbClr val="FBAE40"/>
          </p15:clr>
        </p15:guide>
        <p15:guide id="7" pos="3152">
          <p15:clr>
            <a:srgbClr val="FBAE40"/>
          </p15:clr>
        </p15:guide>
        <p15:guide id="8" pos="50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images (Dark)">
  <p:cSld name="3 images (Dark)">
    <p:bg>
      <p:bgPr>
        <a:solidFill>
          <a:schemeClr val="dk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>
            <a:spLocks noGrp="1"/>
          </p:cNvSpPr>
          <p:nvPr>
            <p:ph type="body" idx="1"/>
          </p:nvPr>
        </p:nvSpPr>
        <p:spPr>
          <a:xfrm>
            <a:off x="3311525" y="3160713"/>
            <a:ext cx="2520950" cy="70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body" idx="2"/>
          </p:nvPr>
        </p:nvSpPr>
        <p:spPr>
          <a:xfrm>
            <a:off x="6192200" y="3160713"/>
            <a:ext cx="252095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1" name="Google Shape;91;p34"/>
          <p:cNvCxnSpPr/>
          <p:nvPr/>
        </p:nvCxnSpPr>
        <p:spPr>
          <a:xfrm>
            <a:off x="431800" y="3132603"/>
            <a:ext cx="2519363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34"/>
          <p:cNvSpPr>
            <a:spLocks noGrp="1"/>
          </p:cNvSpPr>
          <p:nvPr>
            <p:ph type="pic" idx="3"/>
          </p:nvPr>
        </p:nvSpPr>
        <p:spPr>
          <a:xfrm>
            <a:off x="431800" y="1254440"/>
            <a:ext cx="2519363" cy="1692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34"/>
          <p:cNvSpPr>
            <a:spLocks noGrp="1"/>
          </p:cNvSpPr>
          <p:nvPr>
            <p:ph type="pic" idx="4"/>
          </p:nvPr>
        </p:nvSpPr>
        <p:spPr>
          <a:xfrm>
            <a:off x="3312000" y="1254440"/>
            <a:ext cx="2520000" cy="16920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34"/>
          <p:cNvSpPr>
            <a:spLocks noGrp="1"/>
          </p:cNvSpPr>
          <p:nvPr>
            <p:ph type="pic" idx="5"/>
          </p:nvPr>
        </p:nvSpPr>
        <p:spPr>
          <a:xfrm>
            <a:off x="6192200" y="1254442"/>
            <a:ext cx="2520000" cy="169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5" name="Google Shape;95;p34"/>
          <p:cNvCxnSpPr/>
          <p:nvPr/>
        </p:nvCxnSpPr>
        <p:spPr>
          <a:xfrm>
            <a:off x="3312000" y="312498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34"/>
          <p:cNvCxnSpPr/>
          <p:nvPr/>
        </p:nvCxnSpPr>
        <p:spPr>
          <a:xfrm>
            <a:off x="6192200" y="312498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34"/>
          <p:cNvSpPr txBox="1">
            <a:spLocks noGrp="1"/>
          </p:cNvSpPr>
          <p:nvPr>
            <p:ph type="body" idx="6"/>
          </p:nvPr>
        </p:nvSpPr>
        <p:spPr>
          <a:xfrm>
            <a:off x="430850" y="3161758"/>
            <a:ext cx="2519363" cy="70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859">
          <p15:clr>
            <a:srgbClr val="FBAE40"/>
          </p15:clr>
        </p15:guide>
        <p15:guide id="6" pos="3674">
          <p15:clr>
            <a:srgbClr val="FBAE40"/>
          </p15:clr>
        </p15:guide>
        <p15:guide id="7" pos="3901">
          <p15:clr>
            <a:srgbClr val="FBAE40"/>
          </p15:clr>
        </p15:guide>
        <p15:guide id="8" pos="208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images (Light)">
  <p:cSld name="3 images (Light)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5"/>
          <p:cNvSpPr txBox="1">
            <a:spLocks noGrp="1"/>
          </p:cNvSpPr>
          <p:nvPr>
            <p:ph type="body" idx="1"/>
          </p:nvPr>
        </p:nvSpPr>
        <p:spPr>
          <a:xfrm>
            <a:off x="3311525" y="3160713"/>
            <a:ext cx="2520950" cy="70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body" idx="2"/>
          </p:nvPr>
        </p:nvSpPr>
        <p:spPr>
          <a:xfrm>
            <a:off x="6192200" y="3160713"/>
            <a:ext cx="252095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title"/>
          </p:nvPr>
        </p:nvSpPr>
        <p:spPr>
          <a:xfrm>
            <a:off x="431800" y="3160713"/>
            <a:ext cx="2520000" cy="70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35"/>
          <p:cNvCxnSpPr/>
          <p:nvPr/>
        </p:nvCxnSpPr>
        <p:spPr>
          <a:xfrm>
            <a:off x="431800" y="313260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35"/>
          <p:cNvSpPr>
            <a:spLocks noGrp="1"/>
          </p:cNvSpPr>
          <p:nvPr>
            <p:ph type="pic" idx="3"/>
          </p:nvPr>
        </p:nvSpPr>
        <p:spPr>
          <a:xfrm>
            <a:off x="431800" y="1254440"/>
            <a:ext cx="2520000" cy="169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5"/>
          <p:cNvSpPr>
            <a:spLocks noGrp="1"/>
          </p:cNvSpPr>
          <p:nvPr>
            <p:ph type="pic" idx="4"/>
          </p:nvPr>
        </p:nvSpPr>
        <p:spPr>
          <a:xfrm>
            <a:off x="3312000" y="1254440"/>
            <a:ext cx="2520000" cy="169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5"/>
          <p:cNvSpPr>
            <a:spLocks noGrp="1"/>
          </p:cNvSpPr>
          <p:nvPr>
            <p:ph type="pic" idx="5"/>
          </p:nvPr>
        </p:nvSpPr>
        <p:spPr>
          <a:xfrm>
            <a:off x="6192200" y="1254442"/>
            <a:ext cx="2520000" cy="169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6" name="Google Shape;106;p35"/>
          <p:cNvCxnSpPr/>
          <p:nvPr/>
        </p:nvCxnSpPr>
        <p:spPr>
          <a:xfrm>
            <a:off x="3312000" y="312498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35"/>
          <p:cNvCxnSpPr/>
          <p:nvPr/>
        </p:nvCxnSpPr>
        <p:spPr>
          <a:xfrm>
            <a:off x="6192200" y="3124983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859">
          <p15:clr>
            <a:srgbClr val="FBAE40"/>
          </p15:clr>
        </p15:guide>
        <p15:guide id="6" pos="2086">
          <p15:clr>
            <a:srgbClr val="FBAE40"/>
          </p15:clr>
        </p15:guide>
        <p15:guide id="7" pos="3674">
          <p15:clr>
            <a:srgbClr val="FBAE40"/>
          </p15:clr>
        </p15:guide>
        <p15:guide id="8" pos="39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, title (Dark)">
  <p:cSld name="Blank, title (Dark)">
    <p:bg>
      <p:bgPr>
        <a:solidFill>
          <a:schemeClr val="dk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8"/>
          <p:cNvCxnSpPr/>
          <p:nvPr/>
        </p:nvCxnSpPr>
        <p:spPr>
          <a:xfrm>
            <a:off x="431800" y="428485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431800" y="411163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body" idx="2"/>
          </p:nvPr>
        </p:nvSpPr>
        <p:spPr>
          <a:xfrm>
            <a:off x="431801" y="1447800"/>
            <a:ext cx="5645149" cy="289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boxes (Dark)">
  <p:cSld name="2 boxes (Dark)"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36"/>
          <p:cNvCxnSpPr/>
          <p:nvPr/>
        </p:nvCxnSpPr>
        <p:spPr>
          <a:xfrm>
            <a:off x="1079498" y="1606370"/>
            <a:ext cx="3034585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36"/>
          <p:cNvCxnSpPr/>
          <p:nvPr/>
        </p:nvCxnSpPr>
        <p:spPr>
          <a:xfrm>
            <a:off x="5003801" y="1606370"/>
            <a:ext cx="3060700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36"/>
          <p:cNvSpPr txBox="1">
            <a:spLocks noGrp="1"/>
          </p:cNvSpPr>
          <p:nvPr>
            <p:ph type="body" idx="1"/>
          </p:nvPr>
        </p:nvSpPr>
        <p:spPr>
          <a:xfrm>
            <a:off x="1079498" y="1636850"/>
            <a:ext cx="3050407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body" idx="2"/>
          </p:nvPr>
        </p:nvSpPr>
        <p:spPr>
          <a:xfrm>
            <a:off x="5003800" y="1636849"/>
            <a:ext cx="3060700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pos="680">
          <p15:clr>
            <a:srgbClr val="FBAE40"/>
          </p15:clr>
        </p15:guide>
        <p15:guide id="7" pos="3152">
          <p15:clr>
            <a:srgbClr val="FBAE40"/>
          </p15:clr>
        </p15:guide>
        <p15:guide id="8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boxes (Light)">
  <p:cSld name="2 boxes (Light)">
    <p:bg>
      <p:bgPr>
        <a:solidFill>
          <a:schemeClr val="l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37"/>
          <p:cNvCxnSpPr/>
          <p:nvPr/>
        </p:nvCxnSpPr>
        <p:spPr>
          <a:xfrm>
            <a:off x="1079498" y="1606370"/>
            <a:ext cx="303458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37"/>
          <p:cNvCxnSpPr/>
          <p:nvPr/>
        </p:nvCxnSpPr>
        <p:spPr>
          <a:xfrm>
            <a:off x="5003801" y="1606370"/>
            <a:ext cx="306070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37"/>
          <p:cNvSpPr txBox="1">
            <a:spLocks noGrp="1"/>
          </p:cNvSpPr>
          <p:nvPr>
            <p:ph type="body" idx="1"/>
          </p:nvPr>
        </p:nvSpPr>
        <p:spPr>
          <a:xfrm>
            <a:off x="1079498" y="1636850"/>
            <a:ext cx="3050407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body" idx="2"/>
          </p:nvPr>
        </p:nvSpPr>
        <p:spPr>
          <a:xfrm>
            <a:off x="5003800" y="1636849"/>
            <a:ext cx="3060700" cy="136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pos="680">
          <p15:clr>
            <a:srgbClr val="FBAE40"/>
          </p15:clr>
        </p15:guide>
        <p15:guide id="7" pos="3152">
          <p15:clr>
            <a:srgbClr val="FBAE40"/>
          </p15:clr>
        </p15:guide>
        <p15:guide id="8" pos="50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boxes (Dark)">
  <p:cSld name="3 boxes (Dark)"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8"/>
          <p:cNvSpPr txBox="1">
            <a:spLocks noGrp="1"/>
          </p:cNvSpPr>
          <p:nvPr>
            <p:ph type="body" idx="1"/>
          </p:nvPr>
        </p:nvSpPr>
        <p:spPr>
          <a:xfrm>
            <a:off x="3310575" y="1539436"/>
            <a:ext cx="2520950" cy="70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8"/>
          <p:cNvSpPr txBox="1">
            <a:spLocks noGrp="1"/>
          </p:cNvSpPr>
          <p:nvPr>
            <p:ph type="body" idx="2"/>
          </p:nvPr>
        </p:nvSpPr>
        <p:spPr>
          <a:xfrm>
            <a:off x="6191250" y="1539436"/>
            <a:ext cx="252095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1" name="Google Shape;121;p38"/>
          <p:cNvCxnSpPr/>
          <p:nvPr/>
        </p:nvCxnSpPr>
        <p:spPr>
          <a:xfrm>
            <a:off x="430850" y="1511326"/>
            <a:ext cx="2519363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38"/>
          <p:cNvCxnSpPr/>
          <p:nvPr/>
        </p:nvCxnSpPr>
        <p:spPr>
          <a:xfrm>
            <a:off x="3311050" y="1503706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38"/>
          <p:cNvCxnSpPr/>
          <p:nvPr/>
        </p:nvCxnSpPr>
        <p:spPr>
          <a:xfrm>
            <a:off x="6191250" y="1503706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38"/>
          <p:cNvSpPr txBox="1">
            <a:spLocks noGrp="1"/>
          </p:cNvSpPr>
          <p:nvPr>
            <p:ph type="body" idx="3"/>
          </p:nvPr>
        </p:nvSpPr>
        <p:spPr>
          <a:xfrm>
            <a:off x="429900" y="1540481"/>
            <a:ext cx="2519363" cy="70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859">
          <p15:clr>
            <a:srgbClr val="FBAE40"/>
          </p15:clr>
        </p15:guide>
        <p15:guide id="6" pos="3674">
          <p15:clr>
            <a:srgbClr val="FBAE40"/>
          </p15:clr>
        </p15:guide>
        <p15:guide id="7" pos="3901">
          <p15:clr>
            <a:srgbClr val="FBAE40"/>
          </p15:clr>
        </p15:guide>
        <p15:guide id="8" pos="208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boxes (Light)">
  <p:cSld name="3 boxes (Light)">
    <p:bg>
      <p:bgPr>
        <a:solidFill>
          <a:schemeClr val="lt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>
            <a:spLocks noGrp="1"/>
          </p:cNvSpPr>
          <p:nvPr>
            <p:ph type="body" idx="1"/>
          </p:nvPr>
        </p:nvSpPr>
        <p:spPr>
          <a:xfrm>
            <a:off x="3310575" y="1539436"/>
            <a:ext cx="2520950" cy="70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9"/>
          <p:cNvSpPr txBox="1">
            <a:spLocks noGrp="1"/>
          </p:cNvSpPr>
          <p:nvPr>
            <p:ph type="body" idx="2"/>
          </p:nvPr>
        </p:nvSpPr>
        <p:spPr>
          <a:xfrm>
            <a:off x="6191250" y="1539436"/>
            <a:ext cx="252095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8" name="Google Shape;128;p39"/>
          <p:cNvCxnSpPr/>
          <p:nvPr/>
        </p:nvCxnSpPr>
        <p:spPr>
          <a:xfrm>
            <a:off x="430850" y="1511326"/>
            <a:ext cx="251936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39"/>
          <p:cNvCxnSpPr/>
          <p:nvPr/>
        </p:nvCxnSpPr>
        <p:spPr>
          <a:xfrm>
            <a:off x="3311050" y="1503706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39"/>
          <p:cNvCxnSpPr/>
          <p:nvPr/>
        </p:nvCxnSpPr>
        <p:spPr>
          <a:xfrm>
            <a:off x="6191250" y="1503706"/>
            <a:ext cx="2520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39"/>
          <p:cNvSpPr txBox="1">
            <a:spLocks noGrp="1"/>
          </p:cNvSpPr>
          <p:nvPr>
            <p:ph type="body" idx="3"/>
          </p:nvPr>
        </p:nvSpPr>
        <p:spPr>
          <a:xfrm>
            <a:off x="429900" y="1540481"/>
            <a:ext cx="2519363" cy="70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859">
          <p15:clr>
            <a:srgbClr val="FBAE40"/>
          </p15:clr>
        </p15:guide>
        <p15:guide id="6" pos="2086">
          <p15:clr>
            <a:srgbClr val="FBAE40"/>
          </p15:clr>
        </p15:guide>
        <p15:guide id="7" pos="3674">
          <p15:clr>
            <a:srgbClr val="FBAE40"/>
          </p15:clr>
        </p15:guide>
        <p15:guide id="8" pos="39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images (Dark)">
  <p:cSld name="4 images (Dark)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>
            <a:spLocks noGrp="1"/>
          </p:cNvSpPr>
          <p:nvPr>
            <p:ph type="title"/>
          </p:nvPr>
        </p:nvSpPr>
        <p:spPr>
          <a:xfrm>
            <a:off x="183471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40"/>
          <p:cNvCxnSpPr/>
          <p:nvPr/>
        </p:nvCxnSpPr>
        <p:spPr>
          <a:xfrm>
            <a:off x="183471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40"/>
          <p:cNvSpPr>
            <a:spLocks noGrp="1"/>
          </p:cNvSpPr>
          <p:nvPr>
            <p:ph type="pic" idx="2"/>
          </p:nvPr>
        </p:nvSpPr>
        <p:spPr>
          <a:xfrm>
            <a:off x="183471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6" name="Google Shape;136;p40"/>
          <p:cNvCxnSpPr/>
          <p:nvPr/>
        </p:nvCxnSpPr>
        <p:spPr>
          <a:xfrm>
            <a:off x="1834709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40"/>
          <p:cNvSpPr>
            <a:spLocks noGrp="1"/>
          </p:cNvSpPr>
          <p:nvPr>
            <p:ph type="pic" idx="3"/>
          </p:nvPr>
        </p:nvSpPr>
        <p:spPr>
          <a:xfrm>
            <a:off x="1834710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8" name="Google Shape;138;p40"/>
          <p:cNvCxnSpPr/>
          <p:nvPr/>
        </p:nvCxnSpPr>
        <p:spPr>
          <a:xfrm>
            <a:off x="5010149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40"/>
          <p:cNvSpPr>
            <a:spLocks noGrp="1"/>
          </p:cNvSpPr>
          <p:nvPr>
            <p:ph type="pic" idx="4"/>
          </p:nvPr>
        </p:nvSpPr>
        <p:spPr>
          <a:xfrm>
            <a:off x="5010150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0" name="Google Shape;140;p40"/>
          <p:cNvCxnSpPr/>
          <p:nvPr/>
        </p:nvCxnSpPr>
        <p:spPr>
          <a:xfrm>
            <a:off x="5010147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40"/>
          <p:cNvSpPr>
            <a:spLocks noGrp="1"/>
          </p:cNvSpPr>
          <p:nvPr>
            <p:ph type="pic" idx="5"/>
          </p:nvPr>
        </p:nvSpPr>
        <p:spPr>
          <a:xfrm>
            <a:off x="5010148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40"/>
          <p:cNvSpPr txBox="1">
            <a:spLocks noGrp="1"/>
          </p:cNvSpPr>
          <p:nvPr>
            <p:ph type="body" idx="1"/>
          </p:nvPr>
        </p:nvSpPr>
        <p:spPr>
          <a:xfrm>
            <a:off x="5010147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40"/>
          <p:cNvSpPr txBox="1">
            <a:spLocks noGrp="1"/>
          </p:cNvSpPr>
          <p:nvPr>
            <p:ph type="body" idx="6"/>
          </p:nvPr>
        </p:nvSpPr>
        <p:spPr>
          <a:xfrm>
            <a:off x="1834709" y="4203347"/>
            <a:ext cx="2299138" cy="32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40"/>
          <p:cNvSpPr txBox="1">
            <a:spLocks noGrp="1"/>
          </p:cNvSpPr>
          <p:nvPr>
            <p:ph type="body" idx="7"/>
          </p:nvPr>
        </p:nvSpPr>
        <p:spPr>
          <a:xfrm>
            <a:off x="5010147" y="420334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3152">
          <p15:clr>
            <a:srgbClr val="FBAE40"/>
          </p15:clr>
        </p15:guide>
        <p15:guide id="8" pos="1156">
          <p15:clr>
            <a:srgbClr val="FBAE40"/>
          </p15:clr>
        </p15:guide>
        <p15:guide id="9" pos="46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images (Light)">
  <p:cSld name="4 images (Light)"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1"/>
          <p:cNvSpPr txBox="1">
            <a:spLocks noGrp="1"/>
          </p:cNvSpPr>
          <p:nvPr>
            <p:ph type="title"/>
          </p:nvPr>
        </p:nvSpPr>
        <p:spPr>
          <a:xfrm>
            <a:off x="1841062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41"/>
          <p:cNvCxnSpPr/>
          <p:nvPr/>
        </p:nvCxnSpPr>
        <p:spPr>
          <a:xfrm>
            <a:off x="1841063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41"/>
          <p:cNvSpPr>
            <a:spLocks noGrp="1"/>
          </p:cNvSpPr>
          <p:nvPr>
            <p:ph type="pic" idx="2"/>
          </p:nvPr>
        </p:nvSpPr>
        <p:spPr>
          <a:xfrm>
            <a:off x="183471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9" name="Google Shape;149;p41"/>
          <p:cNvCxnSpPr/>
          <p:nvPr/>
        </p:nvCxnSpPr>
        <p:spPr>
          <a:xfrm>
            <a:off x="1841062" y="419425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41"/>
          <p:cNvSpPr>
            <a:spLocks noGrp="1"/>
          </p:cNvSpPr>
          <p:nvPr>
            <p:ph type="pic" idx="3"/>
          </p:nvPr>
        </p:nvSpPr>
        <p:spPr>
          <a:xfrm>
            <a:off x="1841062" y="2576334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1" name="Google Shape;151;p41"/>
          <p:cNvCxnSpPr/>
          <p:nvPr/>
        </p:nvCxnSpPr>
        <p:spPr>
          <a:xfrm>
            <a:off x="5010149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41"/>
          <p:cNvSpPr>
            <a:spLocks noGrp="1"/>
          </p:cNvSpPr>
          <p:nvPr>
            <p:ph type="pic" idx="4"/>
          </p:nvPr>
        </p:nvSpPr>
        <p:spPr>
          <a:xfrm>
            <a:off x="5010150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3" name="Google Shape;153;p41"/>
          <p:cNvCxnSpPr/>
          <p:nvPr/>
        </p:nvCxnSpPr>
        <p:spPr>
          <a:xfrm>
            <a:off x="5010150" y="419425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41"/>
          <p:cNvSpPr>
            <a:spLocks noGrp="1"/>
          </p:cNvSpPr>
          <p:nvPr>
            <p:ph type="pic" idx="5"/>
          </p:nvPr>
        </p:nvSpPr>
        <p:spPr>
          <a:xfrm>
            <a:off x="5010150" y="2576334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41"/>
          <p:cNvSpPr txBox="1">
            <a:spLocks noGrp="1"/>
          </p:cNvSpPr>
          <p:nvPr>
            <p:ph type="body" idx="1"/>
          </p:nvPr>
        </p:nvSpPr>
        <p:spPr>
          <a:xfrm>
            <a:off x="5010147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body" idx="6"/>
          </p:nvPr>
        </p:nvSpPr>
        <p:spPr>
          <a:xfrm>
            <a:off x="1841062" y="4194240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7"/>
          </p:nvPr>
        </p:nvSpPr>
        <p:spPr>
          <a:xfrm>
            <a:off x="5010150" y="4194240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156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2608">
          <p15:clr>
            <a:srgbClr val="FBAE40"/>
          </p15:clr>
        </p15:guide>
        <p15:guide id="8" pos="3152">
          <p15:clr>
            <a:srgbClr val="FBAE40"/>
          </p15:clr>
        </p15:guide>
        <p15:guide id="9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images (Dark) (Alt)">
  <p:cSld name="3 images (Dark) (Alt)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2"/>
          <p:cNvSpPr txBox="1">
            <a:spLocks noGrp="1"/>
          </p:cNvSpPr>
          <p:nvPr>
            <p:ph type="title"/>
          </p:nvPr>
        </p:nvSpPr>
        <p:spPr>
          <a:xfrm>
            <a:off x="183471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0" name="Google Shape;160;p42"/>
          <p:cNvCxnSpPr/>
          <p:nvPr/>
        </p:nvCxnSpPr>
        <p:spPr>
          <a:xfrm>
            <a:off x="183471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42"/>
          <p:cNvSpPr>
            <a:spLocks noGrp="1"/>
          </p:cNvSpPr>
          <p:nvPr>
            <p:ph type="pic" idx="2"/>
          </p:nvPr>
        </p:nvSpPr>
        <p:spPr>
          <a:xfrm>
            <a:off x="183471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2" name="Google Shape;162;p42"/>
          <p:cNvCxnSpPr/>
          <p:nvPr/>
        </p:nvCxnSpPr>
        <p:spPr>
          <a:xfrm>
            <a:off x="1834709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42"/>
          <p:cNvSpPr>
            <a:spLocks noGrp="1"/>
          </p:cNvSpPr>
          <p:nvPr>
            <p:ph type="pic" idx="3"/>
          </p:nvPr>
        </p:nvSpPr>
        <p:spPr>
          <a:xfrm>
            <a:off x="1834710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" name="Google Shape;164;p42"/>
          <p:cNvCxnSpPr/>
          <p:nvPr/>
        </p:nvCxnSpPr>
        <p:spPr>
          <a:xfrm>
            <a:off x="5010149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2"/>
          <p:cNvSpPr>
            <a:spLocks noGrp="1"/>
          </p:cNvSpPr>
          <p:nvPr>
            <p:ph type="pic" idx="4"/>
          </p:nvPr>
        </p:nvSpPr>
        <p:spPr>
          <a:xfrm>
            <a:off x="5010150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42"/>
          <p:cNvSpPr txBox="1">
            <a:spLocks noGrp="1"/>
          </p:cNvSpPr>
          <p:nvPr>
            <p:ph type="body" idx="1"/>
          </p:nvPr>
        </p:nvSpPr>
        <p:spPr>
          <a:xfrm>
            <a:off x="5010147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body" idx="5"/>
          </p:nvPr>
        </p:nvSpPr>
        <p:spPr>
          <a:xfrm>
            <a:off x="1834709" y="4203347"/>
            <a:ext cx="2299138" cy="322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608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3152">
          <p15:clr>
            <a:srgbClr val="FBAE40"/>
          </p15:clr>
        </p15:guide>
        <p15:guide id="8" pos="1156">
          <p15:clr>
            <a:srgbClr val="FBAE40"/>
          </p15:clr>
        </p15:guide>
        <p15:guide id="9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images (Light) (Alt)">
  <p:cSld name="3 images (Light) (Alt)">
    <p:bg>
      <p:bgPr>
        <a:solidFill>
          <a:schemeClr val="l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3"/>
          <p:cNvSpPr txBox="1">
            <a:spLocks noGrp="1"/>
          </p:cNvSpPr>
          <p:nvPr>
            <p:ph type="title"/>
          </p:nvPr>
        </p:nvSpPr>
        <p:spPr>
          <a:xfrm>
            <a:off x="1841062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0" name="Google Shape;170;p43"/>
          <p:cNvCxnSpPr/>
          <p:nvPr/>
        </p:nvCxnSpPr>
        <p:spPr>
          <a:xfrm>
            <a:off x="1841063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43"/>
          <p:cNvSpPr>
            <a:spLocks noGrp="1"/>
          </p:cNvSpPr>
          <p:nvPr>
            <p:ph type="pic" idx="2"/>
          </p:nvPr>
        </p:nvSpPr>
        <p:spPr>
          <a:xfrm>
            <a:off x="183471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2" name="Google Shape;172;p43"/>
          <p:cNvCxnSpPr/>
          <p:nvPr/>
        </p:nvCxnSpPr>
        <p:spPr>
          <a:xfrm>
            <a:off x="1841062" y="419425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43"/>
          <p:cNvSpPr>
            <a:spLocks noGrp="1"/>
          </p:cNvSpPr>
          <p:nvPr>
            <p:ph type="pic" idx="3"/>
          </p:nvPr>
        </p:nvSpPr>
        <p:spPr>
          <a:xfrm>
            <a:off x="1841062" y="2576334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4" name="Google Shape;174;p43"/>
          <p:cNvCxnSpPr/>
          <p:nvPr/>
        </p:nvCxnSpPr>
        <p:spPr>
          <a:xfrm>
            <a:off x="5010149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43"/>
          <p:cNvSpPr>
            <a:spLocks noGrp="1"/>
          </p:cNvSpPr>
          <p:nvPr>
            <p:ph type="pic" idx="4"/>
          </p:nvPr>
        </p:nvSpPr>
        <p:spPr>
          <a:xfrm>
            <a:off x="5010150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43"/>
          <p:cNvSpPr txBox="1">
            <a:spLocks noGrp="1"/>
          </p:cNvSpPr>
          <p:nvPr>
            <p:ph type="body" idx="1"/>
          </p:nvPr>
        </p:nvSpPr>
        <p:spPr>
          <a:xfrm>
            <a:off x="5010147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43"/>
          <p:cNvSpPr txBox="1">
            <a:spLocks noGrp="1"/>
          </p:cNvSpPr>
          <p:nvPr>
            <p:ph type="body" idx="5"/>
          </p:nvPr>
        </p:nvSpPr>
        <p:spPr>
          <a:xfrm>
            <a:off x="1841062" y="4194240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156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2608">
          <p15:clr>
            <a:srgbClr val="FBAE40"/>
          </p15:clr>
        </p15:guide>
        <p15:guide id="8" pos="3152">
          <p15:clr>
            <a:srgbClr val="FBAE40"/>
          </p15:clr>
        </p15:guide>
        <p15:guide id="9" pos="46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 images (Dark)">
  <p:cSld name="5 images (Dark)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 txBox="1">
            <a:spLocks noGrp="1"/>
          </p:cNvSpPr>
          <p:nvPr>
            <p:ph type="title"/>
          </p:nvPr>
        </p:nvSpPr>
        <p:spPr>
          <a:xfrm>
            <a:off x="43180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44"/>
          <p:cNvCxnSpPr/>
          <p:nvPr/>
        </p:nvCxnSpPr>
        <p:spPr>
          <a:xfrm>
            <a:off x="43180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" name="Google Shape;181;p44"/>
          <p:cNvSpPr>
            <a:spLocks noGrp="1"/>
          </p:cNvSpPr>
          <p:nvPr>
            <p:ph type="pic" idx="2"/>
          </p:nvPr>
        </p:nvSpPr>
        <p:spPr>
          <a:xfrm>
            <a:off x="43180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2" name="Google Shape;182;p44"/>
          <p:cNvCxnSpPr/>
          <p:nvPr/>
        </p:nvCxnSpPr>
        <p:spPr>
          <a:xfrm>
            <a:off x="436125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44"/>
          <p:cNvSpPr>
            <a:spLocks noGrp="1"/>
          </p:cNvSpPr>
          <p:nvPr>
            <p:ph type="pic" idx="3"/>
          </p:nvPr>
        </p:nvSpPr>
        <p:spPr>
          <a:xfrm>
            <a:off x="436125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4" name="Google Shape;184;p44"/>
          <p:cNvCxnSpPr/>
          <p:nvPr/>
        </p:nvCxnSpPr>
        <p:spPr>
          <a:xfrm>
            <a:off x="6413064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44"/>
          <p:cNvSpPr>
            <a:spLocks noGrp="1"/>
          </p:cNvSpPr>
          <p:nvPr>
            <p:ph type="pic" idx="4"/>
          </p:nvPr>
        </p:nvSpPr>
        <p:spPr>
          <a:xfrm>
            <a:off x="6413065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44"/>
          <p:cNvSpPr txBox="1">
            <a:spLocks noGrp="1"/>
          </p:cNvSpPr>
          <p:nvPr>
            <p:ph type="body" idx="1"/>
          </p:nvPr>
        </p:nvSpPr>
        <p:spPr>
          <a:xfrm>
            <a:off x="6413062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44"/>
          <p:cNvSpPr txBox="1">
            <a:spLocks noGrp="1"/>
          </p:cNvSpPr>
          <p:nvPr>
            <p:ph type="body" idx="5"/>
          </p:nvPr>
        </p:nvSpPr>
        <p:spPr>
          <a:xfrm>
            <a:off x="436125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8" name="Google Shape;188;p44"/>
          <p:cNvCxnSpPr/>
          <p:nvPr/>
        </p:nvCxnSpPr>
        <p:spPr>
          <a:xfrm>
            <a:off x="3422428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44"/>
          <p:cNvSpPr>
            <a:spLocks noGrp="1"/>
          </p:cNvSpPr>
          <p:nvPr>
            <p:ph type="pic" idx="6"/>
          </p:nvPr>
        </p:nvSpPr>
        <p:spPr>
          <a:xfrm>
            <a:off x="3422429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90" name="Google Shape;190;p44"/>
          <p:cNvCxnSpPr/>
          <p:nvPr/>
        </p:nvCxnSpPr>
        <p:spPr>
          <a:xfrm>
            <a:off x="3429712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44"/>
          <p:cNvSpPr>
            <a:spLocks noGrp="1"/>
          </p:cNvSpPr>
          <p:nvPr>
            <p:ph type="pic" idx="7"/>
          </p:nvPr>
        </p:nvSpPr>
        <p:spPr>
          <a:xfrm>
            <a:off x="3429712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44"/>
          <p:cNvSpPr txBox="1">
            <a:spLocks noGrp="1"/>
          </p:cNvSpPr>
          <p:nvPr>
            <p:ph type="body" idx="8"/>
          </p:nvPr>
        </p:nvSpPr>
        <p:spPr>
          <a:xfrm>
            <a:off x="3422426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44"/>
          <p:cNvSpPr txBox="1">
            <a:spLocks noGrp="1"/>
          </p:cNvSpPr>
          <p:nvPr>
            <p:ph type="body" idx="9"/>
          </p:nvPr>
        </p:nvSpPr>
        <p:spPr>
          <a:xfrm>
            <a:off x="3429712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orient="horz" pos="2981">
          <p15:clr>
            <a:srgbClr val="FBAE40"/>
          </p15:clr>
        </p15:guide>
        <p15:guide id="6" pos="1723">
          <p15:clr>
            <a:srgbClr val="FBAE40"/>
          </p15:clr>
        </p15:guide>
        <p15:guide id="7" pos="2154">
          <p15:clr>
            <a:srgbClr val="FBAE40"/>
          </p15:clr>
        </p15:guide>
        <p15:guide id="8" pos="3606">
          <p15:clr>
            <a:srgbClr val="FBAE40"/>
          </p15:clr>
        </p15:guide>
        <p15:guide id="9" pos="403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 images (Light)">
  <p:cSld name="5 images (Light)">
    <p:bg>
      <p:bgPr>
        <a:solidFill>
          <a:schemeClr val="l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>
            <a:spLocks noGrp="1"/>
          </p:cNvSpPr>
          <p:nvPr>
            <p:ph type="title"/>
          </p:nvPr>
        </p:nvSpPr>
        <p:spPr>
          <a:xfrm>
            <a:off x="43180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45"/>
          <p:cNvCxnSpPr/>
          <p:nvPr/>
        </p:nvCxnSpPr>
        <p:spPr>
          <a:xfrm>
            <a:off x="43180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45"/>
          <p:cNvSpPr>
            <a:spLocks noGrp="1"/>
          </p:cNvSpPr>
          <p:nvPr>
            <p:ph type="pic" idx="2"/>
          </p:nvPr>
        </p:nvSpPr>
        <p:spPr>
          <a:xfrm>
            <a:off x="43180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98" name="Google Shape;198;p45"/>
          <p:cNvCxnSpPr/>
          <p:nvPr/>
        </p:nvCxnSpPr>
        <p:spPr>
          <a:xfrm>
            <a:off x="431799" y="4202205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45"/>
          <p:cNvSpPr>
            <a:spLocks noGrp="1"/>
          </p:cNvSpPr>
          <p:nvPr>
            <p:ph type="pic" idx="3"/>
          </p:nvPr>
        </p:nvSpPr>
        <p:spPr>
          <a:xfrm>
            <a:off x="431800" y="2584284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00" name="Google Shape;200;p45"/>
          <p:cNvCxnSpPr/>
          <p:nvPr/>
        </p:nvCxnSpPr>
        <p:spPr>
          <a:xfrm>
            <a:off x="6413064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45"/>
          <p:cNvSpPr>
            <a:spLocks noGrp="1"/>
          </p:cNvSpPr>
          <p:nvPr>
            <p:ph type="pic" idx="4"/>
          </p:nvPr>
        </p:nvSpPr>
        <p:spPr>
          <a:xfrm>
            <a:off x="6413065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45"/>
          <p:cNvSpPr txBox="1">
            <a:spLocks noGrp="1"/>
          </p:cNvSpPr>
          <p:nvPr>
            <p:ph type="body" idx="1"/>
          </p:nvPr>
        </p:nvSpPr>
        <p:spPr>
          <a:xfrm>
            <a:off x="6413062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45"/>
          <p:cNvSpPr txBox="1">
            <a:spLocks noGrp="1"/>
          </p:cNvSpPr>
          <p:nvPr>
            <p:ph type="body" idx="5"/>
          </p:nvPr>
        </p:nvSpPr>
        <p:spPr>
          <a:xfrm>
            <a:off x="431799" y="420219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04" name="Google Shape;204;p45"/>
          <p:cNvCxnSpPr/>
          <p:nvPr/>
        </p:nvCxnSpPr>
        <p:spPr>
          <a:xfrm>
            <a:off x="3422428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45"/>
          <p:cNvSpPr>
            <a:spLocks noGrp="1"/>
          </p:cNvSpPr>
          <p:nvPr>
            <p:ph type="pic" idx="6"/>
          </p:nvPr>
        </p:nvSpPr>
        <p:spPr>
          <a:xfrm>
            <a:off x="3422429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06" name="Google Shape;206;p45"/>
          <p:cNvCxnSpPr/>
          <p:nvPr/>
        </p:nvCxnSpPr>
        <p:spPr>
          <a:xfrm>
            <a:off x="3425386" y="4202205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45"/>
          <p:cNvSpPr>
            <a:spLocks noGrp="1"/>
          </p:cNvSpPr>
          <p:nvPr>
            <p:ph type="pic" idx="7"/>
          </p:nvPr>
        </p:nvSpPr>
        <p:spPr>
          <a:xfrm>
            <a:off x="3425387" y="2584284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45"/>
          <p:cNvSpPr txBox="1">
            <a:spLocks noGrp="1"/>
          </p:cNvSpPr>
          <p:nvPr>
            <p:ph type="body" idx="8"/>
          </p:nvPr>
        </p:nvSpPr>
        <p:spPr>
          <a:xfrm>
            <a:off x="3422426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>
            <a:spLocks noGrp="1"/>
          </p:cNvSpPr>
          <p:nvPr>
            <p:ph type="body" idx="9"/>
          </p:nvPr>
        </p:nvSpPr>
        <p:spPr>
          <a:xfrm>
            <a:off x="3425386" y="420219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723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2154">
          <p15:clr>
            <a:srgbClr val="FBAE40"/>
          </p15:clr>
        </p15:guide>
        <p15:guide id="8" pos="3606">
          <p15:clr>
            <a:srgbClr val="FBAE40"/>
          </p15:clr>
        </p15:guide>
        <p15:guide id="9" pos="40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op slide (Light)">
  <p:cSld name="Top slide (Light)">
    <p:bg>
      <p:bgPr>
        <a:solidFill>
          <a:srgbClr val="DEDEDE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435356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1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>
            <a:spLocks noGrp="1"/>
          </p:cNvSpPr>
          <p:nvPr>
            <p:ph type="pic" idx="2"/>
          </p:nvPr>
        </p:nvSpPr>
        <p:spPr>
          <a:xfrm>
            <a:off x="5651872" y="0"/>
            <a:ext cx="3493714" cy="457358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5" name="Google Shape;25;p19"/>
          <p:cNvCxnSpPr/>
          <p:nvPr/>
        </p:nvCxnSpPr>
        <p:spPr>
          <a:xfrm>
            <a:off x="431800" y="2184922"/>
            <a:ext cx="435356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" name="Google Shape;2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1800" y="416704"/>
            <a:ext cx="2174240" cy="9532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9"/>
          <p:cNvSpPr txBox="1">
            <a:spLocks noGrp="1"/>
          </p:cNvSpPr>
          <p:nvPr>
            <p:ph type="body" idx="1"/>
          </p:nvPr>
        </p:nvSpPr>
        <p:spPr>
          <a:xfrm>
            <a:off x="431800" y="3720363"/>
            <a:ext cx="435356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 images (Dark)">
  <p:cSld name="6 images (Dark)">
    <p:bg>
      <p:bgPr>
        <a:solidFill>
          <a:schemeClr val="dk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6"/>
          <p:cNvSpPr txBox="1">
            <a:spLocks noGrp="1"/>
          </p:cNvSpPr>
          <p:nvPr>
            <p:ph type="title"/>
          </p:nvPr>
        </p:nvSpPr>
        <p:spPr>
          <a:xfrm>
            <a:off x="43180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2" name="Google Shape;212;p46"/>
          <p:cNvCxnSpPr/>
          <p:nvPr/>
        </p:nvCxnSpPr>
        <p:spPr>
          <a:xfrm>
            <a:off x="43180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46"/>
          <p:cNvSpPr>
            <a:spLocks noGrp="1"/>
          </p:cNvSpPr>
          <p:nvPr>
            <p:ph type="pic" idx="2"/>
          </p:nvPr>
        </p:nvSpPr>
        <p:spPr>
          <a:xfrm>
            <a:off x="43180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14" name="Google Shape;214;p46"/>
          <p:cNvCxnSpPr/>
          <p:nvPr/>
        </p:nvCxnSpPr>
        <p:spPr>
          <a:xfrm>
            <a:off x="431797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Google Shape;215;p46"/>
          <p:cNvSpPr>
            <a:spLocks noGrp="1"/>
          </p:cNvSpPr>
          <p:nvPr>
            <p:ph type="pic" idx="3"/>
          </p:nvPr>
        </p:nvSpPr>
        <p:spPr>
          <a:xfrm>
            <a:off x="431798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16" name="Google Shape;216;p46"/>
          <p:cNvCxnSpPr/>
          <p:nvPr/>
        </p:nvCxnSpPr>
        <p:spPr>
          <a:xfrm>
            <a:off x="6413064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46"/>
          <p:cNvSpPr>
            <a:spLocks noGrp="1"/>
          </p:cNvSpPr>
          <p:nvPr>
            <p:ph type="pic" idx="4"/>
          </p:nvPr>
        </p:nvSpPr>
        <p:spPr>
          <a:xfrm>
            <a:off x="6413065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18" name="Google Shape;218;p46"/>
          <p:cNvCxnSpPr/>
          <p:nvPr/>
        </p:nvCxnSpPr>
        <p:spPr>
          <a:xfrm>
            <a:off x="6413061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46"/>
          <p:cNvSpPr>
            <a:spLocks noGrp="1"/>
          </p:cNvSpPr>
          <p:nvPr>
            <p:ph type="pic" idx="5"/>
          </p:nvPr>
        </p:nvSpPr>
        <p:spPr>
          <a:xfrm>
            <a:off x="6413062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46"/>
          <p:cNvSpPr txBox="1">
            <a:spLocks noGrp="1"/>
          </p:cNvSpPr>
          <p:nvPr>
            <p:ph type="body" idx="1"/>
          </p:nvPr>
        </p:nvSpPr>
        <p:spPr>
          <a:xfrm>
            <a:off x="6413062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46"/>
          <p:cNvSpPr txBox="1">
            <a:spLocks noGrp="1"/>
          </p:cNvSpPr>
          <p:nvPr>
            <p:ph type="body" idx="6"/>
          </p:nvPr>
        </p:nvSpPr>
        <p:spPr>
          <a:xfrm>
            <a:off x="431797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6"/>
          <p:cNvSpPr txBox="1">
            <a:spLocks noGrp="1"/>
          </p:cNvSpPr>
          <p:nvPr>
            <p:ph type="body" idx="7"/>
          </p:nvPr>
        </p:nvSpPr>
        <p:spPr>
          <a:xfrm>
            <a:off x="6413061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3" name="Google Shape;223;p46"/>
          <p:cNvCxnSpPr/>
          <p:nvPr/>
        </p:nvCxnSpPr>
        <p:spPr>
          <a:xfrm>
            <a:off x="3422428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46"/>
          <p:cNvSpPr>
            <a:spLocks noGrp="1"/>
          </p:cNvSpPr>
          <p:nvPr>
            <p:ph type="pic" idx="8"/>
          </p:nvPr>
        </p:nvSpPr>
        <p:spPr>
          <a:xfrm>
            <a:off x="3422429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25" name="Google Shape;225;p46"/>
          <p:cNvCxnSpPr/>
          <p:nvPr/>
        </p:nvCxnSpPr>
        <p:spPr>
          <a:xfrm>
            <a:off x="3422425" y="418967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46"/>
          <p:cNvSpPr>
            <a:spLocks noGrp="1"/>
          </p:cNvSpPr>
          <p:nvPr>
            <p:ph type="pic" idx="9"/>
          </p:nvPr>
        </p:nvSpPr>
        <p:spPr>
          <a:xfrm>
            <a:off x="3422426" y="257175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46"/>
          <p:cNvSpPr txBox="1">
            <a:spLocks noGrp="1"/>
          </p:cNvSpPr>
          <p:nvPr>
            <p:ph type="body" idx="13"/>
          </p:nvPr>
        </p:nvSpPr>
        <p:spPr>
          <a:xfrm>
            <a:off x="3422426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body" idx="14"/>
          </p:nvPr>
        </p:nvSpPr>
        <p:spPr>
          <a:xfrm>
            <a:off x="3422425" y="418965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606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1723">
          <p15:clr>
            <a:srgbClr val="FBAE40"/>
          </p15:clr>
        </p15:guide>
        <p15:guide id="8" pos="2154">
          <p15:clr>
            <a:srgbClr val="FBAE40"/>
          </p15:clr>
        </p15:guide>
        <p15:guide id="9" pos="403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 images (Light)">
  <p:cSld name="6 images (Light)">
    <p:bg>
      <p:bgPr>
        <a:solidFill>
          <a:schemeClr val="lt2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>
            <a:spLocks noGrp="1"/>
          </p:cNvSpPr>
          <p:nvPr>
            <p:ph type="title"/>
          </p:nvPr>
        </p:nvSpPr>
        <p:spPr>
          <a:xfrm>
            <a:off x="431800" y="2029070"/>
            <a:ext cx="2299138" cy="3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1" name="Google Shape;231;p47"/>
          <p:cNvCxnSpPr/>
          <p:nvPr/>
        </p:nvCxnSpPr>
        <p:spPr>
          <a:xfrm>
            <a:off x="431801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47"/>
          <p:cNvSpPr>
            <a:spLocks noGrp="1"/>
          </p:cNvSpPr>
          <p:nvPr>
            <p:ph type="pic" idx="2"/>
          </p:nvPr>
        </p:nvSpPr>
        <p:spPr>
          <a:xfrm>
            <a:off x="431802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3" name="Google Shape;233;p47"/>
          <p:cNvCxnSpPr/>
          <p:nvPr/>
        </p:nvCxnSpPr>
        <p:spPr>
          <a:xfrm>
            <a:off x="436124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p47"/>
          <p:cNvSpPr>
            <a:spLocks noGrp="1"/>
          </p:cNvSpPr>
          <p:nvPr>
            <p:ph type="pic" idx="3"/>
          </p:nvPr>
        </p:nvSpPr>
        <p:spPr>
          <a:xfrm>
            <a:off x="436125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5" name="Google Shape;235;p47"/>
          <p:cNvCxnSpPr/>
          <p:nvPr/>
        </p:nvCxnSpPr>
        <p:spPr>
          <a:xfrm>
            <a:off x="6413064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47"/>
          <p:cNvSpPr>
            <a:spLocks noGrp="1"/>
          </p:cNvSpPr>
          <p:nvPr>
            <p:ph type="pic" idx="4"/>
          </p:nvPr>
        </p:nvSpPr>
        <p:spPr>
          <a:xfrm>
            <a:off x="6413065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7" name="Google Shape;237;p47"/>
          <p:cNvCxnSpPr/>
          <p:nvPr/>
        </p:nvCxnSpPr>
        <p:spPr>
          <a:xfrm>
            <a:off x="6417388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p47"/>
          <p:cNvSpPr>
            <a:spLocks noGrp="1"/>
          </p:cNvSpPr>
          <p:nvPr>
            <p:ph type="pic" idx="5"/>
          </p:nvPr>
        </p:nvSpPr>
        <p:spPr>
          <a:xfrm>
            <a:off x="6417389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47"/>
          <p:cNvSpPr txBox="1">
            <a:spLocks noGrp="1"/>
          </p:cNvSpPr>
          <p:nvPr>
            <p:ph type="body" idx="1"/>
          </p:nvPr>
        </p:nvSpPr>
        <p:spPr>
          <a:xfrm>
            <a:off x="6413062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47"/>
          <p:cNvSpPr txBox="1">
            <a:spLocks noGrp="1"/>
          </p:cNvSpPr>
          <p:nvPr>
            <p:ph type="body" idx="6"/>
          </p:nvPr>
        </p:nvSpPr>
        <p:spPr>
          <a:xfrm>
            <a:off x="436124" y="420334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47"/>
          <p:cNvSpPr txBox="1">
            <a:spLocks noGrp="1"/>
          </p:cNvSpPr>
          <p:nvPr>
            <p:ph type="body" idx="7"/>
          </p:nvPr>
        </p:nvSpPr>
        <p:spPr>
          <a:xfrm>
            <a:off x="6417388" y="420334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2" name="Google Shape;242;p47"/>
          <p:cNvCxnSpPr/>
          <p:nvPr/>
        </p:nvCxnSpPr>
        <p:spPr>
          <a:xfrm>
            <a:off x="3422428" y="2029084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47"/>
          <p:cNvSpPr>
            <a:spLocks noGrp="1"/>
          </p:cNvSpPr>
          <p:nvPr>
            <p:ph type="pic" idx="8"/>
          </p:nvPr>
        </p:nvSpPr>
        <p:spPr>
          <a:xfrm>
            <a:off x="3422429" y="411163"/>
            <a:ext cx="2299138" cy="148508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44" name="Google Shape;244;p47"/>
          <p:cNvCxnSpPr/>
          <p:nvPr/>
        </p:nvCxnSpPr>
        <p:spPr>
          <a:xfrm>
            <a:off x="3426752" y="4203361"/>
            <a:ext cx="229913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47"/>
          <p:cNvSpPr>
            <a:spLocks noGrp="1"/>
          </p:cNvSpPr>
          <p:nvPr>
            <p:ph type="pic" idx="9"/>
          </p:nvPr>
        </p:nvSpPr>
        <p:spPr>
          <a:xfrm>
            <a:off x="3426753" y="2585440"/>
            <a:ext cx="2299138" cy="1485084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47"/>
          <p:cNvSpPr txBox="1">
            <a:spLocks noGrp="1"/>
          </p:cNvSpPr>
          <p:nvPr>
            <p:ph type="body" idx="13"/>
          </p:nvPr>
        </p:nvSpPr>
        <p:spPr>
          <a:xfrm>
            <a:off x="3422426" y="2029071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47"/>
          <p:cNvSpPr txBox="1">
            <a:spLocks noGrp="1"/>
          </p:cNvSpPr>
          <p:nvPr>
            <p:ph type="body" idx="14"/>
          </p:nvPr>
        </p:nvSpPr>
        <p:spPr>
          <a:xfrm>
            <a:off x="3426752" y="4203347"/>
            <a:ext cx="2299138" cy="31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723">
          <p15:clr>
            <a:srgbClr val="FBAE40"/>
          </p15:clr>
        </p15:guide>
        <p15:guide id="6" orient="horz" pos="1620">
          <p15:clr>
            <a:srgbClr val="FBAE40"/>
          </p15:clr>
        </p15:guide>
        <p15:guide id="7" pos="2154">
          <p15:clr>
            <a:srgbClr val="FBAE40"/>
          </p15:clr>
        </p15:guide>
        <p15:guide id="8" pos="3606">
          <p15:clr>
            <a:srgbClr val="FBAE40"/>
          </p15:clr>
        </p15:guide>
        <p15:guide id="9" pos="403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chart (Dark)">
  <p:cSld name="Bullets, chart (Dark)">
    <p:bg>
      <p:bgPr>
        <a:solidFill>
          <a:schemeClr val="dk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8"/>
          <p:cNvSpPr>
            <a:spLocks noGrp="1"/>
          </p:cNvSpPr>
          <p:nvPr>
            <p:ph type="chart" idx="2"/>
          </p:nvPr>
        </p:nvSpPr>
        <p:spPr>
          <a:xfrm>
            <a:off x="4791077" y="682938"/>
            <a:ext cx="3921122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48"/>
          <p:cNvSpPr txBox="1">
            <a:spLocks noGrp="1"/>
          </p:cNvSpPr>
          <p:nvPr>
            <p:ph type="body" idx="1"/>
          </p:nvPr>
        </p:nvSpPr>
        <p:spPr>
          <a:xfrm>
            <a:off x="431801" y="682938"/>
            <a:ext cx="3921124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744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, chart (Light)">
  <p:cSld name="Bullets, chart (Light)">
    <p:bg>
      <p:bgPr>
        <a:solidFill>
          <a:schemeClr val="lt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>
            <a:spLocks noGrp="1"/>
          </p:cNvSpPr>
          <p:nvPr>
            <p:ph type="chart" idx="2"/>
          </p:nvPr>
        </p:nvSpPr>
        <p:spPr>
          <a:xfrm>
            <a:off x="4791077" y="682939"/>
            <a:ext cx="3921122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body" idx="1"/>
          </p:nvPr>
        </p:nvSpPr>
        <p:spPr>
          <a:xfrm>
            <a:off x="431801" y="682938"/>
            <a:ext cx="3921124" cy="366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2744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eople circles (Dark)">
  <p:cSld name="People circles (Dark)">
    <p:bg>
      <p:bgPr>
        <a:solidFill>
          <a:schemeClr val="dk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>
            <a:spLocks noGrp="1"/>
          </p:cNvSpPr>
          <p:nvPr>
            <p:ph type="pic" idx="2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6" name="Google Shape;256;p50"/>
          <p:cNvSpPr>
            <a:spLocks noGrp="1"/>
          </p:cNvSpPr>
          <p:nvPr>
            <p:ph type="pic" idx="3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7" name="Google Shape;257;p50"/>
          <p:cNvSpPr>
            <a:spLocks noGrp="1"/>
          </p:cNvSpPr>
          <p:nvPr>
            <p:ph type="pic" idx="4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8" name="Google Shape;258;p50"/>
          <p:cNvSpPr>
            <a:spLocks noGrp="1"/>
          </p:cNvSpPr>
          <p:nvPr>
            <p:ph type="pic" idx="5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259" name="Google Shape;259;p50"/>
          <p:cNvCxnSpPr/>
          <p:nvPr/>
        </p:nvCxnSpPr>
        <p:spPr>
          <a:xfrm>
            <a:off x="431800" y="428485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50"/>
          <p:cNvSpPr txBox="1">
            <a:spLocks noGrp="1"/>
          </p:cNvSpPr>
          <p:nvPr>
            <p:ph type="body" idx="1"/>
          </p:nvPr>
        </p:nvSpPr>
        <p:spPr>
          <a:xfrm>
            <a:off x="431800" y="411161"/>
            <a:ext cx="8280400" cy="70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50"/>
          <p:cNvSpPr txBox="1">
            <a:spLocks noGrp="1"/>
          </p:cNvSpPr>
          <p:nvPr>
            <p:ph type="body" idx="6"/>
          </p:nvPr>
        </p:nvSpPr>
        <p:spPr>
          <a:xfrm>
            <a:off x="2627933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50"/>
          <p:cNvSpPr txBox="1">
            <a:spLocks noGrp="1"/>
          </p:cNvSpPr>
          <p:nvPr>
            <p:ph type="body" idx="7"/>
          </p:nvPr>
        </p:nvSpPr>
        <p:spPr>
          <a:xfrm>
            <a:off x="4824066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50"/>
          <p:cNvSpPr txBox="1">
            <a:spLocks noGrp="1"/>
          </p:cNvSpPr>
          <p:nvPr>
            <p:ph type="body" idx="8"/>
          </p:nvPr>
        </p:nvSpPr>
        <p:spPr>
          <a:xfrm>
            <a:off x="7020200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body" idx="9"/>
          </p:nvPr>
        </p:nvSpPr>
        <p:spPr>
          <a:xfrm>
            <a:off x="431799" y="3344104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655">
          <p15:clr>
            <a:srgbClr val="FBAE40"/>
          </p15:clr>
        </p15:guide>
        <p15:guide id="6" pos="1338">
          <p15:clr>
            <a:srgbClr val="FBAE40"/>
          </p15:clr>
        </p15:guide>
        <p15:guide id="7" pos="2721">
          <p15:clr>
            <a:srgbClr val="FBAE40"/>
          </p15:clr>
        </p15:guide>
        <p15:guide id="8" pos="3039">
          <p15:clr>
            <a:srgbClr val="FBAE40"/>
          </p15:clr>
        </p15:guide>
        <p15:guide id="9" pos="4105">
          <p15:clr>
            <a:srgbClr val="FBAE40"/>
          </p15:clr>
        </p15:guide>
        <p15:guide id="10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eople circles (Light)">
  <p:cSld name="People circles (Light)">
    <p:bg>
      <p:bgPr>
        <a:solidFill>
          <a:schemeClr val="l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51"/>
          <p:cNvCxnSpPr/>
          <p:nvPr/>
        </p:nvCxnSpPr>
        <p:spPr>
          <a:xfrm>
            <a:off x="431800" y="428485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51"/>
          <p:cNvSpPr txBox="1">
            <a:spLocks noGrp="1"/>
          </p:cNvSpPr>
          <p:nvPr>
            <p:ph type="body" idx="1"/>
          </p:nvPr>
        </p:nvSpPr>
        <p:spPr>
          <a:xfrm>
            <a:off x="431800" y="411163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51"/>
          <p:cNvSpPr>
            <a:spLocks noGrp="1"/>
          </p:cNvSpPr>
          <p:nvPr>
            <p:ph type="pic" idx="2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9" name="Google Shape;269;p51"/>
          <p:cNvSpPr>
            <a:spLocks noGrp="1"/>
          </p:cNvSpPr>
          <p:nvPr>
            <p:ph type="pic" idx="3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0" name="Google Shape;270;p51"/>
          <p:cNvSpPr>
            <a:spLocks noGrp="1"/>
          </p:cNvSpPr>
          <p:nvPr>
            <p:ph type="pic" idx="4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1" name="Google Shape;271;p51"/>
          <p:cNvSpPr>
            <a:spLocks noGrp="1"/>
          </p:cNvSpPr>
          <p:nvPr>
            <p:ph type="pic" idx="5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2" name="Google Shape;272;p51"/>
          <p:cNvSpPr txBox="1">
            <a:spLocks noGrp="1"/>
          </p:cNvSpPr>
          <p:nvPr>
            <p:ph type="body" idx="6"/>
          </p:nvPr>
        </p:nvSpPr>
        <p:spPr>
          <a:xfrm>
            <a:off x="2627933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51"/>
          <p:cNvSpPr txBox="1">
            <a:spLocks noGrp="1"/>
          </p:cNvSpPr>
          <p:nvPr>
            <p:ph type="body" idx="7"/>
          </p:nvPr>
        </p:nvSpPr>
        <p:spPr>
          <a:xfrm>
            <a:off x="4824066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51"/>
          <p:cNvSpPr txBox="1">
            <a:spLocks noGrp="1"/>
          </p:cNvSpPr>
          <p:nvPr>
            <p:ph type="body" idx="8"/>
          </p:nvPr>
        </p:nvSpPr>
        <p:spPr>
          <a:xfrm>
            <a:off x="7020200" y="3348539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51"/>
          <p:cNvSpPr txBox="1">
            <a:spLocks noGrp="1"/>
          </p:cNvSpPr>
          <p:nvPr>
            <p:ph type="body" idx="9"/>
          </p:nvPr>
        </p:nvSpPr>
        <p:spPr>
          <a:xfrm>
            <a:off x="431799" y="3344104"/>
            <a:ext cx="16920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1338">
          <p15:clr>
            <a:srgbClr val="FBAE40"/>
          </p15:clr>
        </p15:guide>
        <p15:guide id="6" pos="1655">
          <p15:clr>
            <a:srgbClr val="FBAE40"/>
          </p15:clr>
        </p15:guide>
        <p15:guide id="7" pos="2721">
          <p15:clr>
            <a:srgbClr val="FBAE40"/>
          </p15:clr>
        </p15:guide>
        <p15:guide id="8" pos="3039">
          <p15:clr>
            <a:srgbClr val="FBAE40"/>
          </p15:clr>
        </p15:guide>
        <p15:guide id="9" pos="4105">
          <p15:clr>
            <a:srgbClr val="FBAE40"/>
          </p15:clr>
        </p15:guide>
        <p15:guide id="10" pos="442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, title (Light)">
  <p:cSld name="Blank, title (Light)">
    <p:bg>
      <p:bgPr>
        <a:solidFill>
          <a:schemeClr val="lt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52"/>
          <p:cNvCxnSpPr/>
          <p:nvPr/>
        </p:nvCxnSpPr>
        <p:spPr>
          <a:xfrm>
            <a:off x="431800" y="428485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52"/>
          <p:cNvSpPr txBox="1">
            <a:spLocks noGrp="1"/>
          </p:cNvSpPr>
          <p:nvPr>
            <p:ph type="body" idx="1"/>
          </p:nvPr>
        </p:nvSpPr>
        <p:spPr>
          <a:xfrm>
            <a:off x="431800" y="411163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body" idx="2"/>
          </p:nvPr>
        </p:nvSpPr>
        <p:spPr>
          <a:xfrm>
            <a:off x="431801" y="1447800"/>
            <a:ext cx="5645149" cy="289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(Dark)">
  <p:cSld name="Blank (Dark)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>
            <a:spLocks noGrp="1"/>
          </p:cNvSpPr>
          <p:nvPr>
            <p:ph type="body" idx="1"/>
          </p:nvPr>
        </p:nvSpPr>
        <p:spPr>
          <a:xfrm>
            <a:off x="431800" y="411163"/>
            <a:ext cx="5645149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(Light)">
  <p:cSld name="Blank (Light)">
    <p:bg>
      <p:bgPr>
        <a:solidFill>
          <a:schemeClr val="lt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 txBox="1">
            <a:spLocks noGrp="1"/>
          </p:cNvSpPr>
          <p:nvPr>
            <p:ph type="body" idx="1"/>
          </p:nvPr>
        </p:nvSpPr>
        <p:spPr>
          <a:xfrm>
            <a:off x="431801" y="411162"/>
            <a:ext cx="5645149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image (Dark)">
  <p:cSld name="Full image (Dark)">
    <p:bg>
      <p:bgPr>
        <a:solidFill>
          <a:schemeClr val="dk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>
            <a:spLocks noGrp="1"/>
          </p:cNvSpPr>
          <p:nvPr>
            <p:ph type="pic" idx="2"/>
          </p:nvPr>
        </p:nvSpPr>
        <p:spPr>
          <a:xfrm>
            <a:off x="431802" y="411162"/>
            <a:ext cx="8280398" cy="4321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, no image (Dark)">
  <p:cSld name="Section divider, no image (Dark)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828040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20"/>
          <p:cNvCxnSpPr/>
          <p:nvPr/>
        </p:nvCxnSpPr>
        <p:spPr>
          <a:xfrm>
            <a:off x="431800" y="2184922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image (Light)">
  <p:cSld name="Full image (Light)">
    <p:bg>
      <p:bgPr>
        <a:solidFill>
          <a:schemeClr val="lt2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6"/>
          <p:cNvSpPr>
            <a:spLocks noGrp="1"/>
          </p:cNvSpPr>
          <p:nvPr>
            <p:ph type="pic" idx="2"/>
          </p:nvPr>
        </p:nvSpPr>
        <p:spPr>
          <a:xfrm>
            <a:off x="431802" y="411162"/>
            <a:ext cx="8280398" cy="4321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, no image (Light)">
  <p:cSld name="Section divider, no image (Light)">
    <p:bg>
      <p:bgPr>
        <a:solidFill>
          <a:srgbClr val="DEDEDE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828040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21"/>
          <p:cNvCxnSpPr/>
          <p:nvPr/>
        </p:nvCxnSpPr>
        <p:spPr>
          <a:xfrm>
            <a:off x="431800" y="2184922"/>
            <a:ext cx="828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, image (Dark)">
  <p:cSld name="Section divider, image (Dark)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435610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22"/>
          <p:cNvCxnSpPr/>
          <p:nvPr/>
        </p:nvCxnSpPr>
        <p:spPr>
          <a:xfrm>
            <a:off x="431800" y="2184922"/>
            <a:ext cx="4356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22"/>
          <p:cNvSpPr>
            <a:spLocks noGrp="1"/>
          </p:cNvSpPr>
          <p:nvPr>
            <p:ph type="pic" idx="2"/>
          </p:nvPr>
        </p:nvSpPr>
        <p:spPr>
          <a:xfrm>
            <a:off x="5651872" y="0"/>
            <a:ext cx="3493714" cy="45735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, image (Light)">
  <p:cSld name="Section divider, image (Light)">
    <p:bg>
      <p:bgPr>
        <a:solidFill>
          <a:srgbClr val="DEDEDE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431800" y="2184922"/>
            <a:ext cx="4356100" cy="5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23"/>
          <p:cNvCxnSpPr/>
          <p:nvPr/>
        </p:nvCxnSpPr>
        <p:spPr>
          <a:xfrm>
            <a:off x="431800" y="2184922"/>
            <a:ext cx="435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23"/>
          <p:cNvSpPr>
            <a:spLocks noGrp="1"/>
          </p:cNvSpPr>
          <p:nvPr>
            <p:ph type="pic" idx="2"/>
          </p:nvPr>
        </p:nvSpPr>
        <p:spPr>
          <a:xfrm>
            <a:off x="5651872" y="0"/>
            <a:ext cx="3493714" cy="45735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5488">
          <p15:clr>
            <a:srgbClr val="FBAE40"/>
          </p15:clr>
        </p15:guide>
        <p15:guide id="5" pos="301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Heading, bullets, image (Light)">
  <p:cSld name="1_Heading, bullets, image (Light)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24"/>
          <p:cNvCxnSpPr/>
          <p:nvPr/>
        </p:nvCxnSpPr>
        <p:spPr>
          <a:xfrm>
            <a:off x="431800" y="702773"/>
            <a:ext cx="3921125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431799" y="702659"/>
            <a:ext cx="3921125" cy="5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>
            <a:spLocks noGrp="1"/>
          </p:cNvSpPr>
          <p:nvPr>
            <p:ph type="pic" idx="2"/>
          </p:nvPr>
        </p:nvSpPr>
        <p:spPr>
          <a:xfrm>
            <a:off x="525145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4"/>
          <p:cNvSpPr txBox="1">
            <a:spLocks noGrp="1"/>
          </p:cNvSpPr>
          <p:nvPr>
            <p:ph type="body" idx="3"/>
          </p:nvPr>
        </p:nvSpPr>
        <p:spPr>
          <a:xfrm>
            <a:off x="431800" y="1325887"/>
            <a:ext cx="3921124" cy="301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2744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, bullets, image (Light)">
  <p:cSld name="Heading, bullets, image (Light)">
    <p:bg>
      <p:bgPr>
        <a:solidFill>
          <a:schemeClr val="l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25"/>
          <p:cNvCxnSpPr/>
          <p:nvPr/>
        </p:nvCxnSpPr>
        <p:spPr>
          <a:xfrm>
            <a:off x="431800" y="702773"/>
            <a:ext cx="392112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>
            <a:off x="431799" y="702659"/>
            <a:ext cx="3921125" cy="5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2"/>
          </p:nvPr>
        </p:nvSpPr>
        <p:spPr>
          <a:xfrm>
            <a:off x="431800" y="1314449"/>
            <a:ext cx="3921124" cy="302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marL="914400" lvl="1" indent="-406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>
            <a:spLocks noGrp="1"/>
          </p:cNvSpPr>
          <p:nvPr>
            <p:ph type="pic" idx="3"/>
          </p:nvPr>
        </p:nvSpPr>
        <p:spPr>
          <a:xfrm>
            <a:off x="5251450" y="702659"/>
            <a:ext cx="3892550" cy="36407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orient="horz" pos="2981">
          <p15:clr>
            <a:srgbClr val="FBAE40"/>
          </p15:clr>
        </p15:guide>
        <p15:guide id="3" orient="horz" pos="259">
          <p15:clr>
            <a:srgbClr val="FBAE40"/>
          </p15:clr>
        </p15:guide>
        <p15:guide id="4" pos="2744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s://towardsdatascience.com/illustrated-guide-to-transformers-step-by-step-explanation-f74876522bc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"/>
          <p:cNvSpPr txBox="1">
            <a:spLocks noGrp="1"/>
          </p:cNvSpPr>
          <p:nvPr>
            <p:ph type="title"/>
          </p:nvPr>
        </p:nvSpPr>
        <p:spPr>
          <a:xfrm>
            <a:off x="431799" y="2184921"/>
            <a:ext cx="5726630" cy="690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mtClean="0"/>
              <a:t>Sequence-to-Sequence </a:t>
            </a:r>
            <a:r>
              <a:rPr lang="en-US" dirty="0"/>
              <a:t>M</a:t>
            </a:r>
            <a:r>
              <a:rPr lang="en-US" smtClean="0"/>
              <a:t>odelling</a:t>
            </a:r>
            <a:endParaRPr lang="en-US" dirty="0"/>
          </a:p>
        </p:txBody>
      </p:sp>
      <p:sp>
        <p:nvSpPr>
          <p:cNvPr id="293" name="Google Shape;293;p1"/>
          <p:cNvSpPr txBox="1">
            <a:spLocks noGrp="1"/>
          </p:cNvSpPr>
          <p:nvPr>
            <p:ph type="body" idx="1"/>
          </p:nvPr>
        </p:nvSpPr>
        <p:spPr>
          <a:xfrm>
            <a:off x="431800" y="3833485"/>
            <a:ext cx="435356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Julia Ive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RNN Encoder-Decoder with Attention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84" y="1140432"/>
            <a:ext cx="5032221" cy="2580810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431800" y="826818"/>
            <a:ext cx="3431284" cy="35039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88000" marR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Improves </a:t>
            </a:r>
            <a:r>
              <a:rPr lang="en-US" sz="1600" dirty="0"/>
              <a:t>performance</a:t>
            </a:r>
          </a:p>
          <a:p>
            <a:r>
              <a:rPr lang="en-US" sz="1600" dirty="0" smtClean="0"/>
              <a:t>Solution </a:t>
            </a:r>
            <a:r>
              <a:rPr lang="en-US" sz="1600" dirty="0"/>
              <a:t>to the bottleneck problem</a:t>
            </a:r>
          </a:p>
          <a:p>
            <a:r>
              <a:rPr lang="en-US" sz="1600" dirty="0" smtClean="0"/>
              <a:t>Provides </a:t>
            </a:r>
            <a:r>
              <a:rPr lang="en-US" sz="1600" dirty="0"/>
              <a:t>some insight into </a:t>
            </a:r>
            <a:r>
              <a:rPr lang="en-US" sz="1600" dirty="0" smtClean="0"/>
              <a:t>model: we can see what decoder is focusing on</a:t>
            </a:r>
            <a:endParaRPr lang="en-US" sz="1600" dirty="0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55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778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657" y="891767"/>
            <a:ext cx="2982400" cy="396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779;p113"/>
          <p:cNvCxnSpPr/>
          <p:nvPr/>
        </p:nvCxnSpPr>
        <p:spPr>
          <a:xfrm>
            <a:off x="7179725" y="651331"/>
            <a:ext cx="76887" cy="4446046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" name="Google Shape;780;p113"/>
          <p:cNvSpPr txBox="1"/>
          <p:nvPr/>
        </p:nvSpPr>
        <p:spPr>
          <a:xfrm>
            <a:off x="7519491" y="399664"/>
            <a:ext cx="1494031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DECODER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8" name="Google Shape;781;p113"/>
          <p:cNvSpPr txBox="1"/>
          <p:nvPr/>
        </p:nvSpPr>
        <p:spPr>
          <a:xfrm>
            <a:off x="5238362" y="389904"/>
            <a:ext cx="1356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ENCODER</a:t>
            </a: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9" name="Google Shape;299;p2"/>
          <p:cNvSpPr txBox="1">
            <a:spLocks noGrp="1"/>
          </p:cNvSpPr>
          <p:nvPr>
            <p:ph type="body" idx="2"/>
          </p:nvPr>
        </p:nvSpPr>
        <p:spPr>
          <a:xfrm>
            <a:off x="428943" y="1028243"/>
            <a:ext cx="4893070" cy="305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>
              <a:buSzPts val="1600"/>
            </a:pPr>
            <a:r>
              <a:rPr lang="en-GB" sz="1600" dirty="0"/>
              <a:t>Transformer paper “Attention is all you need” (</a:t>
            </a:r>
            <a:r>
              <a:rPr lang="en-GB" sz="1600" dirty="0" err="1"/>
              <a:t>Vaswani</a:t>
            </a:r>
            <a:r>
              <a:rPr lang="en-GB" sz="1600" dirty="0"/>
              <a:t> et al. 2017) </a:t>
            </a:r>
          </a:p>
          <a:p>
            <a:pPr marL="288000" lvl="0" indent="-288000">
              <a:buSzPts val="1600"/>
            </a:pPr>
            <a:r>
              <a:rPr lang="en-GB" sz="1600" dirty="0"/>
              <a:t>Stack of N </a:t>
            </a:r>
            <a:r>
              <a:rPr lang="en-GB" sz="1600" dirty="0" smtClean="0"/>
              <a:t>(</a:t>
            </a:r>
            <a:r>
              <a:rPr lang="en-GB" sz="1600" dirty="0"/>
              <a:t>6) identical layers</a:t>
            </a:r>
          </a:p>
          <a:p>
            <a:pPr marL="288000" lvl="0" indent="-288000">
              <a:buSzPts val="1600"/>
            </a:pPr>
            <a:r>
              <a:rPr lang="en-GB" sz="1600" dirty="0"/>
              <a:t>8 attention heads</a:t>
            </a:r>
            <a:endParaRPr sz="1600" dirty="0"/>
          </a:p>
          <a:p>
            <a:pPr marL="288000" lvl="0" indent="-11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lang="en-GB" dirty="0" smtClean="0"/>
          </a:p>
          <a:p>
            <a:pPr marL="288000" indent="-110200">
              <a:buNone/>
            </a:pPr>
            <a:r>
              <a:rPr lang="en-GB" sz="1600" dirty="0">
                <a:solidFill>
                  <a:schemeClr val="bg1"/>
                </a:solidFill>
              </a:rPr>
              <a:t>Really nice video: </a:t>
            </a:r>
            <a:r>
              <a:rPr lang="en-GB" sz="1600" u="sng" dirty="0">
                <a:solidFill>
                  <a:schemeClr val="bg1"/>
                </a:solidFill>
                <a:hlinkClick r:id="rId4"/>
              </a:rPr>
              <a:t>https://towardsdatascience.com/illustrated-guide-to-transformers-step-by-step-explanation-f74876522bc0</a:t>
            </a:r>
            <a:endParaRPr lang="en-GB" sz="1600" dirty="0">
              <a:solidFill>
                <a:schemeClr val="bg1"/>
              </a:solidFill>
            </a:endParaRPr>
          </a:p>
          <a:p>
            <a:pPr marL="288000" lvl="0" indent="-11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lang="en-GB" dirty="0" smtClean="0"/>
          </a:p>
          <a:p>
            <a:pPr marL="288000" lvl="0" indent="-11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 Encoder-Decoder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31799" y="1102520"/>
            <a:ext cx="8280401" cy="15415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88000" marR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Encoder-decoder </a:t>
            </a:r>
            <a:r>
              <a:rPr lang="en-GB" sz="1600" dirty="0" smtClean="0"/>
              <a:t>attention - </a:t>
            </a:r>
            <a:r>
              <a:rPr lang="en-GB" sz="1600" dirty="0"/>
              <a:t>every position in the decoder can attend over all positions in the input </a:t>
            </a:r>
            <a:r>
              <a:rPr lang="en-GB" sz="1600" dirty="0" smtClean="0"/>
              <a:t>sequence</a:t>
            </a:r>
            <a:endParaRPr lang="en-GB" sz="1600" dirty="0"/>
          </a:p>
          <a:p>
            <a:r>
              <a:rPr lang="en-GB" sz="1600" dirty="0"/>
              <a:t>Encoder self-attention </a:t>
            </a:r>
            <a:r>
              <a:rPr lang="en-GB" sz="1600" dirty="0" smtClean="0"/>
              <a:t>- each </a:t>
            </a:r>
            <a:r>
              <a:rPr lang="en-GB" sz="1600" dirty="0"/>
              <a:t>position in the encoder can attend to all positions in the encoder </a:t>
            </a:r>
            <a:r>
              <a:rPr lang="en-GB" sz="1600" dirty="0" smtClean="0"/>
              <a:t>sequence</a:t>
            </a:r>
            <a:endParaRPr lang="en-GB" sz="1600" dirty="0"/>
          </a:p>
          <a:p>
            <a:r>
              <a:rPr lang="en-GB" sz="1600" dirty="0"/>
              <a:t>Decoder self-attention similarly, each position in the decoder can attend to all positions in the decoder up to the current </a:t>
            </a:r>
            <a:r>
              <a:rPr lang="en-GB" sz="1600" dirty="0" smtClean="0"/>
              <a:t>position</a:t>
            </a:r>
            <a:endParaRPr lang="en-GB" sz="1600" dirty="0"/>
          </a:p>
          <a:p>
            <a:pPr marL="431800" marR="0" lvl="2" indent="-250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  <a:ea typeface=""/>
                <a:cs typeface="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  <a:ea typeface=""/>
                <a:cs typeface="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  <a:ea typeface=""/>
                <a:cs typeface="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  <a:ea typeface=""/>
                <a:cs typeface="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 </a:t>
            </a:r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133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 Encoder-Decoder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794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75" y="867925"/>
            <a:ext cx="7267244" cy="406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2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 Encoder-Decoder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800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513" y="923325"/>
            <a:ext cx="7234973" cy="4058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8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 Encoder-Decoder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806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13" y="882400"/>
            <a:ext cx="7244975" cy="406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1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 Encoder-Decoder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812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75" y="841600"/>
            <a:ext cx="7198147" cy="4067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8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"/>
          <p:cNvSpPr txBox="1">
            <a:spLocks noGrp="1"/>
          </p:cNvSpPr>
          <p:nvPr>
            <p:ph type="body" idx="2"/>
          </p:nvPr>
        </p:nvSpPr>
        <p:spPr>
          <a:xfrm>
            <a:off x="431798" y="1028242"/>
            <a:ext cx="7686042" cy="243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>
              <a:buSzPts val="1600"/>
            </a:pPr>
            <a:r>
              <a:rPr lang="en-US" sz="1600" dirty="0"/>
              <a:t>S</a:t>
            </a:r>
            <a:r>
              <a:rPr lang="en-US" sz="1600" dirty="0" smtClean="0"/>
              <a:t>tandard </a:t>
            </a:r>
            <a:r>
              <a:rPr lang="en-US" sz="1600" dirty="0"/>
              <a:t>algorithm for </a:t>
            </a:r>
            <a:r>
              <a:rPr lang="en-US" sz="1600" dirty="0" smtClean="0"/>
              <a:t>MT</a:t>
            </a:r>
          </a:p>
          <a:p>
            <a:pPr marL="288000" lvl="0" indent="-288000">
              <a:buSzPts val="1600"/>
            </a:pPr>
            <a:r>
              <a:rPr lang="en-US" sz="1600" dirty="0" smtClean="0"/>
              <a:t>Used </a:t>
            </a:r>
            <a:r>
              <a:rPr lang="en-US" sz="1600" dirty="0"/>
              <a:t>for a different kind of sequence modeling in which the output sequence is a complex function of the entire input </a:t>
            </a:r>
            <a:r>
              <a:rPr lang="en-US" sz="1600" dirty="0" smtClean="0"/>
              <a:t>sequence</a:t>
            </a:r>
          </a:p>
          <a:p>
            <a:pPr marL="288000" lvl="0" indent="-288000">
              <a:buSzPts val="1600"/>
            </a:pPr>
            <a:r>
              <a:rPr lang="en-US" sz="1600" dirty="0"/>
              <a:t>S</a:t>
            </a:r>
            <a:r>
              <a:rPr lang="en-US" sz="1600" dirty="0" smtClean="0"/>
              <a:t>tate </a:t>
            </a:r>
            <a:r>
              <a:rPr lang="en-US" sz="1600" dirty="0"/>
              <a:t>of the art for many other tasks where complex mappings between two sequences are </a:t>
            </a:r>
            <a:r>
              <a:rPr lang="en-US" sz="1600" dirty="0" smtClean="0"/>
              <a:t>involved, such as </a:t>
            </a:r>
            <a:r>
              <a:rPr lang="en-US" sz="1600" dirty="0" err="1" smtClean="0"/>
              <a:t>summarisation</a:t>
            </a:r>
            <a:r>
              <a:rPr lang="en-US" sz="1600" dirty="0" smtClean="0"/>
              <a:t>, data2text, dialogue, semantic parsing, etc.</a:t>
            </a:r>
            <a:endParaRPr lang="en-US" sz="1600" dirty="0"/>
          </a:p>
        </p:txBody>
      </p:sp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Role of Encoder-Decoder Architecture 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8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>
            <a:spLocks noGrp="1"/>
          </p:cNvSpPr>
          <p:nvPr>
            <p:ph type="body" idx="1"/>
          </p:nvPr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1"/>
              <a:t>Key Takeaways</a:t>
            </a:r>
            <a:endParaRPr sz="2000" b="1"/>
          </a:p>
        </p:txBody>
      </p:sp>
      <p:sp>
        <p:nvSpPr>
          <p:cNvPr id="422" name="Google Shape;422;p15"/>
          <p:cNvSpPr txBox="1">
            <a:spLocks noGrp="1"/>
          </p:cNvSpPr>
          <p:nvPr>
            <p:ph type="body" idx="2"/>
          </p:nvPr>
        </p:nvSpPr>
        <p:spPr>
          <a:xfrm>
            <a:off x="431800" y="1028242"/>
            <a:ext cx="8062495" cy="3464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Seq2seq (aka encoder-decoder) is a standard algorithm </a:t>
            </a:r>
            <a:r>
              <a:rPr lang="en-US" sz="1600" dirty="0" smtClean="0"/>
              <a:t>coming from Machine Translation </a:t>
            </a:r>
            <a:r>
              <a:rPr lang="en-US" sz="1600" dirty="0"/>
              <a:t>applicable to a wide range of problems where output sequence is a complex function of the entire input </a:t>
            </a:r>
            <a:r>
              <a:rPr lang="en-US" sz="1600" dirty="0" smtClean="0"/>
              <a:t>sequence</a:t>
            </a:r>
          </a:p>
          <a:p>
            <a:r>
              <a:rPr lang="en-US" sz="1600" dirty="0" smtClean="0"/>
              <a:t>Encoder-decoder </a:t>
            </a:r>
            <a:r>
              <a:rPr lang="en-US" sz="1600" dirty="0"/>
              <a:t>networks </a:t>
            </a:r>
            <a:r>
              <a:rPr lang="en-US" sz="1600" dirty="0" smtClean="0"/>
              <a:t>are </a:t>
            </a:r>
            <a:r>
              <a:rPr lang="en-US" sz="1600" dirty="0"/>
              <a:t>composed of an encoder network that takes an input sequence and </a:t>
            </a:r>
            <a:r>
              <a:rPr lang="en-US" sz="1600" dirty="0" smtClean="0"/>
              <a:t>builds its context vector</a:t>
            </a:r>
          </a:p>
          <a:p>
            <a:r>
              <a:rPr lang="en-US" sz="1600" dirty="0" smtClean="0"/>
              <a:t>Context </a:t>
            </a:r>
            <a:r>
              <a:rPr lang="en-US" sz="1600" dirty="0"/>
              <a:t>representation is used by a decoder to generate an output sequence relevant to a specific </a:t>
            </a:r>
            <a:r>
              <a:rPr lang="en-US" sz="1600" dirty="0" smtClean="0"/>
              <a:t>task</a:t>
            </a:r>
          </a:p>
          <a:p>
            <a:r>
              <a:rPr lang="en-US" sz="1600" dirty="0" smtClean="0"/>
              <a:t>Cross-attention </a:t>
            </a:r>
            <a:r>
              <a:rPr lang="en-US" sz="1600" dirty="0"/>
              <a:t>in transformers enable the decoder to consider information from all of the hidden states of the encoder when generating the output </a:t>
            </a:r>
            <a:r>
              <a:rPr lang="en-US" sz="1600" dirty="0" smtClean="0"/>
              <a:t>sequence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"/>
          <p:cNvSpPr txBox="1">
            <a:spLocks noGrp="1"/>
          </p:cNvSpPr>
          <p:nvPr>
            <p:ph type="body" idx="1"/>
          </p:nvPr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1"/>
              <a:t>Session</a:t>
            </a:r>
            <a:r>
              <a:rPr lang="en-US" sz="3600" b="1"/>
              <a:t> </a:t>
            </a:r>
            <a:r>
              <a:rPr lang="en-US" sz="2000" b="1"/>
              <a:t>Outline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</a:pPr>
            <a:endParaRPr/>
          </a:p>
        </p:txBody>
      </p:sp>
      <p:sp>
        <p:nvSpPr>
          <p:cNvPr id="299" name="Google Shape;299;p2"/>
          <p:cNvSpPr txBox="1">
            <a:spLocks noGrp="1"/>
          </p:cNvSpPr>
          <p:nvPr>
            <p:ph type="body" idx="2"/>
          </p:nvPr>
        </p:nvSpPr>
        <p:spPr>
          <a:xfrm>
            <a:off x="431800" y="926432"/>
            <a:ext cx="8062495" cy="355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GB" sz="1600" dirty="0" smtClean="0"/>
              <a:t>Conditional Language Modelling</a:t>
            </a:r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GB" sz="1600" dirty="0" smtClean="0"/>
              <a:t>Principles Seq2Seq Modelling</a:t>
            </a:r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GB" sz="1600" dirty="0" smtClean="0"/>
              <a:t>Architecture Types</a:t>
            </a:r>
            <a:endParaRPr sz="1600" dirty="0"/>
          </a:p>
          <a:p>
            <a:pPr marL="745200" lvl="1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 dirty="0" smtClean="0">
                <a:solidFill>
                  <a:schemeClr val="lt1"/>
                </a:solidFill>
              </a:rPr>
              <a:t>RNN Encoder-Decoder</a:t>
            </a:r>
          </a:p>
          <a:p>
            <a:pPr marL="745200" lvl="1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 dirty="0" smtClean="0">
                <a:solidFill>
                  <a:schemeClr val="lt1"/>
                </a:solidFill>
              </a:rPr>
              <a:t>RNN Encoder-Decoder with Attention </a:t>
            </a:r>
            <a:endParaRPr dirty="0"/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GB" sz="1600" dirty="0" smtClean="0"/>
              <a:t>Transformer Encoder-Decoder</a:t>
            </a:r>
            <a:endParaRPr dirty="0"/>
          </a:p>
          <a:p>
            <a:pPr marL="717550" lvl="2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288000" lvl="0" indent="-28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dirty="0"/>
              <a:t>Key Takeaways</a:t>
            </a:r>
            <a:endParaRPr dirty="0"/>
          </a:p>
          <a:p>
            <a:pPr marL="288000" lvl="0" indent="-288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</a:pPr>
            <a:r>
              <a:rPr lang="en-US" sz="1600" b="1" dirty="0"/>
              <a:t>Learning Outcomes</a:t>
            </a:r>
            <a:endParaRPr dirty="0"/>
          </a:p>
          <a:p>
            <a:pPr marL="717550" lvl="2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 dirty="0" smtClean="0">
                <a:solidFill>
                  <a:schemeClr val="lt1"/>
                </a:solidFill>
              </a:rPr>
              <a:t>Being familiar with </a:t>
            </a:r>
            <a:r>
              <a:rPr lang="en-GB" sz="1600" dirty="0" smtClean="0">
                <a:solidFill>
                  <a:schemeClr val="lt1"/>
                </a:solidFill>
              </a:rPr>
              <a:t>principles of Seq2Seq modelling</a:t>
            </a:r>
            <a:endParaRPr dirty="0"/>
          </a:p>
          <a:p>
            <a:pPr marL="71755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GB" sz="1600" dirty="0" smtClean="0">
                <a:solidFill>
                  <a:schemeClr val="lt1"/>
                </a:solidFill>
              </a:rPr>
              <a:t>Being familiar with the </a:t>
            </a:r>
            <a:r>
              <a:rPr lang="en-GB" sz="1600" dirty="0" smtClean="0">
                <a:solidFill>
                  <a:schemeClr val="lt1"/>
                </a:solidFill>
              </a:rPr>
              <a:t>Transformer architecture</a:t>
            </a:r>
            <a:endParaRPr sz="1600" dirty="0"/>
          </a:p>
          <a:p>
            <a:pPr marL="288000" lvl="0" indent="-11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Language Models - Recap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2"/>
              <p:cNvSpPr txBox="1">
                <a:spLocks/>
              </p:cNvSpPr>
              <p:nvPr/>
            </p:nvSpPr>
            <p:spPr>
              <a:xfrm>
                <a:off x="431799" y="1102520"/>
                <a:ext cx="8280401" cy="154152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288000" marR="0" indent="-288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–"/>
                  <a:tabLst/>
                  <a:defRPr sz="2800" b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31800" indent="-2508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63600" indent="-2508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5400" indent="-2508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28000" indent="-252000" algn="l" defTabSz="914400" rtl="0" eaLnBrk="1" latinLnBrk="0" hangingPunct="1"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60000" indent="-252000" algn="l" defTabSz="914400" rtl="0" eaLnBrk="1" latinLnBrk="0" hangingPunct="1"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600" dirty="0"/>
                  <a:t>Language Models predict next word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given a history of words</a:t>
                </a:r>
              </a:p>
              <a:p>
                <a:r>
                  <a:rPr lang="en-GB" sz="1600" dirty="0"/>
                  <a:t>Classifier that emits probability over classes - words from a pre-defined vocabulary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r>
                  <a:rPr lang="en-GB" sz="1600" dirty="0"/>
                  <a:t>Conditional Language Models predict next word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given a history of words and </a:t>
                </a:r>
                <a:r>
                  <a:rPr lang="en-GB" sz="1600" dirty="0" smtClean="0">
                    <a:solidFill>
                      <a:schemeClr val="accent3"/>
                    </a:solidFill>
                  </a:rPr>
                  <a:t>context </a:t>
                </a:r>
                <a14:m>
                  <m:oMath xmlns:m="http://schemas.openxmlformats.org/officeDocument/2006/math">
                    <m:r>
                      <a:rPr lang="en-GB" sz="1600">
                        <a:solidFill>
                          <a:schemeClr val="accent3"/>
                        </a:solidFill>
                        <a:latin typeface="Cambria Math" charset="0"/>
                      </a:rPr>
                      <m:t>𝑐</m:t>
                    </m:r>
                  </m:oMath>
                </a14:m>
                <a:endParaRPr lang="en-GB" sz="1600" dirty="0">
                  <a:ln>
                    <a:solidFill>
                      <a:schemeClr val="accent6"/>
                    </a:solidFill>
                  </a:ln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2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en-GB" sz="22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2"/>
                  </a:solidFill>
                </a:endParaRPr>
              </a:p>
              <a:p>
                <a:pPr marL="431800" marR="0" lvl="2" indent="-25082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/>
                </a:r>
                <a:b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</a:b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/>
                </a:r>
                <a:b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</a:b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Arial"/>
                    <a:ea typeface=""/>
                    <a:cs typeface=""/>
                  </a:rPr>
                  <a:t> </a:t>
                </a:r>
              </a:p>
              <a:p>
                <a:pPr marL="288000" marR="0" lvl="0" indent="-288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–"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"/>
                  <a:cs typeface=""/>
                </a:endParaRPr>
              </a:p>
            </p:txBody>
          </p:sp>
        </mc:Choice>
        <mc:Fallback>
          <p:sp>
            <p:nvSpPr>
              <p:cNvPr id="5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9" y="1102520"/>
                <a:ext cx="8280401" cy="1541528"/>
              </a:xfrm>
              <a:prstGeom prst="rect">
                <a:avLst/>
              </a:prstGeom>
              <a:blipFill rotWithShape="0">
                <a:blip r:embed="rId3"/>
                <a:stretch>
                  <a:fillRect l="-1399" t="-22134" r="-810" b="-6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7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Seq2Seq Modelling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31799" y="1102520"/>
            <a:ext cx="8434799" cy="12913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88000" marR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Sequence2sequence (aka. seq2seq, encoder-decoder architecture) generate </a:t>
            </a:r>
            <a:r>
              <a:rPr lang="en-US" sz="1600" dirty="0">
                <a:solidFill>
                  <a:schemeClr val="bg1"/>
                </a:solidFill>
              </a:rPr>
              <a:t>contextually </a:t>
            </a:r>
            <a:r>
              <a:rPr lang="en-US" sz="1600" dirty="0">
                <a:solidFill>
                  <a:schemeClr val="bg1"/>
                </a:solidFill>
              </a:rPr>
              <a:t>appropriate output sequences of arbitrary </a:t>
            </a:r>
            <a:r>
              <a:rPr lang="en-US" sz="1600" dirty="0" smtClean="0">
                <a:solidFill>
                  <a:schemeClr val="bg1"/>
                </a:solidFill>
              </a:rPr>
              <a:t>length</a:t>
            </a:r>
          </a:p>
          <a:p>
            <a:pPr marL="745200" lvl="1" indent="-2880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Applied </a:t>
            </a:r>
            <a:r>
              <a:rPr lang="en-US" sz="1600" dirty="0">
                <a:solidFill>
                  <a:schemeClr val="bg1"/>
                </a:solidFill>
              </a:rPr>
              <a:t>to a very wide range of applications including machine translation, </a:t>
            </a:r>
            <a:r>
              <a:rPr lang="en-US" sz="1600" dirty="0" err="1">
                <a:solidFill>
                  <a:schemeClr val="bg1"/>
                </a:solidFill>
              </a:rPr>
              <a:t>summarisation</a:t>
            </a:r>
            <a:r>
              <a:rPr lang="en-US" sz="1600" dirty="0">
                <a:solidFill>
                  <a:schemeClr val="bg1"/>
                </a:solidFill>
              </a:rPr>
              <a:t>, question answering, </a:t>
            </a:r>
            <a:r>
              <a:rPr lang="en-US" sz="1600" dirty="0">
                <a:solidFill>
                  <a:schemeClr val="bg1"/>
                </a:solidFill>
              </a:rPr>
              <a:t>etc.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Encoder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network that takes an input sequence and creates a contextualized representation 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b="1" dirty="0">
                <a:solidFill>
                  <a:schemeClr val="bg1"/>
                </a:solidFill>
              </a:rPr>
              <a:t>context</a:t>
            </a:r>
            <a:r>
              <a:rPr lang="en-US" sz="1600" dirty="0">
                <a:solidFill>
                  <a:schemeClr val="bg1"/>
                </a:solidFill>
              </a:rPr>
              <a:t>, c) 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This </a:t>
            </a:r>
            <a:r>
              <a:rPr lang="en-US" sz="1600" dirty="0">
                <a:solidFill>
                  <a:schemeClr val="bg1"/>
                </a:solidFill>
              </a:rPr>
              <a:t>representation is then passed to a </a:t>
            </a:r>
            <a:r>
              <a:rPr lang="en-US" sz="1600" b="1" dirty="0">
                <a:solidFill>
                  <a:schemeClr val="bg1"/>
                </a:solidFill>
              </a:rPr>
              <a:t>decoder</a:t>
            </a:r>
            <a:r>
              <a:rPr lang="en-US" sz="1600" dirty="0">
                <a:solidFill>
                  <a:schemeClr val="bg1"/>
                </a:solidFill>
              </a:rPr>
              <a:t> which generates a </a:t>
            </a:r>
            <a:r>
              <a:rPr lang="en-US" sz="1600" dirty="0">
                <a:solidFill>
                  <a:schemeClr val="bg1"/>
                </a:solidFill>
              </a:rPr>
              <a:t>task-specific </a:t>
            </a:r>
            <a:r>
              <a:rPr lang="en-US" sz="1600" dirty="0">
                <a:solidFill>
                  <a:schemeClr val="bg1"/>
                </a:solidFill>
              </a:rPr>
              <a:t>output </a:t>
            </a:r>
            <a:r>
              <a:rPr lang="en-US" sz="1600" dirty="0" smtClean="0">
                <a:solidFill>
                  <a:schemeClr val="bg1"/>
                </a:solidFill>
              </a:rPr>
              <a:t>sequence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"/>
                <a:cs typeface="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"/>
                <a:cs typeface="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"/>
                <a:cs typeface="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"/>
                <a:cs typeface="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 </a:t>
            </a:r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14" y="3235036"/>
            <a:ext cx="4419171" cy="16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Seq2Seq Modelling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31799" y="1102520"/>
            <a:ext cx="8434799" cy="12913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88000" marR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Some notations: </a:t>
            </a:r>
          </a:p>
          <a:p>
            <a:r>
              <a:rPr lang="en-US" sz="1600" dirty="0"/>
              <a:t>Encoder is a neural network that encodes the </a:t>
            </a:r>
            <a:r>
              <a:rPr lang="en-US" sz="1600" dirty="0" smtClean="0"/>
              <a:t>context</a:t>
            </a:r>
          </a:p>
          <a:p>
            <a:pPr marL="745200" lvl="1" indent="-2880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kern="0" dirty="0" smtClean="0">
                <a:solidFill>
                  <a:srgbClr val="FFFFFF"/>
                </a:solidFill>
                <a:ea typeface="Arial"/>
                <a:cs typeface="Arial"/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Encoder function -  𝐸()</a:t>
            </a:r>
          </a:p>
          <a:p>
            <a:r>
              <a:rPr lang="en-US" sz="1600" dirty="0" smtClean="0"/>
              <a:t>Decoder </a:t>
            </a:r>
            <a:r>
              <a:rPr lang="en-US" sz="1600" dirty="0"/>
              <a:t>is a conditional language </a:t>
            </a:r>
            <a:r>
              <a:rPr lang="en-US" sz="1600" dirty="0" smtClean="0"/>
              <a:t>model</a:t>
            </a:r>
          </a:p>
          <a:p>
            <a:pPr marL="745200" lvl="1" indent="-2880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600" kern="0" dirty="0">
                <a:solidFill>
                  <a:schemeClr val="bg1"/>
                </a:solidFill>
                <a:ea typeface="Arial"/>
                <a:cs typeface="Arial"/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Decoder </a:t>
            </a:r>
            <a:r>
              <a:rPr lang="en-US" sz="1600" dirty="0">
                <a:solidFill>
                  <a:schemeClr val="bg1"/>
                </a:solidFill>
              </a:rPr>
              <a:t>function - 𝐷()</a:t>
            </a:r>
          </a:p>
          <a:p>
            <a:r>
              <a:rPr lang="en-US" sz="1600" dirty="0"/>
              <a:t>Source language sentence (context) with 𝑆 tokens 𝑋={</a:t>
            </a:r>
            <a:r>
              <a:rPr lang="en-US" sz="1600" dirty="0" smtClean="0"/>
              <a:t>𝑥1</a:t>
            </a:r>
            <a:r>
              <a:rPr lang="en-US" sz="1600" dirty="0"/>
              <a:t>,…, </a:t>
            </a:r>
            <a:r>
              <a:rPr lang="en-US" sz="1600" dirty="0" smtClean="0"/>
              <a:t>𝑥𝑆</a:t>
            </a:r>
            <a:r>
              <a:rPr lang="en-US" sz="1600" dirty="0"/>
              <a:t>} encoded by the Encoder</a:t>
            </a:r>
          </a:p>
          <a:p>
            <a:r>
              <a:rPr lang="en-US" sz="1600" dirty="0"/>
              <a:t>Target sentence with 𝑇 tokens 𝑌={</a:t>
            </a:r>
            <a:r>
              <a:rPr lang="en-US" sz="1600" dirty="0" smtClean="0"/>
              <a:t>𝑦1</a:t>
            </a:r>
            <a:r>
              <a:rPr lang="en-US" sz="1600" dirty="0"/>
              <a:t>,…, </a:t>
            </a:r>
            <a:r>
              <a:rPr lang="en-US" sz="1600" dirty="0" smtClean="0"/>
              <a:t>𝑦𝑇</a:t>
            </a:r>
            <a:r>
              <a:rPr lang="en-US" sz="1600" dirty="0"/>
              <a:t>}  generated by the </a:t>
            </a:r>
            <a:r>
              <a:rPr lang="en-US" sz="1600" dirty="0" smtClean="0"/>
              <a:t>Decoder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"/>
                <a:cs typeface="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"/>
                <a:cs typeface="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 </a:t>
            </a:r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322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Seq2Seq Modelling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31799" y="1102520"/>
            <a:ext cx="8434799" cy="25756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88000" marR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Joint </a:t>
            </a:r>
            <a:r>
              <a:rPr lang="en-US" sz="1600" b="1" dirty="0"/>
              <a:t>log-</a:t>
            </a:r>
            <a:r>
              <a:rPr lang="en-US" sz="1600" dirty="0"/>
              <a:t>probability of the corpus is given by: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 smtClean="0"/>
              <a:t>Maximum likelihood estimation (MLE) </a:t>
            </a:r>
          </a:p>
          <a:p>
            <a:pPr marL="0" indent="0">
              <a:buNone/>
            </a:pPr>
            <a:r>
              <a:rPr lang="en-US" sz="1600" dirty="0" smtClean="0"/>
              <a:t>or </a:t>
            </a:r>
            <a:r>
              <a:rPr lang="en-US" sz="1600" b="1" dirty="0" err="1"/>
              <a:t>m</a:t>
            </a:r>
            <a:r>
              <a:rPr lang="en-US" sz="1600" b="1" dirty="0" err="1" smtClean="0">
                <a:solidFill>
                  <a:schemeClr val="bg1"/>
                </a:solidFill>
              </a:rPr>
              <a:t>inimise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negative log-likelihood </a:t>
            </a:r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694799" y="1846636"/>
                <a:ext cx="5908797" cy="692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1600" b="0" i="1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sz="1600" b="0" i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16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  <m:r>
                            <a:rPr lang="en-GB" sz="16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GB" sz="16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GB" sz="1600" b="0" i="1" smtClean="0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b="0" i="1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1600" b="0" i="1" smtClean="0">
                                          <a:solidFill>
                                            <a:schemeClr val="bg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600" b="0" i="1" smtClean="0">
                                              <a:solidFill>
                                                <a:schemeClr val="bg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0" i="1" smtClean="0">
                                              <a:solidFill>
                                                <a:schemeClr val="bg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GB" sz="1600" b="0" i="1" smtClean="0">
                                                  <a:solidFill>
                                                    <a:schemeClr val="bg2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1600" b="0" i="1" smtClean="0">
                                                  <a:solidFill>
                                                    <a:schemeClr val="bg2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GB" sz="1600" b="0" i="1" smtClean="0">
                                          <a:solidFill>
                                            <a:schemeClr val="bg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sz="1600" i="1">
                                              <a:solidFill>
                                                <a:schemeClr val="bg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0" i="1" smtClean="0">
                                              <a:solidFill>
                                                <a:schemeClr val="bg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GB" sz="1600" i="1">
                                                  <a:solidFill>
                                                    <a:schemeClr val="bg2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1600" i="1">
                                                  <a:solidFill>
                                                    <a:schemeClr val="bg2">
                                                      <a:lumMod val="20000"/>
                                                      <a:lumOff val="80000"/>
                                                    </a:schemeClr>
                                                  </a:solidFill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GB" sz="1600" b="0" i="1" smtClean="0">
                              <a:solidFill>
                                <a:schemeClr val="bg2">
                                  <a:lumMod val="20000"/>
                                  <a:lumOff val="80000"/>
                                </a:schemeClr>
                              </a:solidFill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is-IS" sz="1600" b="0" i="1" smtClean="0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600" b="0" i="1" smtClean="0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GB" sz="1600" b="0" i="1" smtClean="0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600" b="0" i="1" smtClean="0">
                                  <a:solidFill>
                                    <a:schemeClr val="bg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s-IS" sz="1600" b="0" i="1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600" b="0" i="1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en-GB" sz="1600" b="0" i="1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600" b="0" i="1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  <m:r>
                                    <a:rPr lang="en-GB" sz="1600" b="0" i="1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⁡(</m:t>
                                  </m:r>
                                  <m:r>
                                    <a:rPr lang="en-GB" sz="1600" b="0" i="1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𝑃</m:t>
                                  </m:r>
                                  <m:r>
                                    <a:rPr lang="en-GB" sz="1600" b="0" i="1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b="0" i="1" smtClean="0">
                                              <a:solidFill>
                                                <a:schemeClr val="bg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solidFill>
                                                <a:schemeClr val="bg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GB" sz="1600" b="0" i="1" smtClean="0">
                                              <a:solidFill>
                                                <a:schemeClr val="bg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GB" sz="1600" b="0" i="1" smtClean="0">
                                              <a:solidFill>
                                                <a:schemeClr val="bg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sz="1600" b="0" i="1" smtClean="0">
                                              <a:solidFill>
                                                <a:schemeClr val="bg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GB" sz="1600" b="0" i="1" smtClean="0">
                                          <a:solidFill>
                                            <a:schemeClr val="bg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|</m:t>
                                      </m:r>
                                      <m:r>
                                        <a:rPr lang="en-GB" sz="1600" b="0" i="1" smtClean="0">
                                          <a:solidFill>
                                            <a:schemeClr val="bg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solidFill>
                                            <a:schemeClr val="bg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&lt;</m:t>
                                      </m:r>
                                      <m:r>
                                        <a:rPr lang="en-GB" sz="1600" b="0" i="1" smtClean="0">
                                          <a:solidFill>
                                            <a:schemeClr val="bg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GB" sz="1600" b="0" i="1" smtClean="0">
                                              <a:solidFill>
                                                <a:schemeClr val="bg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600" b="0" i="1" smtClean="0">
                                              <a:solidFill>
                                                <a:schemeClr val="bg2">
                                                  <a:lumMod val="20000"/>
                                                  <a:lumOff val="8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GB" sz="1600" b="0" i="1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GB" sz="1600" b="0" i="1" smtClean="0">
                                          <a:solidFill>
                                            <a:schemeClr val="bg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b="0" i="1" smtClean="0">
                                          <a:solidFill>
                                            <a:schemeClr val="bg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GB" sz="1600" b="0" i="1" smtClean="0">
                                          <a:solidFill>
                                            <a:schemeClr val="bg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GB" sz="1600" b="0" i="1" smtClean="0">
                                          <a:solidFill>
                                            <a:schemeClr val="bg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GB" sz="1600" b="0" i="1" smtClean="0">
                                          <a:solidFill>
                                            <a:schemeClr val="bg2">
                                              <a:lumMod val="20000"/>
                                              <a:lumOff val="8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GB" sz="1600" b="0" i="1" smtClean="0">
                                      <a:solidFill>
                                        <a:schemeClr val="bg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bg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99" y="1846636"/>
                <a:ext cx="5908797" cy="692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Arrow Callout 6"/>
          <p:cNvSpPr/>
          <p:nvPr/>
        </p:nvSpPr>
        <p:spPr>
          <a:xfrm rot="16200000">
            <a:off x="5913315" y="2151625"/>
            <a:ext cx="722897" cy="390179"/>
          </a:xfrm>
          <a:prstGeom prst="leftArrowCallout">
            <a:avLst/>
          </a:prstGeom>
          <a:solidFill>
            <a:schemeClr val="lt1">
              <a:alpha val="9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46168" y="2743984"/>
            <a:ext cx="1223685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mtClean="0"/>
              <a:t>Decoder predicts the target word</a:t>
            </a:r>
            <a:endParaRPr lang="en-US" sz="1400" dirty="0"/>
          </a:p>
        </p:txBody>
      </p:sp>
      <p:sp>
        <p:nvSpPr>
          <p:cNvPr id="9" name="Left Arrow Callout 8"/>
          <p:cNvSpPr/>
          <p:nvPr/>
        </p:nvSpPr>
        <p:spPr>
          <a:xfrm rot="16200000">
            <a:off x="6214593" y="2322150"/>
            <a:ext cx="1159293" cy="43370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42938"/>
            </a:avLst>
          </a:prstGeom>
          <a:solidFill>
            <a:schemeClr val="lt1">
              <a:alpha val="9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46168" y="3508092"/>
            <a:ext cx="195430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given the words predicted so far and </a:t>
            </a:r>
            <a:r>
              <a:rPr lang="mr-IN" sz="1400" dirty="0" smtClean="0"/>
              <a:t>…</a:t>
            </a:r>
            <a:endParaRPr lang="en-US" sz="1400" dirty="0"/>
          </a:p>
        </p:txBody>
      </p:sp>
      <p:sp>
        <p:nvSpPr>
          <p:cNvPr id="11" name="Left Arrow Callout 10"/>
          <p:cNvSpPr/>
          <p:nvPr/>
        </p:nvSpPr>
        <p:spPr>
          <a:xfrm rot="16200000">
            <a:off x="6320986" y="2729644"/>
            <a:ext cx="2079118" cy="52421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23987"/>
            </a:avLst>
          </a:prstGeom>
          <a:solidFill>
            <a:schemeClr val="lt1">
              <a:alpha val="9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46168" y="4038476"/>
            <a:ext cx="230707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 smtClean="0"/>
              <a:t>the </a:t>
            </a:r>
            <a:r>
              <a:rPr lang="en-GB" sz="1400" smtClean="0"/>
              <a:t>source sentence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47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Seq2Seq Modelling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31799" y="1102520"/>
            <a:ext cx="8434799" cy="12913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88000" marR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Design choices:</a:t>
            </a:r>
            <a:r>
              <a:rPr lang="en-US" sz="1600" dirty="0"/>
              <a:t> </a:t>
            </a:r>
          </a:p>
          <a:p>
            <a:r>
              <a:rPr lang="en-US" sz="1600" dirty="0"/>
              <a:t>Design choices</a:t>
            </a:r>
          </a:p>
          <a:p>
            <a:r>
              <a:rPr lang="en-US" sz="1600" dirty="0"/>
              <a:t>What to use as an encoder / decoder?</a:t>
            </a:r>
          </a:p>
          <a:p>
            <a:r>
              <a:rPr lang="en-US" sz="1600" dirty="0"/>
              <a:t>How do we represent the source sentence?</a:t>
            </a:r>
          </a:p>
          <a:p>
            <a:r>
              <a:rPr lang="en-US" sz="1600" dirty="0"/>
              <a:t>How does the decoder refer to that </a:t>
            </a:r>
            <a:r>
              <a:rPr lang="en-US" sz="1600" dirty="0" smtClean="0"/>
              <a:t>representation</a:t>
            </a:r>
            <a:r>
              <a:rPr lang="en-US" sz="1600" dirty="0"/>
              <a:t>?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"/>
                <a:cs typeface="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"/>
                <a:cs typeface="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 </a:t>
            </a:r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483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Encoder-Decoder with RNNs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41" y="1028242"/>
            <a:ext cx="6582231" cy="35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 txBox="1"/>
          <p:nvPr/>
        </p:nvSpPr>
        <p:spPr>
          <a:xfrm>
            <a:off x="431800" y="326941"/>
            <a:ext cx="8280400" cy="70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Encoder-Decoder with RNNs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18" y="2957389"/>
            <a:ext cx="4749859" cy="183312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431799" y="677591"/>
            <a:ext cx="8106025" cy="13948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88000" marR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 sz="2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36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5400" indent="-250825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Bottleneck (sentence length) problem:</a:t>
            </a:r>
          </a:p>
          <a:p>
            <a:pPr marL="745200" lvl="1" indent="-2880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"You </a:t>
            </a:r>
            <a:r>
              <a:rPr lang="en-US" sz="1400" dirty="0">
                <a:solidFill>
                  <a:schemeClr val="bg1"/>
                </a:solidFill>
              </a:rPr>
              <a:t>can't cram the meaning of a whole %&amp;!$# sentence into a single $&amp;!#* vector</a:t>
            </a:r>
            <a:r>
              <a:rPr lang="en-US" sz="1400" dirty="0" smtClean="0">
                <a:solidFill>
                  <a:schemeClr val="bg1"/>
                </a:solidFill>
              </a:rPr>
              <a:t>!” – </a:t>
            </a:r>
            <a:r>
              <a:rPr lang="en-US" sz="1400" dirty="0">
                <a:solidFill>
                  <a:schemeClr val="bg1"/>
                </a:solidFill>
              </a:rPr>
              <a:t>Ray Mooney, </a:t>
            </a:r>
            <a:r>
              <a:rPr lang="en-US" sz="1400" dirty="0" smtClean="0">
                <a:solidFill>
                  <a:schemeClr val="bg1"/>
                </a:solidFill>
              </a:rPr>
              <a:t>Invited </a:t>
            </a:r>
            <a:r>
              <a:rPr lang="en-US" sz="1400" dirty="0">
                <a:solidFill>
                  <a:schemeClr val="bg1"/>
                </a:solidFill>
              </a:rPr>
              <a:t>talk at the ACL 2014 Workshop on Semantic </a:t>
            </a:r>
            <a:r>
              <a:rPr lang="en-US" sz="1400" dirty="0" smtClean="0">
                <a:solidFill>
                  <a:schemeClr val="bg1"/>
                </a:solidFill>
              </a:rPr>
              <a:t>Parsing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600" dirty="0" smtClean="0"/>
          </a:p>
          <a:p>
            <a:r>
              <a:rPr lang="en-US" sz="1600" dirty="0" smtClean="0"/>
              <a:t>2-dimensional </a:t>
            </a:r>
            <a:r>
              <a:rPr lang="en-US" sz="1600" dirty="0"/>
              <a:t>PCA projection of the </a:t>
            </a:r>
            <a:r>
              <a:rPr lang="en-US" sz="1600" dirty="0" smtClean="0"/>
              <a:t>hidden </a:t>
            </a:r>
            <a:r>
              <a:rPr lang="en-US" sz="1600" dirty="0"/>
              <a:t>states </a:t>
            </a:r>
            <a:r>
              <a:rPr lang="en-US" sz="1600" dirty="0" smtClean="0"/>
              <a:t> for the LSTM Seq2Seq</a:t>
            </a:r>
          </a:p>
          <a:p>
            <a:r>
              <a:rPr lang="en-US" sz="1600" dirty="0" smtClean="0"/>
              <a:t>Sentences are </a:t>
            </a:r>
            <a:r>
              <a:rPr lang="en-US" sz="1600" dirty="0"/>
              <a:t>clustered by meaning, which in these examples is primarily a function of word </a:t>
            </a:r>
            <a:r>
              <a:rPr lang="en-US" sz="1600" dirty="0" smtClean="0"/>
              <a:t>order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"/>
              <a:cs typeface=""/>
            </a:endParaRPr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6399" y="4236511"/>
            <a:ext cx="1919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Sutskever</a:t>
            </a:r>
            <a:r>
              <a:rPr lang="en-US" sz="1000" dirty="0" smtClean="0"/>
              <a:t>. 2014. Sequence </a:t>
            </a:r>
            <a:r>
              <a:rPr lang="en-US" sz="1000" dirty="0"/>
              <a:t>to Sequence Learning with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27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rgbClr val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556</Words>
  <Application>Microsoft Macintosh PowerPoint</Application>
  <PresentationFormat>On-screen Show (16:9)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 Math</vt:lpstr>
      <vt:lpstr>Mangal</vt:lpstr>
      <vt:lpstr>Arial</vt:lpstr>
      <vt:lpstr>Roboto</vt:lpstr>
      <vt:lpstr>Office Theme</vt:lpstr>
      <vt:lpstr>Sequence-to-Sequence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Summarisation Task</dc:title>
  <dc:creator>Sophie Mclvor</dc:creator>
  <cp:lastModifiedBy>Julia Ive</cp:lastModifiedBy>
  <cp:revision>43</cp:revision>
  <dcterms:created xsi:type="dcterms:W3CDTF">2017-03-06T16:45:41Z</dcterms:created>
  <dcterms:modified xsi:type="dcterms:W3CDTF">2023-01-06T13:57:47Z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