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2" r:id="rId5"/>
    <p:sldId id="270" r:id="rId6"/>
    <p:sldId id="271" r:id="rId7"/>
    <p:sldId id="27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0" autoAdjust="0"/>
    <p:restoredTop sz="94660"/>
  </p:normalViewPr>
  <p:slideViewPr>
    <p:cSldViewPr showGuides="1">
      <p:cViewPr>
        <p:scale>
          <a:sx n="179" d="100"/>
          <a:sy n="179" d="100"/>
        </p:scale>
        <p:origin x="156" y="66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Title page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Subtitle goes here</a:t>
            </a:r>
            <a:endParaRPr lang="en-GB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998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to add sub-header text. Indent for secondary levels and bullets. Or use buttons to add content.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Indent Level 1—Body copy</a:t>
            </a:r>
          </a:p>
          <a:p>
            <a:pPr lvl="2"/>
            <a:r>
              <a:rPr lang="en-GB" dirty="0"/>
              <a:t>Indent Level 2—Bullets start here</a:t>
            </a:r>
          </a:p>
          <a:p>
            <a:pPr lvl="3"/>
            <a:r>
              <a:rPr lang="en-GB" dirty="0"/>
              <a:t>Level 2</a:t>
            </a:r>
          </a:p>
          <a:p>
            <a:pPr lvl="4"/>
            <a:r>
              <a:rPr lang="en-GB" dirty="0"/>
              <a:t>Level 3</a:t>
            </a:r>
          </a:p>
          <a:p>
            <a:pPr lvl="5"/>
            <a:r>
              <a:rPr lang="en-GB" dirty="0"/>
              <a:t>Level 4</a:t>
            </a:r>
          </a:p>
          <a:p>
            <a:pPr lvl="6"/>
            <a:r>
              <a:rPr lang="en-GB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7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Click to add sub-header text. Indent for secondary levels and bullets. Or use buttons to add content. </a:t>
            </a:r>
          </a:p>
          <a:p>
            <a:pPr lvl="1"/>
            <a:r>
              <a:rPr lang="en-GB" dirty="0"/>
              <a:t>Indent Level 1—Body copy</a:t>
            </a:r>
          </a:p>
          <a:p>
            <a:pPr lvl="2"/>
            <a:r>
              <a:rPr lang="en-GB" dirty="0"/>
              <a:t>Indent Level 2—Bullets start here</a:t>
            </a:r>
          </a:p>
          <a:p>
            <a:pPr lvl="3"/>
            <a:r>
              <a:rPr lang="en-GB" dirty="0"/>
              <a:t>Level 2</a:t>
            </a:r>
          </a:p>
          <a:p>
            <a:pPr lvl="4"/>
            <a:r>
              <a:rPr lang="en-GB" dirty="0"/>
              <a:t>Level 3</a:t>
            </a:r>
          </a:p>
          <a:p>
            <a:pPr lvl="5"/>
            <a:r>
              <a:rPr lang="en-GB" dirty="0"/>
              <a:t>Level 4</a:t>
            </a:r>
          </a:p>
          <a:p>
            <a:pPr lvl="6"/>
            <a:r>
              <a:rPr lang="en-GB" dirty="0"/>
              <a:t>Level 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Click to add sub-header text. Indent for secondary levels and bullets. Or use buttons to add content. </a:t>
            </a:r>
          </a:p>
          <a:p>
            <a:pPr lvl="1"/>
            <a:r>
              <a:rPr lang="en-GB" dirty="0"/>
              <a:t>Indent Level 1—Body copy</a:t>
            </a:r>
          </a:p>
          <a:p>
            <a:pPr lvl="2"/>
            <a:r>
              <a:rPr lang="en-GB" dirty="0"/>
              <a:t>Indent Level 2—Bullets start here</a:t>
            </a:r>
          </a:p>
          <a:p>
            <a:pPr lvl="3"/>
            <a:r>
              <a:rPr lang="en-GB" dirty="0"/>
              <a:t>Level 2</a:t>
            </a:r>
          </a:p>
          <a:p>
            <a:pPr lvl="4"/>
            <a:r>
              <a:rPr lang="en-GB" dirty="0"/>
              <a:t>Level 3</a:t>
            </a:r>
          </a:p>
          <a:p>
            <a:pPr lvl="5"/>
            <a:r>
              <a:rPr lang="en-GB" dirty="0"/>
              <a:t>Level 4</a:t>
            </a:r>
          </a:p>
          <a:p>
            <a:pPr lvl="6"/>
            <a:r>
              <a:rPr lang="en-GB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7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Click to add sub-header text. Indent for secondary levels and bullets. Or use buttons to add content. </a:t>
            </a:r>
          </a:p>
          <a:p>
            <a:pPr lvl="1"/>
            <a:r>
              <a:rPr lang="en-GB"/>
              <a:t>Indent Level 1—Body copy</a:t>
            </a:r>
          </a:p>
          <a:p>
            <a:pPr lvl="2"/>
            <a:r>
              <a:rPr lang="en-GB"/>
              <a:t>Indent Level 2—Bullets start here</a:t>
            </a:r>
          </a:p>
          <a:p>
            <a:pPr lvl="3"/>
            <a:r>
              <a:rPr lang="en-GB"/>
              <a:t>Level 2</a:t>
            </a:r>
          </a:p>
          <a:p>
            <a:pPr lvl="4"/>
            <a:r>
              <a:rPr lang="en-GB"/>
              <a:t>Level 3</a:t>
            </a:r>
          </a:p>
          <a:p>
            <a:pPr lvl="5"/>
            <a:r>
              <a:rPr lang="en-GB"/>
              <a:t>Level 4</a:t>
            </a:r>
          </a:p>
          <a:p>
            <a:pPr lvl="6"/>
            <a:r>
              <a:rPr lang="en-GB"/>
              <a:t>Level 5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611" r="11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63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Publish_x0020_the_x0020_document_x0020__x0028_Public_x0020_Documents_x0029_ xmlns="a2be0bb9-d448-4074-b059-cb7e6b3380a4">
      <Url xsi:nil="true"/>
      <Description xsi:nil="true"/>
    </Publish_x0020_the_x0020_document_x0020__x0028_Public_x0020_Documents_x0029_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  <Document_x0020_Description xmlns="08a1f6fd-e710-4379-a5a2-b3883be714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eb5cb5c4419ec3f2ebb4e6234fc923c1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d2bd4470ed76f86c26e58dccb1ce009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1D6603-7A4F-4E61-9F3B-AA41D2448B94}">
  <ds:schemaRefs>
    <ds:schemaRef ds:uri="http://schemas.microsoft.com/office/2006/documentManagement/types"/>
    <ds:schemaRef ds:uri="ddc16f2e-ac79-420b-bf02-152a3fab2b2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08a1f6fd-e710-4379-a5a2-b3883be714e7"/>
    <ds:schemaRef ds:uri="a2be0bb9-d448-4074-b059-cb7e6b3380a4"/>
  </ds:schemaRefs>
</ds:datastoreItem>
</file>

<file path=customXml/itemProps2.xml><?xml version="1.0" encoding="utf-8"?>
<ds:datastoreItem xmlns:ds="http://schemas.openxmlformats.org/officeDocument/2006/customXml" ds:itemID="{A40EA25E-A90B-4A48-8C5D-124E69F25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 Branded PPT Presentation Slides</Template>
  <TotalTime>1</TotalTime>
  <Words>197</Words>
  <Application>Microsoft Office PowerPoint</Application>
  <PresentationFormat>On-screen Show (16:9)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page</vt:lpstr>
      <vt:lpstr>Page title goes here</vt:lpstr>
      <vt:lpstr>Page title goes here</vt:lpstr>
      <vt:lpstr>Page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Richard Plant</dc:creator>
  <cp:lastModifiedBy>Richard Plant</cp:lastModifiedBy>
  <cp:revision>1</cp:revision>
  <dcterms:created xsi:type="dcterms:W3CDTF">2022-03-08T10:54:21Z</dcterms:created>
  <dcterms:modified xsi:type="dcterms:W3CDTF">2022-03-08T10:55:48Z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</Properties>
</file>