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260388-0EE8-43CD-BCA4-D4AD8DBB8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C0DAB7-65FB-4FFB-BD10-9A6AF455C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966567-AB54-4321-BBDC-DCA9B2075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1736-0B32-44AB-B74D-BB6211A987A7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D005E2-FB0C-44A3-A4DD-8F7ACF7E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37A0D-AD67-42C7-BC03-2267A06A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FE58-8ED8-42AF-BFC0-819879BFC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48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3EA28C-F7CF-4F46-81C8-5B3A85ED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DC547A-3E92-4157-90F6-7AE48B50A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903226-9D51-447E-853E-3604D4D6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1736-0B32-44AB-B74D-BB6211A987A7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D5F042-5F91-4F88-9D46-B0C16069E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14487-127C-4AC2-9BA5-0EAE8490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FE58-8ED8-42AF-BFC0-819879BFC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57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9CDB3D3-91E0-4CE6-B883-14AD7DF5B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65CFF8-B88C-467D-9B01-1ADCA20B7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772798-A447-4EED-B948-6F727251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1736-0B32-44AB-B74D-BB6211A987A7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04301E-9DA1-4002-87CF-9A0DEF95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2B2148-34CB-406E-8669-C937ED3A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FE58-8ED8-42AF-BFC0-819879BFC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93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39D61B-7E98-4707-AEB5-9EB3AD3D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CFADD7-540D-4664-9A07-8C1A7931E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E9E5AD-332A-448B-B511-4CC218E7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1736-0B32-44AB-B74D-BB6211A987A7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D7D495-18CF-4FB5-A075-BEFE3F6B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4F864E-9BA1-40ED-BE47-8F5D809A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FE58-8ED8-42AF-BFC0-819879BFC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84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3D671-070E-453A-B098-02849A35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6A073F-A98B-4466-B041-438CC13EA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A6C13D-F18E-4C01-8F60-63C2069E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1736-0B32-44AB-B74D-BB6211A987A7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34BD90-A23F-4BDB-9475-57CE5CAE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B79F37-D241-42DA-A032-4CBAA0B0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FE58-8ED8-42AF-BFC0-819879BFC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08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07A5A-5EFF-4A56-B128-0BDD2EB0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C18748-013A-4284-A007-5499622C6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F1E011-F986-4593-B1F9-E74B38EFA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E8DB55-EE02-4858-8135-31C42CB5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1736-0B32-44AB-B74D-BB6211A987A7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178CB9-A202-4A94-82BF-DF05EA7F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3843F6-B741-47FA-8B1B-B8C19F4F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FE58-8ED8-42AF-BFC0-819879BFC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80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2DE7A2-4EE8-48A2-B86E-FFE4BAFE4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F7C43F-012B-4178-988F-2EE763326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48EF2C-DBC0-4B54-8F98-8C04FF130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1FAF2E-B542-4F3E-B277-22F0C7131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219862-3BE9-4139-9528-C51A4D2AE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83939B8-F7BD-4D74-9032-831AABF8B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1736-0B32-44AB-B74D-BB6211A987A7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1D6E5D8-D510-4DC1-9DEA-F70C3466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C6283F9-72A2-4974-8B8E-AF73E4D8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FE58-8ED8-42AF-BFC0-819879BFC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08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B85FEB-1156-449C-A71A-5C69AED3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4C8818-F68A-4E88-82CF-87051D6B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1736-0B32-44AB-B74D-BB6211A987A7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6F91D9-270E-4D6C-8E54-67795B97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172B73-6377-49E9-9D89-B15C8FDB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FE58-8ED8-42AF-BFC0-819879BFC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30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C0219B8-2C47-45D4-B7FF-48CB68BD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1736-0B32-44AB-B74D-BB6211A987A7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769B83-305A-4033-A7B2-A56BABF7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76FE4B-63B8-4C38-B471-640556A3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FE58-8ED8-42AF-BFC0-819879BFC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58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D104A8-6906-4741-A03B-A355BA0F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DBA5BF-3D83-4AB6-B3D6-A43C67262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36F7E9-D800-4993-B365-31872343A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2C51AA-162D-42E3-A86C-EAB842FB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1736-0B32-44AB-B74D-BB6211A987A7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84291F-1D24-4375-BB9B-381C47D9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FEFCB9-5151-41F0-A1D7-619A2BF7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FE58-8ED8-42AF-BFC0-819879BFC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7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B1F21-7699-4F2A-8F79-5D6393247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85ECB49-2B24-4601-9B3A-6BAEE7F96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7787CE-6D47-487A-BA63-FD94C8DAF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AD66E8-121F-4B1F-AE4A-BADA44CD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1736-0B32-44AB-B74D-BB6211A987A7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083A6A-9ECE-438D-83D4-97380DFD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5BB967-91D9-49A4-B364-25598406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FE58-8ED8-42AF-BFC0-819879BFC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66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25F3CC-5197-44C7-AB17-49D56966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2EEC9A-2965-4A14-84E4-2CD37BAFA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5A19FC-318F-4EB8-BEE6-8EBB49601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D1736-0B32-44AB-B74D-BB6211A987A7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55B4A0-0C45-4606-836E-85F0D17B3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0A5F59-878C-4F19-9A77-31734053F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6FE58-8ED8-42AF-BFC0-819879BFC3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62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BCB8B-301C-4C9A-A2B2-25ED9EB4DE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Human and Societal Flourishing beyond Preventing Harm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8E28DE-8E03-413D-9E66-E013A0D52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418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1AC8B-FFD3-4FE6-B8AE-D648802E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AI </a:t>
            </a:r>
            <a:r>
              <a:rPr lang="de-DE" dirty="0" err="1"/>
              <a:t>to</a:t>
            </a:r>
            <a:r>
              <a:rPr lang="de-DE" dirty="0"/>
              <a:t> Foster Human </a:t>
            </a:r>
            <a:r>
              <a:rPr lang="de-DE" dirty="0" err="1"/>
              <a:t>Flourishing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76198B-4E82-4CF9-BF06-3BF7DE901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Ways AI can improve our lives and society</a:t>
            </a:r>
          </a:p>
          <a:p>
            <a:pPr>
              <a:buFontTx/>
              <a:buChar char="-"/>
            </a:pPr>
            <a:r>
              <a:rPr lang="en-US" dirty="0"/>
              <a:t>Clinic and therapeutic applications</a:t>
            </a:r>
          </a:p>
          <a:p>
            <a:pPr>
              <a:buFontTx/>
              <a:buChar char="-"/>
            </a:pPr>
            <a:r>
              <a:rPr lang="en-US" dirty="0"/>
              <a:t>Support individuals in achieving personal goals (e.g. exercise more)</a:t>
            </a:r>
          </a:p>
          <a:p>
            <a:pPr>
              <a:buFontTx/>
              <a:buChar char="-"/>
            </a:pPr>
            <a:r>
              <a:rPr lang="en-US" dirty="0"/>
              <a:t>Applications in education and work environments</a:t>
            </a:r>
          </a:p>
          <a:p>
            <a:pPr>
              <a:buFontTx/>
              <a:buChar char="-"/>
            </a:pPr>
            <a:r>
              <a:rPr lang="en-US" dirty="0"/>
              <a:t>AI for Sustainable Development Goals (SDGs)</a:t>
            </a:r>
          </a:p>
          <a:p>
            <a:pPr lvl="1">
              <a:buFontTx/>
              <a:buChar char="-"/>
            </a:pPr>
            <a:r>
              <a:rPr lang="en-US" dirty="0"/>
              <a:t>Fighting inequalities and discrimination</a:t>
            </a:r>
          </a:p>
          <a:p>
            <a:pPr lvl="1">
              <a:buFontTx/>
              <a:buChar char="-"/>
            </a:pPr>
            <a:r>
              <a:rPr lang="en-US" dirty="0"/>
              <a:t>Support sustainable behaviors (e.g. optimize energy consumption)</a:t>
            </a:r>
          </a:p>
          <a:p>
            <a:pPr lvl="1">
              <a:buFontTx/>
              <a:buChar char="-"/>
            </a:pPr>
            <a:r>
              <a:rPr lang="en-US" dirty="0"/>
              <a:t>Ensuring equal access to education (and </a:t>
            </a:r>
            <a:r>
              <a:rPr lang="en-US"/>
              <a:t>other opportunities)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9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Breitbild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Human and Societal Flourishing beyond Preventing Harm</vt:lpstr>
      <vt:lpstr>AI to Foster Human Flourishing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and Societal Flourishing beyond Preventing Harm</dc:title>
  <dc:creator>Sergio Genovesi</dc:creator>
  <cp:lastModifiedBy>Sergio Genovesi</cp:lastModifiedBy>
  <cp:revision>2</cp:revision>
  <dcterms:created xsi:type="dcterms:W3CDTF">2023-02-14T09:24:54Z</dcterms:created>
  <dcterms:modified xsi:type="dcterms:W3CDTF">2023-02-14T09:28:03Z</dcterms:modified>
</cp:coreProperties>
</file>