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F35E2-6FF1-4A53-8754-06FB50B31B33}" v="27" dt="2023-02-24T16:02:37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0DB6-1465-BEA1-B9E4-3AD1849FE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90E0B-52C3-5BF3-3113-1DFD7EF9C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5A4C4-1563-A5B9-969B-7124692D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05F2E-B13C-7416-B938-925057FB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7FAF-1CF6-26A5-FB06-23C6321C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6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EF0E-CDD0-E461-EF98-6BE163CA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BFEE-483C-D28A-9B4C-D749129B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E2CA-32C4-EB78-6379-5AA072E7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F2C49-E49F-0D8A-057C-754DA1BE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1B4B7-B381-4525-DD29-3EE8775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40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887CB-436F-2EA8-9F59-B29A0C9D9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45794-41DA-DF01-8E03-0476BBD7F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0CC5-C04B-0DCD-38CA-22B15A23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4D50-1FB1-E770-3535-801D6937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0518-59AD-D55C-D3A0-0F503C8B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11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1160-C787-08DC-9104-32B487AE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6236-FB8A-A0CC-AAA4-6E1928B9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E374-3F1A-4C4F-6EE0-8DA7A5E0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10BC-4210-E846-EA6E-D522896D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273DA-4201-5B3C-E087-39526AE8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0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EEEB-2DC1-FE15-1F62-8163DC2C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59EB0-4332-CC7D-AFF9-B24E3E477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79EB-C2E5-959F-9A43-B8D63F01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3D26-25ED-4435-0137-078BC13D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D8C6-1E3D-7D96-E91C-FA879B2F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8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C5B7-3BFD-44BE-8880-8B766B88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3F1A-C4B3-A830-F24A-F8711E35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BCC8D-B1A9-2151-1BD5-6D65432A9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A34A-A5C2-42D2-9FA0-C8877B00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573E2-F2E7-9731-96AE-EBF233EF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F930A-010A-F10E-3E51-AEF6AF0F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3539-F50E-5B67-D8F3-94348AC9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FF13A-1549-839A-B73E-E996B0DFA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6E923-0F94-975B-0055-5F88199F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A722F-EF07-646A-B82A-1A1D6C53B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E85A8-6161-D876-2C09-92F6A7C56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48562-DE7D-F84E-D84D-FD8A7C4E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A2754-37FD-29FA-9397-322E2A3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CE241-2D7C-F22D-64E5-A8675521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02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8E6E-0955-2521-BF55-C8CA0E16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A1DFB-260C-C886-C6DC-844EBBB8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E8076-A8FE-7E78-E307-41145FB1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6F56-BB56-A600-E893-DA098456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2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7021B-E741-2B33-B705-A21271A1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D7E30-A341-3778-1A46-B0F61B03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7EF65-784E-237C-14BA-148AB020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59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1012-82A4-88FB-6D46-9395B1C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C7AF-EAB2-C48E-68C5-AC6391C6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34A60-67FA-80EF-EE4B-1A9ABE2A3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A4D47-DD5A-B348-25D4-7DDA62EB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3984C-7E9C-3601-67A1-F9BE8CB2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D2431-B93F-3584-7DE5-039ED001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3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4E92-E57D-4341-D2D7-F3EB4A20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A201C-AB75-41AD-25F2-1D2556F90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8EE3-149C-BE6E-66BC-C9D2493FE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D67F7-BE52-D507-96D9-0B4625F6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6F1AE-2EDC-A5EA-85BB-2C07844F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A4477-B5A8-68B6-B2E7-387676DD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7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84A92-7643-67B6-7BFC-EBD7BA5E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65264-12DA-5FBC-75A9-04B9FC189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F8847-DBD7-8208-56BD-D01FB86B4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5269B-99EB-496F-AE75-6EE354EC668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35AA-34E9-99DE-5E28-EE8CF9CA5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A0F3-5554-8E0D-C5F0-64F2616A9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EA72-947C-46CE-9015-D4166A06C4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4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CDDA15-2785-0F8B-4413-E345C0F72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9" y="131377"/>
            <a:ext cx="5889451" cy="62091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7FCBAD-6426-5C7D-EA34-6C7938B63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13" y="2653146"/>
            <a:ext cx="5583729" cy="285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3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0B2C14-6A08-A4F2-AF33-11D9D23A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88767"/>
              </p:ext>
            </p:extLst>
          </p:nvPr>
        </p:nvGraphicFramePr>
        <p:xfrm>
          <a:off x="1052946" y="1744901"/>
          <a:ext cx="9753598" cy="2485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654">
                  <a:extLst>
                    <a:ext uri="{9D8B030D-6E8A-4147-A177-3AD203B41FA5}">
                      <a16:colId xmlns:a16="http://schemas.microsoft.com/office/drawing/2014/main" val="16667824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766606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48116448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808075079"/>
                    </a:ext>
                  </a:extLst>
                </a:gridCol>
                <a:gridCol w="1182255">
                  <a:extLst>
                    <a:ext uri="{9D8B030D-6E8A-4147-A177-3AD203B41FA5}">
                      <a16:colId xmlns:a16="http://schemas.microsoft.com/office/drawing/2014/main" val="1207545912"/>
                    </a:ext>
                  </a:extLst>
                </a:gridCol>
                <a:gridCol w="1182254">
                  <a:extLst>
                    <a:ext uri="{9D8B030D-6E8A-4147-A177-3AD203B41FA5}">
                      <a16:colId xmlns:a16="http://schemas.microsoft.com/office/drawing/2014/main" val="3556661027"/>
                    </a:ext>
                  </a:extLst>
                </a:gridCol>
                <a:gridCol w="988290">
                  <a:extLst>
                    <a:ext uri="{9D8B030D-6E8A-4147-A177-3AD203B41FA5}">
                      <a16:colId xmlns:a16="http://schemas.microsoft.com/office/drawing/2014/main" val="943892846"/>
                    </a:ext>
                  </a:extLst>
                </a:gridCol>
              </a:tblGrid>
              <a:tr h="621339">
                <a:tc>
                  <a:txBody>
                    <a:bodyPr/>
                    <a:lstStyle/>
                    <a:p>
                      <a:endParaRPr lang="en-GB" sz="3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GB" sz="3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GB" sz="3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  <a:endParaRPr lang="en-GB" sz="3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</a:t>
                      </a:r>
                      <a:endParaRPr lang="en-GB" sz="3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GB" sz="3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2175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Traditional</a:t>
                      </a:r>
                      <a:endParaRPr lang="en-GB" sz="3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37160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  <a:endParaRPr lang="en-GB" sz="3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06413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lang="en-GB" sz="3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01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52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0B2C14-6A08-A4F2-AF33-11D9D23A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63726"/>
              </p:ext>
            </p:extLst>
          </p:nvPr>
        </p:nvGraphicFramePr>
        <p:xfrm>
          <a:off x="1052946" y="1744901"/>
          <a:ext cx="9753598" cy="2485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654">
                  <a:extLst>
                    <a:ext uri="{9D8B030D-6E8A-4147-A177-3AD203B41FA5}">
                      <a16:colId xmlns:a16="http://schemas.microsoft.com/office/drawing/2014/main" val="16667824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23766606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48116448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808075079"/>
                    </a:ext>
                  </a:extLst>
                </a:gridCol>
                <a:gridCol w="1182255">
                  <a:extLst>
                    <a:ext uri="{9D8B030D-6E8A-4147-A177-3AD203B41FA5}">
                      <a16:colId xmlns:a16="http://schemas.microsoft.com/office/drawing/2014/main" val="1207545912"/>
                    </a:ext>
                  </a:extLst>
                </a:gridCol>
                <a:gridCol w="1182254">
                  <a:extLst>
                    <a:ext uri="{9D8B030D-6E8A-4147-A177-3AD203B41FA5}">
                      <a16:colId xmlns:a16="http://schemas.microsoft.com/office/drawing/2014/main" val="3556661027"/>
                    </a:ext>
                  </a:extLst>
                </a:gridCol>
                <a:gridCol w="988290">
                  <a:extLst>
                    <a:ext uri="{9D8B030D-6E8A-4147-A177-3AD203B41FA5}">
                      <a16:colId xmlns:a16="http://schemas.microsoft.com/office/drawing/2014/main" val="943892846"/>
                    </a:ext>
                  </a:extLst>
                </a:gridCol>
              </a:tblGrid>
              <a:tr h="621339">
                <a:tc>
                  <a:txBody>
                    <a:bodyPr/>
                    <a:lstStyle/>
                    <a:p>
                      <a:endParaRPr lang="en-GB" sz="3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GB" sz="3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GB" sz="3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  <a:endParaRPr lang="en-GB" sz="3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</a:t>
                      </a:r>
                      <a:endParaRPr lang="en-GB" sz="3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GB" sz="3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72175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Traditional</a:t>
                      </a:r>
                      <a:endParaRPr lang="en-GB" sz="3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637160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  <a:endParaRPr lang="en-GB" sz="3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06413"/>
                  </a:ext>
                </a:extLst>
              </a:tr>
              <a:tr h="621339"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lang="en-GB" sz="3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GB" sz="3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01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40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236F6E3-9F11-18F5-106D-D606CF119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191" y="0"/>
            <a:ext cx="6838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54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Clements</dc:creator>
  <cp:lastModifiedBy>Lily Clements</cp:lastModifiedBy>
  <cp:revision>2</cp:revision>
  <dcterms:created xsi:type="dcterms:W3CDTF">2023-02-24T08:35:17Z</dcterms:created>
  <dcterms:modified xsi:type="dcterms:W3CDTF">2023-03-07T12:28:54Z</dcterms:modified>
</cp:coreProperties>
</file>