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0206B-3B2E-4D62-B358-F7F5915AC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6A0F3-2D89-4B25-8B35-B8A85D856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A08D4-BD23-4386-9E91-5025D36A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AED8-A268-406D-AFFF-D14DE38AD662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04A195-4F8A-465D-A2AA-C3ADA06D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D834F-2910-4192-B637-B95F6C05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B855-2496-4093-B0B3-9BAD51FF8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30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23C13-F562-4ACC-AC6F-31D2978C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8E1E59-938F-4CAD-B36B-5040B81FF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0D83C5-51A3-471F-8A87-78935C7B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AED8-A268-406D-AFFF-D14DE38AD662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6E9DFE-0D02-4ED7-9775-ABF14C7C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78B639-CC7F-4C1E-A234-8B642DB9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B855-2496-4093-B0B3-9BAD51FF8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14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F2A370-D74A-46A2-A88F-174C0F38B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C4E6BC-5F4B-4CAF-A80F-4BDDAFC29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344F99-738E-4120-9573-3655DEC3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AED8-A268-406D-AFFF-D14DE38AD662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CD28B4-5977-4CE6-ADDB-4EBF32D7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B63509-BB4F-47CA-B52A-4C54AFB9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B855-2496-4093-B0B3-9BAD51FF8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04E69-E2A4-4345-B556-8F9394AB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575CF-C340-43D2-BB10-9DE56630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0EBBA4-358E-4BB5-A0DE-DD00F58B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AED8-A268-406D-AFFF-D14DE38AD662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D9E3E5-7CA0-4FEC-B71F-8A283617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7DB889-C012-4A08-9EBE-537769BE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B855-2496-4093-B0B3-9BAD51FF8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11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FC0D5-361B-4334-9057-270ADF1D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A270EF-120A-4727-BDF9-3148C9CA9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F9A60C-3279-4498-8221-AF5C4107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AED8-A268-406D-AFFF-D14DE38AD662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1F2E18-43DE-4B7B-904C-C5A42D7B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F1B0FD-01FB-4F12-9769-ED74F6A8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B855-2496-4093-B0B3-9BAD51FF8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9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CEF88-903B-498D-A743-FD7070D3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87BA68-DEEE-4140-803B-189D8DD75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423B94-C5CC-49FA-8F46-2F73D92BA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C7C017-FFA1-4FC8-9DAF-A311C82F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AED8-A268-406D-AFFF-D14DE38AD662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237E47-5EE1-4BD8-A452-D10C7B52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3429C9-AC15-41F0-B3A7-5B80F0BF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B855-2496-4093-B0B3-9BAD51FF8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37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2918A-E45C-4369-ADD7-B0AEC36F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68E8CB-C74B-41FB-A7C0-DA87B0C71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A8B987-7322-417C-BA4A-F6AD2D5AD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BB781A-42FE-458A-8C81-12B6A9FB3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60E7FF-CEAE-4DB0-BCA3-F4990CDD4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7A04B-7EFD-49B5-B397-C5FF5C84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AED8-A268-406D-AFFF-D14DE38AD662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51324B-AB58-4C94-ABB3-3F8435C6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AC49E54-0C39-4A16-8A66-74591BDF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B855-2496-4093-B0B3-9BAD51FF8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4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44DBD-3CC8-4B1F-92CD-AC0E25FC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C50500-CFAA-450D-A493-7A72024F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AED8-A268-406D-AFFF-D14DE38AD662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6AD8EE-6423-4760-AB71-8B7DD12E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392C0-24B4-4039-952E-6E2E7E84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B855-2496-4093-B0B3-9BAD51FF8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26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3B1E5B-C866-4AF6-9CE7-EA6DEFFA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AED8-A268-406D-AFFF-D14DE38AD662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E601B5-7C33-4A4C-82C6-C57206D7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06CF77-71AE-4769-98CF-F4619259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B855-2496-4093-B0B3-9BAD51FF8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3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4B070-C4E0-4578-BD1C-1145B9DE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B91053-2AFB-4477-B2A2-F4541AFED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8F9EF0-987D-4865-A473-DB24BB3F6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C4FB5C-2D65-498F-9076-2A1A1EF7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AED8-A268-406D-AFFF-D14DE38AD662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8C0B6A-E616-4644-9760-8E498FDC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4CB831-E062-4EA8-BBA7-5E46DB6F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B855-2496-4093-B0B3-9BAD51FF8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9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9BA79-765C-42AF-BDDF-6BE09049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9691FB-EDCA-4393-A549-F6E3A4E26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62E681-A6CB-4F57-987E-88D2DE4B6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5EB13-E853-4980-BFCC-EF1B8DF9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AED8-A268-406D-AFFF-D14DE38AD662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E41D29-4D8A-4DD7-AA69-518D36C2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565DA9-B877-4126-A968-49B66FF4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B855-2496-4093-B0B3-9BAD51FF8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16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386FFD-C555-4B2F-945B-FB9F8889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DC2C64-7252-48E7-87BB-B25555608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CFBAB9-179C-46F1-8FE3-E6182DCFA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7AED8-A268-406D-AFFF-D14DE38AD662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27A418-5FCF-466A-89ED-368B6519D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EBDE33-AE0A-4BCA-8FC4-9B25E6961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FB855-2496-4093-B0B3-9BAD51FF8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93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CF5D1-0A42-4409-99A7-BFEB8D770A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AI Ethics and Why We Need It?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DB1000-CCB2-4647-A31A-B4FD4F6ED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9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63C88-B61F-4D24-9B09-9D075819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AI Ethics?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63AA46-A7E7-4319-9655-0F526A4D1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Ethics </a:t>
            </a:r>
            <a:r>
              <a:rPr lang="de-DE" dirty="0" err="1"/>
              <a:t>investigates</a:t>
            </a:r>
            <a:r>
              <a:rPr lang="de-DE" dirty="0"/>
              <a:t>:</a:t>
            </a:r>
          </a:p>
          <a:p>
            <a:pPr>
              <a:buFontTx/>
              <a:buChar char="-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morally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and </a:t>
            </a:r>
            <a:r>
              <a:rPr lang="de-DE" dirty="0" err="1"/>
              <a:t>wrong</a:t>
            </a:r>
            <a:endParaRPr lang="de-DE" dirty="0"/>
          </a:p>
          <a:p>
            <a:pPr>
              <a:buFontTx/>
              <a:buChar char="-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ought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avoid</a:t>
            </a:r>
            <a:endParaRPr lang="de-DE" dirty="0"/>
          </a:p>
          <a:p>
            <a:pPr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harm</a:t>
            </a:r>
            <a:r>
              <a:rPr lang="de-DE" dirty="0"/>
              <a:t> and </a:t>
            </a:r>
            <a:r>
              <a:rPr lang="de-DE" dirty="0" err="1"/>
              <a:t>enhance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human </a:t>
            </a:r>
            <a:r>
              <a:rPr lang="de-DE" dirty="0" err="1"/>
              <a:t>flourishing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AI Ethics </a:t>
            </a:r>
            <a:r>
              <a:rPr lang="de-DE" dirty="0" err="1"/>
              <a:t>investigates</a:t>
            </a:r>
            <a:r>
              <a:rPr lang="de-DE" dirty="0"/>
              <a:t>:</a:t>
            </a:r>
          </a:p>
          <a:p>
            <a:pPr>
              <a:buFontTx/>
              <a:buChar char="-"/>
            </a:pPr>
            <a:r>
              <a:rPr lang="en-US" dirty="0"/>
              <a:t>what is the right way to integrate AI-systems in human society</a:t>
            </a:r>
          </a:p>
          <a:p>
            <a:pPr>
              <a:buFontTx/>
              <a:buChar char="-"/>
            </a:pPr>
            <a:r>
              <a:rPr lang="en-US" dirty="0"/>
              <a:t>prevent harmful and unfair AI related practices</a:t>
            </a:r>
          </a:p>
          <a:p>
            <a:pPr>
              <a:buFontTx/>
              <a:buChar char="-"/>
            </a:pPr>
            <a:r>
              <a:rPr lang="en-US" dirty="0"/>
              <a:t>foster social and environmental well-being through AI</a:t>
            </a: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465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61D5B3-0F59-4F52-A336-B76C8344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Four</a:t>
            </a:r>
            <a:r>
              <a:rPr lang="de-DE" dirty="0"/>
              <a:t> </a:t>
            </a:r>
            <a:r>
              <a:rPr lang="de-DE" dirty="0" err="1"/>
              <a:t>Ethical</a:t>
            </a:r>
            <a:r>
              <a:rPr lang="de-DE" dirty="0"/>
              <a:t> </a:t>
            </a:r>
            <a:r>
              <a:rPr lang="de-DE" dirty="0" err="1"/>
              <a:t>Principles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Responsible</a:t>
            </a:r>
            <a:r>
              <a:rPr lang="de-DE" dirty="0"/>
              <a:t> AI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B4B4AB-160F-4C18-BDC1-7CA6430F5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de-DE" dirty="0" err="1"/>
              <a:t>Respect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Human </a:t>
            </a:r>
            <a:r>
              <a:rPr lang="de-DE" dirty="0" err="1"/>
              <a:t>Autonomy</a:t>
            </a:r>
            <a:endParaRPr lang="de-DE" dirty="0"/>
          </a:p>
          <a:p>
            <a:pPr marL="457200" lvl="1" indent="0">
              <a:buNone/>
            </a:pPr>
            <a:r>
              <a:rPr lang="en-US" dirty="0"/>
              <a:t>Humans self-determination and control must be safeguarded</a:t>
            </a:r>
            <a:endParaRPr lang="de-DE" dirty="0"/>
          </a:p>
          <a:p>
            <a:pPr marL="514350" indent="-514350">
              <a:buAutoNum type="arabicParenR"/>
            </a:pPr>
            <a:r>
              <a:rPr lang="de-DE" dirty="0" err="1"/>
              <a:t>Prevention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Harm</a:t>
            </a:r>
          </a:p>
          <a:p>
            <a:pPr marL="457200" lvl="1" indent="0">
              <a:buNone/>
            </a:pPr>
            <a:r>
              <a:rPr lang="en-US" dirty="0"/>
              <a:t>AI systems should not cause harm or adversely affect human beings</a:t>
            </a:r>
            <a:endParaRPr lang="de-DE" dirty="0"/>
          </a:p>
          <a:p>
            <a:pPr marL="514350" indent="-514350">
              <a:buAutoNum type="arabicParenR"/>
            </a:pPr>
            <a:r>
              <a:rPr lang="de-DE" dirty="0"/>
              <a:t>Fairness</a:t>
            </a:r>
          </a:p>
          <a:p>
            <a:pPr marL="457200" lvl="1" indent="0">
              <a:buNone/>
            </a:pPr>
            <a:r>
              <a:rPr lang="en-US" dirty="0"/>
              <a:t>Benefits and costs of using AI-systems must be fairly distributed</a:t>
            </a:r>
            <a:endParaRPr lang="de-DE" dirty="0"/>
          </a:p>
          <a:p>
            <a:pPr marL="514350" indent="-514350">
              <a:buAutoNum type="arabicParenR"/>
            </a:pPr>
            <a:r>
              <a:rPr lang="de-DE" dirty="0"/>
              <a:t>Explainability</a:t>
            </a:r>
          </a:p>
          <a:p>
            <a:pPr marL="457200" lvl="1" indent="0">
              <a:buNone/>
            </a:pPr>
            <a:r>
              <a:rPr lang="en-US" dirty="0"/>
              <a:t>Transparent design; open communication of AI systems’ capabilities and purposes; explainable automated decisions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82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Breitbild</PresentationFormat>
  <Paragraphs>19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What Is AI Ethics and Why We Need It?</vt:lpstr>
      <vt:lpstr>What Is AI Ethics?</vt:lpstr>
      <vt:lpstr>Four Ethical Principles for Responsible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AI Ethics and Why We Need It?</dc:title>
  <dc:creator>Sergio Genovesi</dc:creator>
  <cp:lastModifiedBy>Sergio Genovesi</cp:lastModifiedBy>
  <cp:revision>4</cp:revision>
  <dcterms:created xsi:type="dcterms:W3CDTF">2023-02-14T08:40:22Z</dcterms:created>
  <dcterms:modified xsi:type="dcterms:W3CDTF">2023-02-14T08:54:55Z</dcterms:modified>
</cp:coreProperties>
</file>