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346CD-C8B5-45C7-9816-22979782E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65810A-F527-4D66-BC8A-8F982A2E7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A95C00-889A-4150-A0A9-6BAE4F19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73DD-4447-44F6-BFBD-B42C7E009F77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A08295-A16E-4797-92FF-FBB30686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669219-278E-4D1A-8D5E-0FB88A30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E20B-9F68-44A7-8A9A-869D7FCBA4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52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C454B-9CF5-4D2D-9D74-414CFFBB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404D33-C615-4A69-A769-26BF7C6D9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0C8038-D2F5-47B3-9F88-67FD0C059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73DD-4447-44F6-BFBD-B42C7E009F77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79975-A8C3-4FC5-BCCB-AC5458AD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69B484-007C-4A3F-B7A5-C495B176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E20B-9F68-44A7-8A9A-869D7FCBA4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02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EAF438-8A20-479A-8005-093D61421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4DBBDE-2761-4120-B06C-2E497972A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D805FC-51E8-4CF7-B828-75049514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73DD-4447-44F6-BFBD-B42C7E009F77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B103DF-8887-4D52-B77B-7D48A14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178913-D6DD-4F46-B68A-3D9306E5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E20B-9F68-44A7-8A9A-869D7FCBA4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09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28A2F-BC83-4161-AC7F-6D8AFA98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1FCE86-0C62-43FB-A2AE-5C316C486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95555D-31CF-426C-AF73-E33FFA7B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73DD-4447-44F6-BFBD-B42C7E009F77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25069A-00B7-4376-9633-EF5EA408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D31B32-C869-4B10-ADBD-89944E66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E20B-9F68-44A7-8A9A-869D7FCBA4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71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B4B4B-43EF-46E1-B944-E65438D1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BF4B59-DE24-4269-AE7C-8B386941C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32F144-E57E-4FD6-A032-6F4789E5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73DD-4447-44F6-BFBD-B42C7E009F77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5496C9-EEC5-47A3-85FF-42734D06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90C0D2-09B3-47FA-B766-053D43A5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E20B-9F68-44A7-8A9A-869D7FCBA4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11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56739-E25A-450A-B597-6C0ED2BE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854C7-BEB3-485C-99DF-6369497B8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43425E-1FF7-40E0-AE6B-B4986E811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58900C-937A-43AD-924D-C27CBB2C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73DD-4447-44F6-BFBD-B42C7E009F77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799B43-9341-497A-9F5A-9F7605F5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1219E1-F451-4649-AE81-3B352C6A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E20B-9F68-44A7-8A9A-869D7FCBA4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7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C71F1-F501-4E78-B345-558C27BD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C43168-BAFD-4CC4-A2D2-BC842B678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1905AA-3468-4650-AF1C-6B076513E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1E3797-9356-4E2F-8121-EC86B2339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F069B4-CE6A-44BB-A69E-DB3E9622C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8F63B0-89B4-46A8-88B7-66C8A905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73DD-4447-44F6-BFBD-B42C7E009F77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ED8522-66E9-47AB-9E24-D6D4AE98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8F4CC6-5F84-4D42-BB97-2453377C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E20B-9F68-44A7-8A9A-869D7FCBA4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72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44FBD-3B22-42AC-91C4-12DEBE42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91A7D6-F8CC-4C1A-A8CC-F232C4DB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73DD-4447-44F6-BFBD-B42C7E009F77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C6751E-1741-496A-AF8F-6930C439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B00D0A-5B87-4225-AC58-3F6D0E89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E20B-9F68-44A7-8A9A-869D7FCBA4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14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16DD07-1745-4617-B95F-4E3E3009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73DD-4447-44F6-BFBD-B42C7E009F77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2673B8-A2F6-4DB7-878E-0D9505FB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700C79-C982-4F4A-A80A-BDF0DE34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E20B-9F68-44A7-8A9A-869D7FCBA4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96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57633-0C9D-4D22-919B-3249508D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36D34-0429-4EC4-A7FB-25262EB26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5FD998-894B-4201-BF27-4E0513691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030790-8A3E-4FD6-96D7-FB0E03FC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73DD-4447-44F6-BFBD-B42C7E009F77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FF49F9-CFE2-4992-84CA-C010595B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23732F-944E-4D63-AE0E-757E8744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E20B-9F68-44A7-8A9A-869D7FCBA4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18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E64D6-F712-4ECA-A296-215CE38C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1829A7-A8D3-45CF-AD9D-2F7C8B42D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7161A1-824C-462E-B072-DFC68E9FD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B11E08-316D-454C-9521-4844D43C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73DD-4447-44F6-BFBD-B42C7E009F77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845D10-EC59-4C35-8601-49199E90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680689-2176-4FFE-B963-E620EE95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E20B-9F68-44A7-8A9A-869D7FCBA4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45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770452-D9A4-4EFB-93A1-82AB8C69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CA7132-5820-4D5C-A035-00E789406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868612-D08C-49B7-B933-7DF657C27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473DD-4447-44F6-BFBD-B42C7E009F77}" type="datetimeFigureOut">
              <a:rPr lang="de-DE" smtClean="0"/>
              <a:t>14.02.2023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DB88BA-5553-45B1-809B-3E067031D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CBE500-46F5-471E-B363-3B72E2F23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7E20B-9F68-44A7-8A9A-869D7FCBA4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36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B92A9-398F-4ADE-9F10-6B5027CD8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Preventing</a:t>
            </a:r>
            <a:r>
              <a:rPr lang="de-DE" dirty="0"/>
              <a:t> Harm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CAE867-A8BB-423C-B86D-4FEA21C4D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28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06C86-C85E-410B-825E-8AA4412E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Purposively</a:t>
            </a:r>
            <a:r>
              <a:rPr lang="de-DE" dirty="0"/>
              <a:t> Do </a:t>
            </a:r>
            <a:r>
              <a:rPr lang="de-DE" dirty="0" err="1"/>
              <a:t>No</a:t>
            </a:r>
            <a:r>
              <a:rPr lang="de-DE" dirty="0"/>
              <a:t> Harm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C7B06F-4AF8-4E07-AA0A-062ECAF8E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Potentially</a:t>
            </a:r>
            <a:r>
              <a:rPr lang="de-DE" dirty="0"/>
              <a:t> </a:t>
            </a:r>
            <a:r>
              <a:rPr lang="de-DE" dirty="0" err="1"/>
              <a:t>harmful</a:t>
            </a:r>
            <a:r>
              <a:rPr lang="de-DE" dirty="0"/>
              <a:t> </a:t>
            </a:r>
            <a:r>
              <a:rPr lang="de-DE" dirty="0" err="1"/>
              <a:t>outcomes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avoided</a:t>
            </a:r>
            <a:r>
              <a:rPr lang="de-DE" dirty="0"/>
              <a:t>:</a:t>
            </a:r>
          </a:p>
          <a:p>
            <a:pPr>
              <a:buFontTx/>
              <a:buChar char="-"/>
            </a:pPr>
            <a:r>
              <a:rPr lang="de-DE" dirty="0" err="1"/>
              <a:t>discrimination</a:t>
            </a:r>
            <a:r>
              <a:rPr lang="de-DE" dirty="0"/>
              <a:t> and/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exclusion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individual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groups</a:t>
            </a:r>
            <a:endParaRPr lang="de-DE" dirty="0"/>
          </a:p>
          <a:p>
            <a:pPr>
              <a:buFontTx/>
              <a:buChar char="-"/>
            </a:pPr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harm</a:t>
            </a:r>
            <a:endParaRPr lang="de-DE" dirty="0"/>
          </a:p>
          <a:p>
            <a:pPr>
              <a:buFontTx/>
              <a:buChar char="-"/>
            </a:pPr>
            <a:r>
              <a:rPr lang="de-DE" dirty="0" err="1"/>
              <a:t>psychological</a:t>
            </a:r>
            <a:r>
              <a:rPr lang="de-DE" dirty="0"/>
              <a:t> </a:t>
            </a:r>
            <a:r>
              <a:rPr lang="de-DE" dirty="0" err="1"/>
              <a:t>harm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3600" dirty="0" err="1"/>
              <a:t>Example</a:t>
            </a:r>
            <a:r>
              <a:rPr lang="de-DE" sz="3600" dirty="0"/>
              <a:t>: COMPAS Case Study</a:t>
            </a:r>
          </a:p>
        </p:txBody>
      </p:sp>
    </p:spTree>
    <p:extLst>
      <p:ext uri="{BB962C8B-B14F-4D97-AF65-F5344CB8AC3E}">
        <p14:creationId xmlns:p14="http://schemas.microsoft.com/office/powerpoint/2010/main" val="181031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FA3C3-ADE0-4396-9A8A-6372C685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Purposively</a:t>
            </a:r>
            <a:r>
              <a:rPr lang="de-DE" dirty="0"/>
              <a:t> Do </a:t>
            </a:r>
            <a:r>
              <a:rPr lang="de-DE" dirty="0" err="1"/>
              <a:t>No</a:t>
            </a:r>
            <a:r>
              <a:rPr lang="de-DE" dirty="0"/>
              <a:t> Harm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BAF417-38CF-4404-AD88-AB5FE0E2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Identifying</a:t>
            </a:r>
            <a:r>
              <a:rPr lang="de-DE" dirty="0"/>
              <a:t> and </a:t>
            </a:r>
            <a:r>
              <a:rPr lang="de-DE" dirty="0" err="1"/>
              <a:t>preventing</a:t>
            </a:r>
            <a:r>
              <a:rPr lang="de-DE" dirty="0"/>
              <a:t> </a:t>
            </a:r>
            <a:r>
              <a:rPr lang="de-DE" dirty="0" err="1"/>
              <a:t>potentially</a:t>
            </a:r>
            <a:r>
              <a:rPr lang="de-DE" dirty="0"/>
              <a:t> </a:t>
            </a:r>
            <a:r>
              <a:rPr lang="de-DE" dirty="0" err="1"/>
              <a:t>harmful</a:t>
            </a:r>
            <a:r>
              <a:rPr lang="de-DE" dirty="0"/>
              <a:t> </a:t>
            </a:r>
            <a:r>
              <a:rPr lang="de-DE" dirty="0" err="1"/>
              <a:t>outcomes</a:t>
            </a:r>
            <a:r>
              <a:rPr lang="de-DE" dirty="0"/>
              <a:t>:</a:t>
            </a:r>
          </a:p>
          <a:p>
            <a:pPr>
              <a:buFontTx/>
              <a:buChar char="-"/>
            </a:pP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identification</a:t>
            </a:r>
            <a:r>
              <a:rPr lang="de-DE" dirty="0"/>
              <a:t> and </a:t>
            </a:r>
            <a:r>
              <a:rPr lang="de-DE" dirty="0" err="1"/>
              <a:t>debiasing</a:t>
            </a:r>
            <a:endParaRPr lang="de-DE" dirty="0"/>
          </a:p>
          <a:p>
            <a:pPr>
              <a:buFontTx/>
              <a:buChar char="-"/>
            </a:pPr>
            <a:r>
              <a:rPr lang="de-DE" dirty="0" err="1"/>
              <a:t>ethical</a:t>
            </a:r>
            <a:r>
              <a:rPr lang="de-DE" dirty="0"/>
              <a:t> </a:t>
            </a:r>
            <a:r>
              <a:rPr lang="de-DE" dirty="0" err="1"/>
              <a:t>assessments</a:t>
            </a:r>
            <a:r>
              <a:rPr lang="de-DE" dirty="0"/>
              <a:t> and </a:t>
            </a:r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</a:t>
            </a:r>
          </a:p>
          <a:p>
            <a:pPr>
              <a:buFontTx/>
              <a:buChar char="-"/>
            </a:pPr>
            <a:r>
              <a:rPr lang="de-DE" dirty="0"/>
              <a:t>possible </a:t>
            </a:r>
            <a:r>
              <a:rPr lang="de-DE" dirty="0" err="1"/>
              <a:t>audit</a:t>
            </a:r>
            <a:r>
              <a:rPr lang="de-DE" dirty="0"/>
              <a:t> </a:t>
            </a:r>
            <a:r>
              <a:rPr lang="de-DE" dirty="0" err="1"/>
              <a:t>areas</a:t>
            </a:r>
            <a:r>
              <a:rPr lang="de-DE" dirty="0"/>
              <a:t>:</a:t>
            </a:r>
          </a:p>
          <a:p>
            <a:pPr lvl="1">
              <a:buFontTx/>
              <a:buChar char="-"/>
            </a:pPr>
            <a:r>
              <a:rPr lang="de-DE" dirty="0"/>
              <a:t>Fairness</a:t>
            </a:r>
          </a:p>
          <a:p>
            <a:pPr lvl="1">
              <a:buFontTx/>
              <a:buChar char="-"/>
            </a:pPr>
            <a:r>
              <a:rPr lang="de-DE" dirty="0"/>
              <a:t>Transparency</a:t>
            </a:r>
          </a:p>
          <a:p>
            <a:pPr lvl="1">
              <a:buFontTx/>
              <a:buChar char="-"/>
            </a:pPr>
            <a:r>
              <a:rPr lang="de-DE" dirty="0" err="1"/>
              <a:t>Safety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621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16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Preventing Harm</vt:lpstr>
      <vt:lpstr>Purposively Do No Harm</vt:lpstr>
      <vt:lpstr>Purposively Do No Harm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Preventing Harm</dc:title>
  <dc:creator>Sergio Genovesi</dc:creator>
  <cp:lastModifiedBy>Sergio Genovesi</cp:lastModifiedBy>
  <cp:revision>2</cp:revision>
  <dcterms:created xsi:type="dcterms:W3CDTF">2023-02-14T09:09:08Z</dcterms:created>
  <dcterms:modified xsi:type="dcterms:W3CDTF">2023-02-14T09:12:56Z</dcterms:modified>
</cp:coreProperties>
</file>