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65F0-6A46-4388-A544-D6F57763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9B40FE-47FD-411C-811C-60649FE9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A383D5-FFE5-477B-85A1-8A4B873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78EAC-51FC-4FBB-A0E3-E58F8538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D757-E623-4EAD-BFEC-4C7CD8F8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1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29B4F-65E9-45E0-9699-143ED10A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BF9BA-EA76-44EF-8BC4-F244D4649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BE6F1-C709-4644-AE8F-8697EED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234AA-6869-4B67-87D3-7F15CAF5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CB247-4B7E-45F2-B524-8F898FCC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1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9332B7-230E-4896-8C4A-26CC9796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572CA-DE93-4FF8-ADD2-0EF1ECB74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B3B02-83D4-459F-A74D-C1B9DB2D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2E003-A783-4F17-80F7-449C4CF0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54337-18B5-4FAE-87E0-E902EF0F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937C9-7AA9-42A8-840E-558801D1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1B4A5-919B-46DC-82D1-0FFE14AB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A1F04-6998-4BA1-85E3-F2D86B49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46A186-81CB-4423-9E85-1A4A041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757986-D511-4D5D-BD50-808D75E0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0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2DD5-60FF-4DFA-A3DF-19DFCC4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F9B38E-D5C2-4FAA-9830-E91AFF74D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3E8B8-B535-4830-AE49-49C66EB6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1B0AC-5B3A-4892-B648-716DDF00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C3B56-5D0A-4223-84BB-F4FE2EA4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0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01532-CE87-43B7-8110-CD21270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3B4C7-BFF9-4549-8BAF-A7AFB106C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548A6E-EE59-469D-90A5-2FA7D513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4A182-479A-4629-BE77-2B98F150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43DF6-3371-4DBF-A06C-FB7423F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61D33D-3E35-46ED-BD56-5ED82881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BBB5-8F70-4E31-A375-C1ABA04F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76DB79-6A6C-4D82-841A-64A3D4B2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CC93F1-518D-4984-996B-BEA3BC08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94FE7D-1CFB-4B1A-8229-FFB915210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AA4793-B7BB-49AF-8117-806166654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33AEDD-4577-41C6-A874-59774B41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17CC2-C58C-450A-A102-CE21D170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57CAC4-1C58-445A-8E52-2B68506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986DF-8EE2-41F8-8871-9EDAF92F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4AAFA-EA98-4E61-8009-A1849908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43CADD-2809-4E36-B539-90A0B1C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023DE6-8B34-40B3-ACB5-C89CA46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4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03D1EE-5F2C-4B68-8667-96536967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183123-C09D-46D8-B88C-3A3507E8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F544EF-EFDA-4BB6-831A-8319348D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55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0F561-8BA0-4AA1-859F-7AA8969D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F1A27-CB43-4765-B809-FBAABDCB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E2D5F8-1C5C-47CC-9B30-2AF4E2A0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891E52-681D-4AF6-A729-9AAE915B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7DE68-C19F-4054-B9E0-70C1332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6776C-DB16-41F5-8161-59910D3F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2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ACAA1-199D-4BC3-A909-EF411853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FC37F7-15DA-4776-A858-DD5FA13AF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E5B52C-5689-4D9B-AE7F-4579BF298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52AA-5519-43A4-999F-5DDAF754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174F1-4397-43C0-A301-976ACA51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DF1F73-74E2-493A-980F-C2F205B4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3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92B488-96F3-43DD-9DDA-DF396E72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6ACC87-FB05-46A4-8F12-721B9CE3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2EEDA-494D-47E1-9799-6876A8887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253E-17E8-4D1B-920D-CB13100E0E44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61B71-AAEA-4A3E-B97D-57389EEE5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25DAF-3BFB-4394-8413-41B430E36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DD29-B2B3-4718-926B-40CCE6D11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9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07295-91BA-4492-A118-3400C3A0B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Audit Areas</a:t>
            </a:r>
            <a:br>
              <a:rPr lang="de-DE" dirty="0"/>
            </a:br>
            <a:r>
              <a:rPr lang="de-DE" dirty="0" err="1"/>
              <a:t>Societal</a:t>
            </a:r>
            <a:r>
              <a:rPr lang="de-DE" dirty="0"/>
              <a:t> and Environmental Well-</a:t>
            </a:r>
            <a:r>
              <a:rPr lang="de-DE"/>
              <a:t>Being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2BAD14-104F-4E4B-9DE8-56C079F55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4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27101-B894-4686-A89A-2CD52575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46360" cy="1325563"/>
          </a:xfrm>
        </p:spPr>
        <p:txBody>
          <a:bodyPr/>
          <a:lstStyle/>
          <a:p>
            <a:r>
              <a:rPr lang="de-DE" dirty="0" err="1"/>
              <a:t>Societal</a:t>
            </a:r>
            <a:r>
              <a:rPr lang="de-DE" dirty="0"/>
              <a:t> and Environmental Well-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8E8F8-A401-4ABC-9105-D8D5A1A5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Environmental Sustainability requirements include:</a:t>
            </a:r>
          </a:p>
          <a:p>
            <a:pPr>
              <a:buFontTx/>
              <a:buChar char="-"/>
            </a:pPr>
            <a:r>
              <a:rPr lang="en-US" sz="2400" dirty="0"/>
              <a:t>Use of recyclable or recycled materials</a:t>
            </a:r>
          </a:p>
          <a:p>
            <a:pPr>
              <a:buFontTx/>
              <a:buChar char="-"/>
            </a:pPr>
            <a:r>
              <a:rPr lang="en-US" sz="2400" dirty="0"/>
              <a:t>Use of renewable energy for training and computing</a:t>
            </a:r>
          </a:p>
          <a:p>
            <a:pPr>
              <a:buFontTx/>
              <a:buChar char="-"/>
            </a:pPr>
            <a:r>
              <a:rPr lang="en-US" sz="2400" dirty="0"/>
              <a:t>Energy efficient design and CO2 emissions compensation</a:t>
            </a:r>
          </a:p>
          <a:p>
            <a:pPr marL="0" indent="0">
              <a:buNone/>
            </a:pPr>
            <a:r>
              <a:rPr lang="en-US" sz="2400" dirty="0"/>
              <a:t>Societal Sustainability requirements include: </a:t>
            </a:r>
          </a:p>
          <a:p>
            <a:pPr>
              <a:buFontTx/>
              <a:buChar char="-"/>
            </a:pPr>
            <a:r>
              <a:rPr lang="en-US" sz="2400" dirty="0"/>
              <a:t>No labor exploitation and other kinds of violation of human rights</a:t>
            </a:r>
          </a:p>
          <a:p>
            <a:pPr>
              <a:buFontTx/>
              <a:buChar char="-"/>
            </a:pPr>
            <a:r>
              <a:rPr lang="en-US" sz="2400" dirty="0"/>
              <a:t>Measures against the spread of disinformation, hate speech and other kinds of harmful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Audit Areas Societal and Environmental Well-Being</vt:lpstr>
      <vt:lpstr>Societal and Environmental Well-Being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Areas Safety</dc:title>
  <dc:creator>Sergio Genovesi</dc:creator>
  <cp:lastModifiedBy>Sergio Genovesi</cp:lastModifiedBy>
  <cp:revision>6</cp:revision>
  <dcterms:created xsi:type="dcterms:W3CDTF">2023-02-16T13:34:24Z</dcterms:created>
  <dcterms:modified xsi:type="dcterms:W3CDTF">2023-02-16T13:41:51Z</dcterms:modified>
</cp:coreProperties>
</file>