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1" r:id="rId5"/>
    <p:sldId id="273" r:id="rId6"/>
    <p:sldId id="272" r:id="rId7"/>
    <p:sldId id="270" r:id="rId8"/>
    <p:sldId id="265" r:id="rId9"/>
    <p:sldId id="266" r:id="rId10"/>
    <p:sldId id="260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F342C-F8FF-4718-B236-058459A72EB2}" v="65" dt="2023-02-28T13:08:23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DB6-1465-BEA1-B9E4-3AD1849FE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90E0B-52C3-5BF3-3113-1DFD7EF9C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A4C4-1563-A5B9-969B-7124692D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5F2E-B13C-7416-B938-925057F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7FAF-1CF6-26A5-FB06-23C6321C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F0E-CDD0-E461-EF98-6BE163C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FEE-483C-D28A-9B4C-D749129B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E2CA-32C4-EB78-6379-5AA072E7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2C49-E49F-0D8A-057C-754DA1B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B4B7-B381-4525-DD29-3EE8775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887CB-436F-2EA8-9F59-B29A0C9D9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45794-41DA-DF01-8E03-0476BBD7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0CC5-C04B-0DCD-38CA-22B15A23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4D50-1FB1-E770-3535-801D6937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0518-59AD-D55C-D3A0-0F503C8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1160-C787-08DC-9104-32B487AE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6236-FB8A-A0CC-AAA4-6E1928B9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E374-3F1A-4C4F-6EE0-8DA7A5E0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10BC-4210-E846-EA6E-D522896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73DA-4201-5B3C-E087-39526AE8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EEB-2DC1-FE15-1F62-8163DC2C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9EB0-4332-CC7D-AFF9-B24E3E47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79EB-C2E5-959F-9A43-B8D63F0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3D26-25ED-4435-0137-078BC13D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D8C6-1E3D-7D96-E91C-FA879B2F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B7-3BFD-44BE-8880-8B766B8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3F1A-C4B3-A830-F24A-F8711E35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BCC8D-B1A9-2151-1BD5-6D65432A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A34A-A5C2-42D2-9FA0-C8877B00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73E2-F2E7-9731-96AE-EBF233EF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930A-010A-F10E-3E51-AEF6AF0F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3539-F50E-5B67-D8F3-94348AC9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F13A-1549-839A-B73E-E996B0DF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E923-0F94-975B-0055-5F88199F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A722F-EF07-646A-B82A-1A1D6C53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85A8-6161-D876-2C09-92F6A7C56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48562-DE7D-F84E-D84D-FD8A7C4E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2754-37FD-29FA-9397-322E2A3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CE241-2D7C-F22D-64E5-A8675521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8E6E-0955-2521-BF55-C8CA0E16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1DFB-260C-C886-C6DC-844EBBB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8076-A8FE-7E78-E307-41145FB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6F56-BB56-A600-E893-DA09845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7021B-E741-2B33-B705-A21271A1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D7E30-A341-3778-1A46-B0F61B03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EF65-784E-237C-14BA-148AB020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1012-82A4-88FB-6D46-9395B1C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C7AF-EAB2-C48E-68C5-AC6391C6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34A60-67FA-80EF-EE4B-1A9ABE2A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4D47-DD5A-B348-25D4-7DDA62EB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984C-7E9C-3601-67A1-F9BE8CB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2431-B93F-3584-7DE5-039ED001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4E92-E57D-4341-D2D7-F3EB4A20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201C-AB75-41AD-25F2-1D2556F90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8EE3-149C-BE6E-66BC-C9D2493F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67F7-BE52-D507-96D9-0B4625F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F1AE-2EDC-A5EA-85BB-2C07844F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4477-B5A8-68B6-B2E7-387676D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7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4A92-7643-67B6-7BFC-EBD7BA5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5264-12DA-5FBC-75A9-04B9FC18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8847-DBD7-8208-56BD-D01FB86B4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35AA-34E9-99DE-5E28-EE8CF9CA5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A0F3-5554-8E0D-C5F0-64F2616A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24C-D693-99A7-D973-B0D1B613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C7F9-401E-FDBD-9803-79A866AD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BA3D1-C947-176B-0AEA-F8CF85F9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47712"/>
            <a:ext cx="9429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805E-B43F-B470-3141-A5499D4E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F04E-FA13-A507-B724-36954A09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90306-61A1-BA77-92E8-F6756B5E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770731"/>
            <a:ext cx="8091155" cy="51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0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E41679-1D1B-314B-C9D6-E21AC459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5" y="271462"/>
            <a:ext cx="90297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9B1C-AF5B-7AB5-C2A5-46723C82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A64E-C4B5-2D59-23B1-E2054E89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54260-725C-CF67-F305-67C5891E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43" y="461983"/>
            <a:ext cx="7920038" cy="57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1BDFB1-CA78-8530-4CCE-4AE571232F3A}"/>
              </a:ext>
            </a:extLst>
          </p:cNvPr>
          <p:cNvSpPr txBox="1"/>
          <p:nvPr/>
        </p:nvSpPr>
        <p:spPr>
          <a:xfrm>
            <a:off x="1256145" y="2016404"/>
            <a:ext cx="96797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Sum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Mean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 value     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(&gt;F)    </a:t>
            </a:r>
            <a:endParaRPr lang="en-GB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GB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fert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1   2993.70   2993.70   128.2597   3.647e-12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variety      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2   1228.75    614.38    26.3218   3.033e-07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village      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3     55.40     18.47     0.7911      0.5087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Residuals   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29    676.89     23.34   </a:t>
            </a:r>
            <a:r>
              <a:rPr lang="en-GB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GB" dirty="0"/>
            </a:b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F8E248-07B6-78E6-F8AE-A3927CD7E05C}"/>
              </a:ext>
            </a:extLst>
          </p:cNvPr>
          <p:cNvCxnSpPr/>
          <p:nvPr/>
        </p:nvCxnSpPr>
        <p:spPr>
          <a:xfrm>
            <a:off x="1265382" y="2022764"/>
            <a:ext cx="792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3DB087-A9BA-6F37-5D02-802FCAA85F86}"/>
              </a:ext>
            </a:extLst>
          </p:cNvPr>
          <p:cNvCxnSpPr/>
          <p:nvPr/>
        </p:nvCxnSpPr>
        <p:spPr>
          <a:xfrm>
            <a:off x="1265382" y="2341419"/>
            <a:ext cx="792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A059D-3990-365B-063B-A313AFCF6FB2}"/>
              </a:ext>
            </a:extLst>
          </p:cNvPr>
          <p:cNvCxnSpPr/>
          <p:nvPr/>
        </p:nvCxnSpPr>
        <p:spPr>
          <a:xfrm>
            <a:off x="1265382" y="3528291"/>
            <a:ext cx="792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24C-D693-99A7-D973-B0D1B613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C7F9-401E-FDBD-9803-79A866AD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F7943-D96E-A6AA-D992-0AD8BDBA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47712"/>
            <a:ext cx="9429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24C-D693-99A7-D973-B0D1B613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C7F9-401E-FDBD-9803-79A866AD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927EC-45B4-AAEA-2B69-41C147F4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47712"/>
            <a:ext cx="94297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7927EC-45B4-AAEA-2B69-41C147F4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47712"/>
            <a:ext cx="9429750" cy="536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9D981-098D-0925-8FF2-6F521095D6FB}"/>
              </a:ext>
            </a:extLst>
          </p:cNvPr>
          <p:cNvSpPr txBox="1"/>
          <p:nvPr/>
        </p:nvSpPr>
        <p:spPr>
          <a:xfrm>
            <a:off x="914399" y="5340845"/>
            <a:ext cx="2124364" cy="7694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Reject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802BB-77D9-DE85-74D7-26D473FFDF9E}"/>
              </a:ext>
            </a:extLst>
          </p:cNvPr>
          <p:cNvSpPr txBox="1"/>
          <p:nvPr/>
        </p:nvSpPr>
        <p:spPr>
          <a:xfrm>
            <a:off x="8936181" y="5340846"/>
            <a:ext cx="212436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Accept</a:t>
            </a:r>
            <a:endParaRPr lang="en-GB" sz="4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0ADB7B-19D1-1F06-15A5-BA503EF6B3A6}"/>
              </a:ext>
            </a:extLst>
          </p:cNvPr>
          <p:cNvCxnSpPr>
            <a:cxnSpLocks/>
          </p:cNvCxnSpPr>
          <p:nvPr/>
        </p:nvCxnSpPr>
        <p:spPr>
          <a:xfrm>
            <a:off x="6096000" y="850900"/>
            <a:ext cx="0" cy="4597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625 L -0.22083 0.0037 L 0.2819 0.00625 L -0.10846 0.00486 L 0.14648 0.00625 " pathEditMode="relative" ptsTypes="AAAAA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7927EC-45B4-AAEA-2B69-41C147F4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47712"/>
            <a:ext cx="9429750" cy="536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9D981-098D-0925-8FF2-6F521095D6FB}"/>
              </a:ext>
            </a:extLst>
          </p:cNvPr>
          <p:cNvSpPr txBox="1"/>
          <p:nvPr/>
        </p:nvSpPr>
        <p:spPr>
          <a:xfrm>
            <a:off x="914399" y="5340845"/>
            <a:ext cx="2124364" cy="7694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Reject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802BB-77D9-DE85-74D7-26D473FFDF9E}"/>
              </a:ext>
            </a:extLst>
          </p:cNvPr>
          <p:cNvSpPr txBox="1"/>
          <p:nvPr/>
        </p:nvSpPr>
        <p:spPr>
          <a:xfrm>
            <a:off x="8936181" y="5340846"/>
            <a:ext cx="212436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Accept</a:t>
            </a:r>
            <a:endParaRPr lang="en-GB" sz="4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0ADB7B-19D1-1F06-15A5-BA503EF6B3A6}"/>
              </a:ext>
            </a:extLst>
          </p:cNvPr>
          <p:cNvCxnSpPr>
            <a:cxnSpLocks/>
          </p:cNvCxnSpPr>
          <p:nvPr/>
        </p:nvCxnSpPr>
        <p:spPr>
          <a:xfrm>
            <a:off x="7509933" y="867833"/>
            <a:ext cx="0" cy="4597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625 L -0.22084 0.0037 L 0.2819 0.00625 L -0.10847 0.00486 L 0.14648 0.00625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7927EC-45B4-AAEA-2B69-41C147F4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47712"/>
            <a:ext cx="9429750" cy="536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9D981-098D-0925-8FF2-6F521095D6FB}"/>
              </a:ext>
            </a:extLst>
          </p:cNvPr>
          <p:cNvSpPr txBox="1"/>
          <p:nvPr/>
        </p:nvSpPr>
        <p:spPr>
          <a:xfrm>
            <a:off x="914399" y="5340845"/>
            <a:ext cx="2124364" cy="7694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Reject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802BB-77D9-DE85-74D7-26D473FFDF9E}"/>
              </a:ext>
            </a:extLst>
          </p:cNvPr>
          <p:cNvSpPr txBox="1"/>
          <p:nvPr/>
        </p:nvSpPr>
        <p:spPr>
          <a:xfrm>
            <a:off x="8936181" y="5340846"/>
            <a:ext cx="212436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Accept</a:t>
            </a:r>
            <a:endParaRPr lang="en-GB" sz="4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0ADB7B-19D1-1F06-15A5-BA503EF6B3A6}"/>
              </a:ext>
            </a:extLst>
          </p:cNvPr>
          <p:cNvCxnSpPr>
            <a:cxnSpLocks/>
          </p:cNvCxnSpPr>
          <p:nvPr/>
        </p:nvCxnSpPr>
        <p:spPr>
          <a:xfrm>
            <a:off x="4969934" y="850900"/>
            <a:ext cx="0" cy="4597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1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A70D-DEE4-524D-D408-F91E12D8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F8AA-14CE-34BD-7B26-9E0B3CE6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7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BFD3-7FEE-18E9-471D-05241898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1EF5-6699-E4BA-1871-5CF2FA9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2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2D3D-A572-0829-E057-EFF4210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9584-7779-19D5-B104-09F97837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8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41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Clements</dc:creator>
  <cp:lastModifiedBy>Lily Clements</cp:lastModifiedBy>
  <cp:revision>3</cp:revision>
  <dcterms:created xsi:type="dcterms:W3CDTF">2023-02-24T08:35:17Z</dcterms:created>
  <dcterms:modified xsi:type="dcterms:W3CDTF">2023-03-07T12:29:32Z</dcterms:modified>
</cp:coreProperties>
</file>