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37C3E-464B-42F8-82B9-4BA472CD2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2E196B-5576-4971-8051-7080B66AB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ED36F-4E4C-4789-A2FA-5354E408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24A36-7B26-40D0-A2CB-FAF3F414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E8A1B-2ED6-4375-B81E-C693F3B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0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7D609-D159-4534-A051-8771BB84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E19D2-96B8-4F0E-9067-A6A2327B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6EA80-CE2B-42D2-AC0B-44CD48E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935B5-B1D0-408D-811D-E9E3E359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CC9D3-87A0-4511-A2ED-5C63CBFE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7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DB473-75CC-43C2-98B1-666A54939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6D0AFB-2836-4364-BC02-FD94F60C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B094BD-AA9C-4CEF-B330-602CC374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9626A-B50B-43AF-BB88-F695F184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A0B65-5E38-41BE-9142-1803107F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5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AD5D-4238-47C4-8EC2-D21FF9E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2C34-57C9-4748-82E3-50595E67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424E7-5462-465F-B0DE-38C899BC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40EB0-1164-41E5-8E3E-573F6572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615B-54E7-4659-9621-C271456F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8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FE393-1D4A-427D-83A5-B68E85C2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5E88D-26FE-4C33-8D08-C39D6D84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F0621-7FB4-43BF-939E-D61F22BC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96CCA-E692-492A-8F61-7488A80D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D629-7326-41E7-8DA5-F64C8D3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AD08-928E-46C7-9F7A-34DAFD17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4E773B-135F-4AB8-91BD-DE620FF99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F226B4-4D58-4B31-9849-16F24CBC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4C363-29B1-498C-8813-66355660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BA097-C811-4ECF-B33E-F9BA16F3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C687A-FC96-4630-98DD-8BF03076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7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B44BA-D438-44E2-B7FD-BCAC2C9D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DDCDB1-E537-41E0-B2E2-14E9A213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7F347-FA64-4A03-A88F-275A06B4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8E13E6-6776-44EE-83A7-44C338D8F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655080-015E-4A03-93A1-01DC3FF1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4E5945-364E-4DB0-879E-22C79B98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89BED3-3FF6-4F5F-B14B-EFB81D4C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E01D3D-A074-48E0-BF43-F133D758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76AB2-9C84-46DD-8525-4A144E4B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C005E3-A1A5-4D4D-9E68-64884065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D30E3C-89A3-48F0-8E10-19BA2A7C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E131E-82C4-4411-B8B2-35E6B81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2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E355E6-F346-4CDF-A102-DE3BF721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9F5EE3-C469-4FD7-97B9-CD02B5DA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4C148-BE64-460C-8F0A-F70BF024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69959-49EC-4882-A2FA-B1B1FE71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69C52-D6E1-4545-B71B-4D60BAD8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C60D7-CCA2-4A7F-9A6C-E4A4B10A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A4A28-A9C7-4310-844F-2BD260FB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FF574-6133-45F7-9BEE-2CDFD1FC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2A6D36-471D-4233-AB81-9842CDA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6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8E70A-2BE3-4AC7-92AF-C20828A2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BA49AF-F722-4E11-9438-5E18330D1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D391DF-83D1-485A-A46A-C184459B0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69EB28-7B18-44D5-B2C8-66B7F4F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BDAD8-1089-4E37-B5AD-F02439D8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98497-0EA8-4625-A741-B0B0A805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6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0A1E1B-7E1A-464F-9EAF-E7A59945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16CAD-7D5F-414C-8640-CA89EA19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402CF-FB63-4D3E-92E2-83CE1C13F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BD19-6924-40AA-88FE-B3B539025AEC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83C6E-7EBF-47AF-A2AD-2BD6287C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1DD88-EFC4-40FA-B57C-F82511EF4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339F-2128-4AB8-AAD0-E0F0A0FD6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F8FC9-69B4-422D-85FD-377B3976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41330B-1181-4D58-916E-A6A9BEDC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1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51B04-60C3-4409-9C2A-DD176315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D31C0-51F0-446D-9211-EB31EBBC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commitment to “do no harm” is the responsibility of each member of every AI or ML project.</a:t>
            </a:r>
          </a:p>
          <a:p>
            <a:pPr marL="0" indent="0">
              <a:buNone/>
            </a:pPr>
            <a:r>
              <a:rPr lang="en-US" dirty="0"/>
              <a:t>It is important to communicate your concerns:</a:t>
            </a:r>
          </a:p>
          <a:p>
            <a:pPr>
              <a:buFontTx/>
              <a:buChar char="-"/>
            </a:pPr>
            <a:r>
              <a:rPr lang="en-US" dirty="0"/>
              <a:t>Is the data source is too narrow?</a:t>
            </a:r>
          </a:p>
          <a:p>
            <a:pPr>
              <a:buFontTx/>
              <a:buChar char="-"/>
            </a:pPr>
            <a:r>
              <a:rPr lang="en-US" dirty="0"/>
              <a:t>Are some possible outcomes not considered?</a:t>
            </a:r>
          </a:p>
          <a:p>
            <a:pPr>
              <a:buFontTx/>
              <a:buChar char="-"/>
            </a:pPr>
            <a:r>
              <a:rPr lang="en-US" dirty="0"/>
              <a:t>Is the data scalable?</a:t>
            </a:r>
          </a:p>
          <a:p>
            <a:pPr>
              <a:buFontTx/>
              <a:buChar char="-"/>
            </a:pPr>
            <a:r>
              <a:rPr lang="en-US" dirty="0"/>
              <a:t>Are there alternative coding model to counteract bias and/or </a:t>
            </a:r>
            <a:r>
              <a:rPr lang="en-US" dirty="0" err="1"/>
              <a:t>avoit</a:t>
            </a:r>
            <a:r>
              <a:rPr lang="en-US" dirty="0"/>
              <a:t> future potential harm?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4D6BF-01FD-4F27-A61B-C6FFAFA7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Ethics </a:t>
            </a:r>
            <a:r>
              <a:rPr lang="de-DE" dirty="0" err="1"/>
              <a:t>Requires</a:t>
            </a:r>
            <a:r>
              <a:rPr lang="de-DE" dirty="0"/>
              <a:t>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9717A-9B59-4215-8704-59B8A90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Human flourishing is not merely reactive joy, but is the result of consistently practicing good decision making.</a:t>
            </a:r>
          </a:p>
          <a:p>
            <a:pPr>
              <a:buFontTx/>
              <a:buChar char="-"/>
            </a:pPr>
            <a:r>
              <a:rPr lang="en-US" dirty="0"/>
              <a:t>We practice making the right (ethical) decisions according to the circumstance. </a:t>
            </a:r>
          </a:p>
          <a:p>
            <a:pPr>
              <a:buFontTx/>
              <a:buChar char="-"/>
            </a:pPr>
            <a:r>
              <a:rPr lang="en-US" dirty="0"/>
              <a:t>Over time, doing the right thing becomes second nature, and in this way both we and the communities of which we are a part can flourish.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Your Responsibility</vt:lpstr>
      <vt:lpstr>Your Shared Responsibility</vt:lpstr>
      <vt:lpstr>Ethics Requires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Responsibility</dc:title>
  <dc:creator>Sergio Genovesi</dc:creator>
  <cp:lastModifiedBy>Sergio Genovesi</cp:lastModifiedBy>
  <cp:revision>4</cp:revision>
  <dcterms:created xsi:type="dcterms:W3CDTF">2023-02-14T09:40:16Z</dcterms:created>
  <dcterms:modified xsi:type="dcterms:W3CDTF">2023-02-14T10:02:22Z</dcterms:modified>
</cp:coreProperties>
</file>