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handoutMasterIdLst>
    <p:handoutMasterId r:id="rId18"/>
  </p:handoutMasterIdLst>
  <p:sldIdLst>
    <p:sldId id="659" r:id="rId5"/>
    <p:sldId id="696" r:id="rId6"/>
    <p:sldId id="695" r:id="rId7"/>
    <p:sldId id="698" r:id="rId8"/>
    <p:sldId id="701" r:id="rId9"/>
    <p:sldId id="700" r:id="rId10"/>
    <p:sldId id="699" r:id="rId11"/>
    <p:sldId id="697" r:id="rId12"/>
    <p:sldId id="729" r:id="rId13"/>
    <p:sldId id="730" r:id="rId14"/>
    <p:sldId id="717" r:id="rId15"/>
    <p:sldId id="724" r:id="rId1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12">
          <p15:clr>
            <a:srgbClr val="A4A3A4"/>
          </p15:clr>
        </p15:guide>
        <p15:guide id="2" orient="horz" pos="274">
          <p15:clr>
            <a:srgbClr val="A4A3A4"/>
          </p15:clr>
        </p15:guide>
        <p15:guide id="3" orient="horz" pos="771">
          <p15:clr>
            <a:srgbClr val="A4A3A4"/>
          </p15:clr>
        </p15:guide>
        <p15:guide id="4" orient="horz" pos="704">
          <p15:clr>
            <a:srgbClr val="A4A3A4"/>
          </p15:clr>
        </p15:guide>
        <p15:guide id="5" pos="3920">
          <p15:clr>
            <a:srgbClr val="A4A3A4"/>
          </p15:clr>
        </p15:guide>
        <p15:guide id="6" pos="271">
          <p15:clr>
            <a:srgbClr val="A4A3A4"/>
          </p15:clr>
        </p15:guide>
        <p15:guide id="7" pos="549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drigues Silva Almeida, Denise Almeida" initials="RSADA" lastIdx="4" clrIdx="0">
    <p:extLst>
      <p:ext uri="{19B8F6BF-5375-455C-9EA6-DF929625EA0E}">
        <p15:presenceInfo xmlns:p15="http://schemas.microsoft.com/office/powerpoint/2012/main" userId="S::uczcdrs@ucl.ac.uk::f256de4d-8f1b-44a8-873d-5ca7c681e85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43" autoAdjust="0"/>
    <p:restoredTop sz="81627"/>
  </p:normalViewPr>
  <p:slideViewPr>
    <p:cSldViewPr showGuides="1">
      <p:cViewPr varScale="1">
        <p:scale>
          <a:sx n="72" d="100"/>
          <a:sy n="72" d="100"/>
        </p:scale>
        <p:origin x="1368" y="60"/>
      </p:cViewPr>
      <p:guideLst>
        <p:guide orient="horz" pos="2812"/>
        <p:guide orient="horz" pos="274"/>
        <p:guide orient="horz" pos="771"/>
        <p:guide orient="horz" pos="704"/>
        <p:guide pos="3920"/>
        <p:guide pos="271"/>
        <p:guide pos="5490"/>
      </p:guideLst>
    </p:cSldViewPr>
  </p:slideViewPr>
  <p:notesTextViewPr>
    <p:cViewPr>
      <p:scale>
        <a:sx n="1" d="1"/>
        <a:sy n="1" d="1"/>
      </p:scale>
      <p:origin x="0" y="0"/>
    </p:cViewPr>
  </p:notesTextViewPr>
  <p:notesViewPr>
    <p:cSldViewPr>
      <p:cViewPr varScale="1">
        <p:scale>
          <a:sx n="51" d="100"/>
          <a:sy n="51" d="100"/>
        </p:scale>
        <p:origin x="2692" y="2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A144CB7-DC0A-48FF-9E8C-523419CD978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dirty="0"/>
              <a:t>Turing Institute</a:t>
            </a:r>
          </a:p>
        </p:txBody>
      </p:sp>
      <p:sp>
        <p:nvSpPr>
          <p:cNvPr id="3" name="Date Placeholder 2">
            <a:extLst>
              <a:ext uri="{FF2B5EF4-FFF2-40B4-BE49-F238E27FC236}">
                <a16:creationId xmlns:a16="http://schemas.microsoft.com/office/drawing/2014/main" id="{E473D488-0D05-411A-8402-A885200B9C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AC042E9-78A1-4B1C-BB9F-654C1151B68C}" type="datetimeFigureOut">
              <a:rPr lang="en-US" smtClean="0"/>
              <a:t>8/24/2021</a:t>
            </a:fld>
            <a:endParaRPr lang="en-US"/>
          </a:p>
        </p:txBody>
      </p:sp>
      <p:sp>
        <p:nvSpPr>
          <p:cNvPr id="4" name="Footer Placeholder 3">
            <a:extLst>
              <a:ext uri="{FF2B5EF4-FFF2-40B4-BE49-F238E27FC236}">
                <a16:creationId xmlns:a16="http://schemas.microsoft.com/office/drawing/2014/main" id="{9B59561A-09A4-43CD-8B27-2988718E844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dirty="0"/>
              <a:t>Lomas &amp; Almeida 2021 </a:t>
            </a:r>
          </a:p>
        </p:txBody>
      </p:sp>
      <p:sp>
        <p:nvSpPr>
          <p:cNvPr id="5" name="Slide Number Placeholder 4">
            <a:extLst>
              <a:ext uri="{FF2B5EF4-FFF2-40B4-BE49-F238E27FC236}">
                <a16:creationId xmlns:a16="http://schemas.microsoft.com/office/drawing/2014/main" id="{6EBF7546-C3CC-4F79-8440-69D5B9239D5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61F6AEF-BF2E-4888-8B7D-6D79E7EC3AF0}" type="slidenum">
              <a:rPr lang="en-US" smtClean="0"/>
              <a:t>‹#›</a:t>
            </a:fld>
            <a:endParaRPr lang="en-US" dirty="0"/>
          </a:p>
        </p:txBody>
      </p:sp>
    </p:spTree>
    <p:extLst>
      <p:ext uri="{BB962C8B-B14F-4D97-AF65-F5344CB8AC3E}">
        <p14:creationId xmlns:p14="http://schemas.microsoft.com/office/powerpoint/2010/main" val="3667022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4306D9-D9E9-4EA5-813D-375E6C093ED6}" type="datetimeFigureOut">
              <a:rPr lang="en-GB" smtClean="0"/>
              <a:t>24/08/2021</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9B9481-87FC-4BF7-B045-54D6BDF02FFD}" type="slidenum">
              <a:rPr lang="en-GB" smtClean="0"/>
              <a:t>‹#›</a:t>
            </a:fld>
            <a:endParaRPr lang="en-GB"/>
          </a:p>
        </p:txBody>
      </p:sp>
    </p:spTree>
    <p:extLst>
      <p:ext uri="{BB962C8B-B14F-4D97-AF65-F5344CB8AC3E}">
        <p14:creationId xmlns:p14="http://schemas.microsoft.com/office/powerpoint/2010/main" val="34787640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85763" indent="-385763">
              <a:buFont typeface="Arial" panose="020B0604020202020204" pitchFamily="34" charset="0"/>
              <a:buChar char="•"/>
            </a:pPr>
            <a:r>
              <a:rPr lang="en-GB" dirty="0">
                <a:solidFill>
                  <a:schemeClr val="bg1"/>
                </a:solidFill>
              </a:rPr>
              <a:t>Part 1: Legislation and Regulatory Contexts</a:t>
            </a:r>
          </a:p>
          <a:p>
            <a:pPr marL="385763" indent="-385763">
              <a:buFont typeface="Arial" panose="020B0604020202020204" pitchFamily="34" charset="0"/>
              <a:buChar char="•"/>
            </a:pPr>
            <a:r>
              <a:rPr lang="en-GB" dirty="0">
                <a:solidFill>
                  <a:schemeClr val="bg1"/>
                </a:solidFill>
              </a:rPr>
              <a:t>Part 2: Intellectual Property Rights</a:t>
            </a:r>
          </a:p>
          <a:p>
            <a:pPr marL="385763" indent="-385763">
              <a:buFont typeface="Arial" panose="020B0604020202020204" pitchFamily="34" charset="0"/>
              <a:buChar char="•"/>
            </a:pPr>
            <a:r>
              <a:rPr lang="en-GB" dirty="0">
                <a:solidFill>
                  <a:schemeClr val="bg1"/>
                </a:solidFill>
              </a:rPr>
              <a:t>Part 3: Personal Data Concepts: the GDPR and AI</a:t>
            </a:r>
          </a:p>
          <a:p>
            <a:pPr marL="385763" indent="-385763">
              <a:buFont typeface="Arial" panose="020B0604020202020204" pitchFamily="34" charset="0"/>
              <a:buChar char="•"/>
            </a:pPr>
            <a:r>
              <a:rPr lang="en-GB" dirty="0">
                <a:solidFill>
                  <a:schemeClr val="bg1"/>
                </a:solidFill>
              </a:rPr>
              <a:t>Part 4: GDPR in practice: </a:t>
            </a:r>
            <a:r>
              <a:rPr lang="en-GB" dirty="0" err="1">
                <a:solidFill>
                  <a:schemeClr val="bg1"/>
                </a:solidFill>
              </a:rPr>
              <a:t>RoPA</a:t>
            </a:r>
            <a:endParaRPr lang="en-GB" dirty="0">
              <a:solidFill>
                <a:schemeClr val="bg1"/>
              </a:solidFill>
            </a:endParaRPr>
          </a:p>
          <a:p>
            <a:pPr marL="385763" indent="-385763">
              <a:buFont typeface="Arial" panose="020B0604020202020204" pitchFamily="34" charset="0"/>
              <a:buChar char="•"/>
            </a:pPr>
            <a:r>
              <a:rPr lang="en-GB" dirty="0">
                <a:solidFill>
                  <a:schemeClr val="bg1"/>
                </a:solidFill>
              </a:rPr>
              <a:t>Part 5: GDPR in practice: Impact Assessments</a:t>
            </a:r>
          </a:p>
          <a:p>
            <a:pPr marL="385763" indent="-385763">
              <a:buFont typeface="Arial" panose="020B0604020202020204" pitchFamily="34" charset="0"/>
              <a:buChar char="•"/>
            </a:pPr>
            <a:r>
              <a:rPr lang="en-GB" dirty="0">
                <a:solidFill>
                  <a:schemeClr val="bg1"/>
                </a:solidFill>
              </a:rPr>
              <a:t>Part 6 Case-Study: AI-driven Recruitment</a:t>
            </a:r>
          </a:p>
          <a:p>
            <a:pPr marL="385763" indent="-385763">
              <a:buFont typeface="Arial" panose="020B0604020202020204" pitchFamily="34" charset="0"/>
              <a:buChar char="•"/>
            </a:pPr>
            <a:r>
              <a:rPr lang="en-GB" dirty="0">
                <a:solidFill>
                  <a:schemeClr val="bg1"/>
                </a:solidFill>
              </a:rPr>
              <a:t>Part 7: Future gazing: </a:t>
            </a:r>
            <a:r>
              <a:rPr lang="en-GB" dirty="0" err="1">
                <a:solidFill>
                  <a:schemeClr val="bg1"/>
                </a:solidFill>
              </a:rPr>
              <a:t>ePrivacy</a:t>
            </a:r>
            <a:r>
              <a:rPr lang="en-GB" dirty="0">
                <a:solidFill>
                  <a:schemeClr val="bg1"/>
                </a:solidFill>
              </a:rPr>
              <a:t> and AI regulation</a:t>
            </a:r>
          </a:p>
          <a:p>
            <a:pPr marL="385763" indent="-385763">
              <a:buFont typeface="Arial" panose="020B0604020202020204" pitchFamily="34" charset="0"/>
              <a:buChar char="•"/>
            </a:pPr>
            <a:r>
              <a:rPr lang="en-GB" b="1" dirty="0">
                <a:solidFill>
                  <a:schemeClr val="bg1"/>
                </a:solidFill>
              </a:rPr>
              <a:t>Activities and Readings </a:t>
            </a:r>
            <a:endParaRPr lang="en-US" b="1" dirty="0">
              <a:solidFill>
                <a:schemeClr val="bg1"/>
              </a:solidFill>
            </a:endParaRPr>
          </a:p>
          <a:p>
            <a:endParaRPr lang="en-US" dirty="0"/>
          </a:p>
        </p:txBody>
      </p:sp>
      <p:sp>
        <p:nvSpPr>
          <p:cNvPr id="4" name="Slide Number Placeholder 3"/>
          <p:cNvSpPr>
            <a:spLocks noGrp="1"/>
          </p:cNvSpPr>
          <p:nvPr>
            <p:ph type="sldNum" sz="quarter" idx="5"/>
          </p:nvPr>
        </p:nvSpPr>
        <p:spPr/>
        <p:txBody>
          <a:bodyPr/>
          <a:lstStyle/>
          <a:p>
            <a:fld id="{439B9481-87FC-4BF7-B045-54D6BDF02FFD}" type="slidenum">
              <a:rPr lang="en-GB" smtClean="0"/>
              <a:t>1</a:t>
            </a:fld>
            <a:endParaRPr lang="en-GB"/>
          </a:p>
        </p:txBody>
      </p:sp>
    </p:spTree>
    <p:extLst>
      <p:ext uri="{BB962C8B-B14F-4D97-AF65-F5344CB8AC3E}">
        <p14:creationId xmlns:p14="http://schemas.microsoft.com/office/powerpoint/2010/main" val="7438266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202124"/>
                </a:solidFill>
                <a:effectLst/>
                <a:latin typeface="arial" panose="020B0604020202020204" pitchFamily="34" charset="0"/>
              </a:rPr>
              <a:t>California. </a:t>
            </a:r>
            <a:r>
              <a:rPr lang="en-GB" b="1" i="0" dirty="0">
                <a:solidFill>
                  <a:srgbClr val="202124"/>
                </a:solidFill>
                <a:effectLst/>
                <a:latin typeface="arial" panose="020B0604020202020204" pitchFamily="34" charset="0"/>
              </a:rPr>
              <a:t>Enacts the Automated Decision Systems Accountability Act</a:t>
            </a:r>
            <a:r>
              <a:rPr lang="en-GB" b="0" i="0" dirty="0">
                <a:solidFill>
                  <a:srgbClr val="202124"/>
                </a:solidFill>
                <a:effectLst/>
                <a:latin typeface="arial" panose="020B0604020202020204" pitchFamily="34" charset="0"/>
              </a:rPr>
              <a:t> and states the intent of the Legislature that state agencies use an acquisition method that minimizes the risk of adverse and discriminatory impacts resulting from the design and application of automated decision systems.</a:t>
            </a:r>
          </a:p>
          <a:p>
            <a:endParaRPr lang="en-GB" b="0" i="0" dirty="0">
              <a:solidFill>
                <a:srgbClr val="202124"/>
              </a:solidFill>
              <a:effectLst/>
              <a:latin typeface="arial" panose="020B0604020202020204" pitchFamily="34" charset="0"/>
            </a:endParaRPr>
          </a:p>
          <a:p>
            <a:r>
              <a:rPr lang="en-GB" b="0" i="0" dirty="0">
                <a:solidFill>
                  <a:srgbClr val="202124"/>
                </a:solidFill>
                <a:effectLst/>
                <a:latin typeface="arial" panose="020B0604020202020204" pitchFamily="34" charset="0"/>
              </a:rPr>
              <a:t>The </a:t>
            </a:r>
            <a:r>
              <a:rPr lang="en-GB" b="1" i="0" dirty="0">
                <a:solidFill>
                  <a:srgbClr val="202124"/>
                </a:solidFill>
                <a:effectLst/>
                <a:latin typeface="arial" panose="020B0604020202020204" pitchFamily="34" charset="0"/>
              </a:rPr>
              <a:t>Fair Credit Reporting Act</a:t>
            </a:r>
            <a:r>
              <a:rPr lang="en-GB" b="0" i="0" dirty="0">
                <a:solidFill>
                  <a:srgbClr val="202124"/>
                </a:solidFill>
                <a:effectLst/>
                <a:latin typeface="arial" panose="020B0604020202020204" pitchFamily="34" charset="0"/>
              </a:rPr>
              <a:t> (</a:t>
            </a:r>
            <a:r>
              <a:rPr lang="en-GB" b="1" i="0" dirty="0">
                <a:solidFill>
                  <a:srgbClr val="202124"/>
                </a:solidFill>
                <a:effectLst/>
                <a:latin typeface="arial" panose="020B0604020202020204" pitchFamily="34" charset="0"/>
              </a:rPr>
              <a:t>FCRA</a:t>
            </a:r>
            <a:r>
              <a:rPr lang="en-GB" b="0" i="0" dirty="0">
                <a:solidFill>
                  <a:srgbClr val="202124"/>
                </a:solidFill>
                <a:effectLst/>
                <a:latin typeface="arial" panose="020B0604020202020204" pitchFamily="34" charset="0"/>
              </a:rPr>
              <a:t>) is a federal </a:t>
            </a:r>
            <a:r>
              <a:rPr lang="en-GB" b="1" i="0" dirty="0">
                <a:solidFill>
                  <a:srgbClr val="202124"/>
                </a:solidFill>
                <a:effectLst/>
                <a:latin typeface="arial" panose="020B0604020202020204" pitchFamily="34" charset="0"/>
              </a:rPr>
              <a:t>law</a:t>
            </a:r>
            <a:r>
              <a:rPr lang="en-GB" b="0" i="0" dirty="0">
                <a:solidFill>
                  <a:srgbClr val="202124"/>
                </a:solidFill>
                <a:effectLst/>
                <a:latin typeface="arial" panose="020B0604020202020204" pitchFamily="34" charset="0"/>
              </a:rPr>
              <a:t> that regulates </a:t>
            </a:r>
            <a:r>
              <a:rPr lang="en-GB" b="1" i="0" dirty="0">
                <a:solidFill>
                  <a:srgbClr val="202124"/>
                </a:solidFill>
                <a:effectLst/>
                <a:latin typeface="arial" panose="020B0604020202020204" pitchFamily="34" charset="0"/>
              </a:rPr>
              <a:t>credit reporting</a:t>
            </a:r>
            <a:r>
              <a:rPr lang="en-GB" b="0" i="0" dirty="0">
                <a:solidFill>
                  <a:srgbClr val="202124"/>
                </a:solidFill>
                <a:effectLst/>
                <a:latin typeface="arial" panose="020B0604020202020204" pitchFamily="34" charset="0"/>
              </a:rPr>
              <a:t> agencies and compels them to insure the information they gather and distribute is a </a:t>
            </a:r>
            <a:r>
              <a:rPr lang="en-GB" b="1" i="0" dirty="0">
                <a:solidFill>
                  <a:srgbClr val="202124"/>
                </a:solidFill>
                <a:effectLst/>
                <a:latin typeface="arial" panose="020B0604020202020204" pitchFamily="34" charset="0"/>
              </a:rPr>
              <a:t>fair</a:t>
            </a:r>
            <a:r>
              <a:rPr lang="en-GB" b="0" i="0" dirty="0">
                <a:solidFill>
                  <a:srgbClr val="202124"/>
                </a:solidFill>
                <a:effectLst/>
                <a:latin typeface="arial" panose="020B0604020202020204" pitchFamily="34" charset="0"/>
              </a:rPr>
              <a:t> and accurate summary of a consumer's </a:t>
            </a:r>
            <a:r>
              <a:rPr lang="en-GB" b="1" i="0" dirty="0">
                <a:solidFill>
                  <a:srgbClr val="202124"/>
                </a:solidFill>
                <a:effectLst/>
                <a:latin typeface="arial" panose="020B0604020202020204" pitchFamily="34" charset="0"/>
              </a:rPr>
              <a:t>credit</a:t>
            </a:r>
            <a:r>
              <a:rPr lang="en-GB" b="0" i="0" dirty="0">
                <a:solidFill>
                  <a:srgbClr val="202124"/>
                </a:solidFill>
                <a:effectLst/>
                <a:latin typeface="arial" panose="020B0604020202020204" pitchFamily="34" charset="0"/>
              </a:rPr>
              <a:t> history. ... The </a:t>
            </a:r>
            <a:r>
              <a:rPr lang="en-GB" b="1" i="0" dirty="0">
                <a:solidFill>
                  <a:srgbClr val="202124"/>
                </a:solidFill>
                <a:effectLst/>
                <a:latin typeface="arial" panose="020B0604020202020204" pitchFamily="34" charset="0"/>
              </a:rPr>
              <a:t>law</a:t>
            </a:r>
            <a:r>
              <a:rPr lang="en-GB" b="0" i="0" dirty="0">
                <a:solidFill>
                  <a:srgbClr val="202124"/>
                </a:solidFill>
                <a:effectLst/>
                <a:latin typeface="arial" panose="020B0604020202020204" pitchFamily="34" charset="0"/>
              </a:rPr>
              <a:t> is intended to </a:t>
            </a:r>
            <a:r>
              <a:rPr lang="en-GB" b="1" i="0" dirty="0">
                <a:solidFill>
                  <a:srgbClr val="202124"/>
                </a:solidFill>
                <a:effectLst/>
                <a:latin typeface="arial" panose="020B0604020202020204" pitchFamily="34" charset="0"/>
              </a:rPr>
              <a:t>protect</a:t>
            </a:r>
            <a:r>
              <a:rPr lang="en-GB" b="0" i="0" dirty="0">
                <a:solidFill>
                  <a:srgbClr val="202124"/>
                </a:solidFill>
                <a:effectLst/>
                <a:latin typeface="arial" panose="020B0604020202020204" pitchFamily="34" charset="0"/>
              </a:rPr>
              <a:t> consumers from misinformation being used against them.</a:t>
            </a:r>
            <a:endParaRPr lang="en-US" dirty="0"/>
          </a:p>
        </p:txBody>
      </p:sp>
      <p:sp>
        <p:nvSpPr>
          <p:cNvPr id="4" name="Slide Number Placeholder 3"/>
          <p:cNvSpPr>
            <a:spLocks noGrp="1"/>
          </p:cNvSpPr>
          <p:nvPr>
            <p:ph type="sldNum" sz="quarter" idx="5"/>
          </p:nvPr>
        </p:nvSpPr>
        <p:spPr/>
        <p:txBody>
          <a:bodyPr/>
          <a:lstStyle/>
          <a:p>
            <a:fld id="{439B9481-87FC-4BF7-B045-54D6BDF02FFD}" type="slidenum">
              <a:rPr lang="en-GB" smtClean="0"/>
              <a:t>10</a:t>
            </a:fld>
            <a:endParaRPr lang="en-GB"/>
          </a:p>
        </p:txBody>
      </p:sp>
    </p:spTree>
    <p:extLst>
      <p:ext uri="{BB962C8B-B14F-4D97-AF65-F5344CB8AC3E}">
        <p14:creationId xmlns:p14="http://schemas.microsoft.com/office/powerpoint/2010/main" val="7515817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9B9481-87FC-4BF7-B045-54D6BDF02FFD}" type="slidenum">
              <a:rPr lang="en-GB" smtClean="0"/>
              <a:t>11</a:t>
            </a:fld>
            <a:endParaRPr lang="en-GB"/>
          </a:p>
        </p:txBody>
      </p:sp>
    </p:spTree>
    <p:extLst>
      <p:ext uri="{BB962C8B-B14F-4D97-AF65-F5344CB8AC3E}">
        <p14:creationId xmlns:p14="http://schemas.microsoft.com/office/powerpoint/2010/main" val="27683702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9B9481-87FC-4BF7-B045-54D6BDF02FFD}" type="slidenum">
              <a:rPr lang="en-GB" smtClean="0"/>
              <a:t>12</a:t>
            </a:fld>
            <a:endParaRPr lang="en-GB"/>
          </a:p>
        </p:txBody>
      </p:sp>
    </p:spTree>
    <p:extLst>
      <p:ext uri="{BB962C8B-B14F-4D97-AF65-F5344CB8AC3E}">
        <p14:creationId xmlns:p14="http://schemas.microsoft.com/office/powerpoint/2010/main" val="3356926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9B9481-87FC-4BF7-B045-54D6BDF02FFD}" type="slidenum">
              <a:rPr lang="en-GB" smtClean="0"/>
              <a:t>2</a:t>
            </a:fld>
            <a:endParaRPr lang="en-GB"/>
          </a:p>
        </p:txBody>
      </p:sp>
    </p:spTree>
    <p:extLst>
      <p:ext uri="{BB962C8B-B14F-4D97-AF65-F5344CB8AC3E}">
        <p14:creationId xmlns:p14="http://schemas.microsoft.com/office/powerpoint/2010/main" val="4110820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9B9481-87FC-4BF7-B045-54D6BDF02FFD}" type="slidenum">
              <a:rPr lang="en-GB" smtClean="0"/>
              <a:t>3</a:t>
            </a:fld>
            <a:endParaRPr lang="en-GB"/>
          </a:p>
        </p:txBody>
      </p:sp>
    </p:spTree>
    <p:extLst>
      <p:ext uri="{BB962C8B-B14F-4D97-AF65-F5344CB8AC3E}">
        <p14:creationId xmlns:p14="http://schemas.microsoft.com/office/powerpoint/2010/main" val="532119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9B9481-87FC-4BF7-B045-54D6BDF02FFD}" type="slidenum">
              <a:rPr lang="en-GB" smtClean="0"/>
              <a:t>4</a:t>
            </a:fld>
            <a:endParaRPr lang="en-GB"/>
          </a:p>
        </p:txBody>
      </p:sp>
    </p:spTree>
    <p:extLst>
      <p:ext uri="{BB962C8B-B14F-4D97-AF65-F5344CB8AC3E}">
        <p14:creationId xmlns:p14="http://schemas.microsoft.com/office/powerpoint/2010/main" val="109719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9B9481-87FC-4BF7-B045-54D6BDF02FFD}" type="slidenum">
              <a:rPr lang="en-GB" smtClean="0"/>
              <a:t>5</a:t>
            </a:fld>
            <a:endParaRPr lang="en-GB"/>
          </a:p>
        </p:txBody>
      </p:sp>
    </p:spTree>
    <p:extLst>
      <p:ext uri="{BB962C8B-B14F-4D97-AF65-F5344CB8AC3E}">
        <p14:creationId xmlns:p14="http://schemas.microsoft.com/office/powerpoint/2010/main" val="4284516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9B9481-87FC-4BF7-B045-54D6BDF02FFD}" type="slidenum">
              <a:rPr lang="en-GB" smtClean="0"/>
              <a:t>6</a:t>
            </a:fld>
            <a:endParaRPr lang="en-GB"/>
          </a:p>
        </p:txBody>
      </p:sp>
    </p:spTree>
    <p:extLst>
      <p:ext uri="{BB962C8B-B14F-4D97-AF65-F5344CB8AC3E}">
        <p14:creationId xmlns:p14="http://schemas.microsoft.com/office/powerpoint/2010/main" val="32000008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9B9481-87FC-4BF7-B045-54D6BDF02FFD}" type="slidenum">
              <a:rPr lang="en-GB" smtClean="0"/>
              <a:t>7</a:t>
            </a:fld>
            <a:endParaRPr lang="en-GB"/>
          </a:p>
        </p:txBody>
      </p:sp>
    </p:spTree>
    <p:extLst>
      <p:ext uri="{BB962C8B-B14F-4D97-AF65-F5344CB8AC3E}">
        <p14:creationId xmlns:p14="http://schemas.microsoft.com/office/powerpoint/2010/main" val="21523908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9B9481-87FC-4BF7-B045-54D6BDF02FFD}" type="slidenum">
              <a:rPr lang="en-GB" smtClean="0"/>
              <a:t>8</a:t>
            </a:fld>
            <a:endParaRPr lang="en-GB"/>
          </a:p>
        </p:txBody>
      </p:sp>
    </p:spTree>
    <p:extLst>
      <p:ext uri="{BB962C8B-B14F-4D97-AF65-F5344CB8AC3E}">
        <p14:creationId xmlns:p14="http://schemas.microsoft.com/office/powerpoint/2010/main" val="2617634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2A2A2A"/>
                </a:solidFill>
                <a:effectLst/>
                <a:latin typeface="Merriweather"/>
              </a:rPr>
              <a:t>For example, in the algorithmic governance context, a data subject has a right to contest an individual algorithmic decision (Article 22), to receive notice of solely automated decision-making (ADM) (Article 13), and to request access to ‘meaningful information about the logic involved’ (Article 15). Should this fail to invoke any of these rights, however, the GDPR still puts in place significant obligations on data controllers using ADM, whether that decision-making involves a human or not.</a:t>
            </a:r>
            <a:r>
              <a:rPr lang="en-GB" b="0" i="0" u="none" strike="noStrike" baseline="30000" dirty="0">
                <a:solidFill>
                  <a:srgbClr val="006FB7"/>
                </a:solidFill>
                <a:effectLst/>
                <a:latin typeface="Source Sans Pro" panose="020B0604020202020204" pitchFamily="34" charset="0"/>
              </a:rPr>
              <a:t>6</a:t>
            </a:r>
            <a:r>
              <a:rPr lang="en-GB" b="0" i="0" dirty="0">
                <a:solidFill>
                  <a:srgbClr val="2A2A2A"/>
                </a:solidFill>
                <a:effectLst/>
                <a:latin typeface="Merriweather"/>
              </a:rPr>
              <a:t> The GDPR requires an array of systemic accountability tools, including third-party auditing, the appointment of DPOs (Article 37), and DPIAs (Article 35). These obligations arise from the text of the law, in accompanying Recitals, and in the Guidelines on Automated Individual Decision-making and Profiling (‘Guidelines on ADM’) released in October 2017 and revised in February 2018 by the Article 29 Working Party (now the EDPB).</a:t>
            </a:r>
            <a:r>
              <a:rPr lang="en-GB" b="0" i="0" u="none" strike="noStrike" baseline="30000" dirty="0">
                <a:solidFill>
                  <a:srgbClr val="006FB7"/>
                </a:solidFill>
                <a:effectLst/>
                <a:latin typeface="Source Sans Pro" panose="020B0604020202020204" pitchFamily="34" charset="0"/>
              </a:rPr>
              <a:t>7</a:t>
            </a:r>
            <a:endParaRPr lang="en-US" dirty="0"/>
          </a:p>
        </p:txBody>
      </p:sp>
      <p:sp>
        <p:nvSpPr>
          <p:cNvPr id="4" name="Slide Number Placeholder 3"/>
          <p:cNvSpPr>
            <a:spLocks noGrp="1"/>
          </p:cNvSpPr>
          <p:nvPr>
            <p:ph type="sldNum" sz="quarter" idx="5"/>
          </p:nvPr>
        </p:nvSpPr>
        <p:spPr/>
        <p:txBody>
          <a:bodyPr/>
          <a:lstStyle/>
          <a:p>
            <a:fld id="{439B9481-87FC-4BF7-B045-54D6BDF02FFD}" type="slidenum">
              <a:rPr lang="en-GB" smtClean="0"/>
              <a:t>9</a:t>
            </a:fld>
            <a:endParaRPr lang="en-GB"/>
          </a:p>
        </p:txBody>
      </p:sp>
    </p:spTree>
    <p:extLst>
      <p:ext uri="{BB962C8B-B14F-4D97-AF65-F5344CB8AC3E}">
        <p14:creationId xmlns:p14="http://schemas.microsoft.com/office/powerpoint/2010/main" val="10461803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olygon (light bg)">
    <p:bg>
      <p:bgPr>
        <a:solidFill>
          <a:srgbClr val="E6E6E6"/>
        </a:solidFill>
        <a:effectLst/>
      </p:bgPr>
    </p:bg>
    <p:spTree>
      <p:nvGrpSpPr>
        <p:cNvPr id="1" name=""/>
        <p:cNvGrpSpPr/>
        <p:nvPr/>
      </p:nvGrpSpPr>
      <p:grpSpPr>
        <a:xfrm>
          <a:off x="0" y="0"/>
          <a:ext cx="0" cy="0"/>
          <a:chOff x="0" y="0"/>
          <a:chExt cx="0" cy="0"/>
        </a:xfrm>
      </p:grpSpPr>
      <p:sp>
        <p:nvSpPr>
          <p:cNvPr id="15" name="Picture Placeholder 14"/>
          <p:cNvSpPr>
            <a:spLocks noGrp="1"/>
          </p:cNvSpPr>
          <p:nvPr>
            <p:ph type="pic" sz="quarter" idx="13"/>
          </p:nvPr>
        </p:nvSpPr>
        <p:spPr>
          <a:xfrm>
            <a:off x="3787775" y="0"/>
            <a:ext cx="5356225" cy="4572000"/>
          </a:xfrm>
          <a:custGeom>
            <a:avLst/>
            <a:gdLst>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0 w 5356225"/>
              <a:gd name="connsiteY6" fmla="*/ 4572000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2925147 w 5356225"/>
              <a:gd name="connsiteY6" fmla="*/ 2430624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3289041 w 5356225"/>
              <a:gd name="connsiteY6" fmla="*/ 2206689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3820886 w 5356225"/>
              <a:gd name="connsiteY6" fmla="*/ 1870787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3359021 w 5356225"/>
              <a:gd name="connsiteY6" fmla="*/ 2006081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3359021 w 5356225"/>
              <a:gd name="connsiteY5" fmla="*/ 2006081 h 4572000"/>
              <a:gd name="connsiteX6" fmla="*/ 0 w 5356225"/>
              <a:gd name="connsiteY6"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3399502 w 5356225"/>
              <a:gd name="connsiteY5" fmla="*/ 1975124 h 4572000"/>
              <a:gd name="connsiteX6" fmla="*/ 0 w 5356225"/>
              <a:gd name="connsiteY6"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3359020 w 5356225"/>
              <a:gd name="connsiteY5" fmla="*/ 2013224 h 4572000"/>
              <a:gd name="connsiteX6" fmla="*/ 0 w 5356225"/>
              <a:gd name="connsiteY6"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6225" h="4572000">
                <a:moveTo>
                  <a:pt x="0" y="0"/>
                </a:moveTo>
                <a:lnTo>
                  <a:pt x="5356225" y="0"/>
                </a:lnTo>
                <a:lnTo>
                  <a:pt x="5356225" y="0"/>
                </a:lnTo>
                <a:lnTo>
                  <a:pt x="5356225" y="4572000"/>
                </a:lnTo>
                <a:lnTo>
                  <a:pt x="5356225" y="4572000"/>
                </a:lnTo>
                <a:lnTo>
                  <a:pt x="3359020" y="2013224"/>
                </a:lnTo>
                <a:lnTo>
                  <a:pt x="0" y="0"/>
                </a:lnTo>
                <a:close/>
              </a:path>
            </a:pathLst>
          </a:custGeom>
          <a:solidFill>
            <a:schemeClr val="bg1">
              <a:lumMod val="85000"/>
            </a:schemeClr>
          </a:solidFill>
        </p:spPr>
        <p:txBody>
          <a:bodyPr/>
          <a:lstStyle>
            <a:lvl1pPr algn="ctr">
              <a:defRPr b="0"/>
            </a:lvl1pPr>
          </a:lstStyle>
          <a:p>
            <a:r>
              <a:rPr lang="en-GB"/>
              <a:t>Click icon to add picture</a:t>
            </a:r>
            <a:endParaRPr lang="en-GB" dirty="0"/>
          </a:p>
        </p:txBody>
      </p:sp>
      <p:sp>
        <p:nvSpPr>
          <p:cNvPr id="2" name="Date Placeholder 1"/>
          <p:cNvSpPr>
            <a:spLocks noGrp="1"/>
          </p:cNvSpPr>
          <p:nvPr>
            <p:ph type="dt" sz="half" idx="10"/>
          </p:nvPr>
        </p:nvSpPr>
        <p:spPr/>
        <p:txBody>
          <a:bodyPr/>
          <a:lstStyle>
            <a:lvl1pPr>
              <a:defRPr>
                <a:solidFill>
                  <a:schemeClr val="tx1"/>
                </a:solidFill>
              </a:defRPr>
            </a:lvl1pPr>
          </a:lstStyle>
          <a:p>
            <a:r>
              <a:rPr lang="en-US"/>
              <a:t>23/09/2016</a:t>
            </a:r>
            <a:endParaRPr lang="en-GB" dirty="0"/>
          </a:p>
        </p:txBody>
      </p:sp>
      <p:sp>
        <p:nvSpPr>
          <p:cNvPr id="3" name="Footer Placeholder 2"/>
          <p:cNvSpPr>
            <a:spLocks noGrp="1"/>
          </p:cNvSpPr>
          <p:nvPr>
            <p:ph type="ftr" sz="quarter" idx="11"/>
          </p:nvPr>
        </p:nvSpPr>
        <p:spPr/>
        <p:txBody>
          <a:bodyPr/>
          <a:lstStyle>
            <a:lvl1pPr>
              <a:defRPr>
                <a:solidFill>
                  <a:schemeClr val="tx1"/>
                </a:solidFill>
              </a:defRPr>
            </a:lvl1pPr>
          </a:lstStyle>
          <a:p>
            <a:r>
              <a:rPr lang="en-GB"/>
              <a:t>Presentation Title</a:t>
            </a:r>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0B868178-02AE-42FC-958D-6B8F13B60175}" type="slidenum">
              <a:rPr lang="en-GB" smtClean="0"/>
              <a:pPr/>
              <a:t>‹#›</a:t>
            </a:fld>
            <a:endParaRPr lang="en-GB"/>
          </a:p>
        </p:txBody>
      </p:sp>
      <p:sp>
        <p:nvSpPr>
          <p:cNvPr id="5" name="TextBox 4"/>
          <p:cNvSpPr txBox="1"/>
          <p:nvPr userDrawn="1"/>
        </p:nvSpPr>
        <p:spPr>
          <a:xfrm>
            <a:off x="1296000" y="4723200"/>
            <a:ext cx="3600000" cy="14400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kumimoji="0" lang="en-GB" sz="800" b="0" i="0" u="none" strike="noStrike" kern="1200" cap="none" spc="0" normalizeH="0" baseline="0" noProof="0" dirty="0">
                <a:ln>
                  <a:noFill/>
                </a:ln>
                <a:solidFill>
                  <a:schemeClr val="tx1"/>
                </a:solidFill>
                <a:effectLst/>
                <a:uLnTx/>
                <a:uFillTx/>
                <a:latin typeface="+mn-lt"/>
                <a:ea typeface="+mn-ea"/>
                <a:cs typeface="+mn-cs"/>
              </a:rPr>
              <a:t>The Alan Turing Institute</a:t>
            </a:r>
          </a:p>
        </p:txBody>
      </p:sp>
      <p:cxnSp>
        <p:nvCxnSpPr>
          <p:cNvPr id="6" name="Straight Connector 5"/>
          <p:cNvCxnSpPr/>
          <p:nvPr userDrawn="1"/>
        </p:nvCxnSpPr>
        <p:spPr>
          <a:xfrm>
            <a:off x="432000" y="4716000"/>
            <a:ext cx="82800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itle 7"/>
          <p:cNvSpPr>
            <a:spLocks noGrp="1"/>
          </p:cNvSpPr>
          <p:nvPr>
            <p:ph type="title"/>
          </p:nvPr>
        </p:nvSpPr>
        <p:spPr>
          <a:xfrm>
            <a:off x="432000" y="1980000"/>
            <a:ext cx="5796000" cy="612000"/>
          </a:xfrm>
        </p:spPr>
        <p:txBody>
          <a:bodyPr/>
          <a:lstStyle>
            <a:lvl1pPr>
              <a:defRPr sz="5500" b="0">
                <a:solidFill>
                  <a:schemeClr val="tx1"/>
                </a:solidFill>
              </a:defRPr>
            </a:lvl1pPr>
          </a:lstStyle>
          <a:p>
            <a:r>
              <a:rPr lang="en-GB"/>
              <a:t>Click to edit Master title style</a:t>
            </a:r>
            <a:endParaRPr lang="en-GB" dirty="0"/>
          </a:p>
        </p:txBody>
      </p:sp>
      <p:sp>
        <p:nvSpPr>
          <p:cNvPr id="10" name="Subtitle 2"/>
          <p:cNvSpPr>
            <a:spLocks noGrp="1"/>
          </p:cNvSpPr>
          <p:nvPr>
            <p:ph type="subTitle" idx="1"/>
          </p:nvPr>
        </p:nvSpPr>
        <p:spPr>
          <a:xfrm>
            <a:off x="430212" y="2664000"/>
            <a:ext cx="5796000" cy="540000"/>
          </a:xfrm>
        </p:spPr>
        <p:txBody>
          <a:bodyPr/>
          <a:lstStyle>
            <a:lvl1pPr marL="0" indent="0" algn="l">
              <a:lnSpc>
                <a:spcPct val="85000"/>
              </a:lnSpc>
              <a:buNone/>
              <a:defRPr sz="34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0213" y="434975"/>
            <a:ext cx="1381300" cy="576000"/>
          </a:xfrm>
          <a:prstGeom prst="rect">
            <a:avLst/>
          </a:prstGeom>
        </p:spPr>
      </p:pic>
      <p:sp>
        <p:nvSpPr>
          <p:cNvPr id="18" name="Picture Placeholder 10"/>
          <p:cNvSpPr>
            <a:spLocks noGrp="1"/>
          </p:cNvSpPr>
          <p:nvPr>
            <p:ph type="pic" sz="quarter" idx="14" hasCustomPrompt="1"/>
          </p:nvPr>
        </p:nvSpPr>
        <p:spPr>
          <a:xfrm>
            <a:off x="432000" y="1854000"/>
            <a:ext cx="8280000" cy="28800"/>
          </a:xfrm>
          <a:solidFill>
            <a:schemeClr val="tx1"/>
          </a:solidFill>
        </p:spPr>
        <p:txBody>
          <a:bodyPr/>
          <a:lstStyle>
            <a:lvl1pPr>
              <a:defRPr sz="100" b="0" baseline="0">
                <a:solidFill>
                  <a:schemeClr val="tx1"/>
                </a:solidFill>
              </a:defRPr>
            </a:lvl1pPr>
          </a:lstStyle>
          <a:p>
            <a:r>
              <a:rPr lang="en-GB" dirty="0"/>
              <a:t> </a:t>
            </a:r>
          </a:p>
        </p:txBody>
      </p:sp>
    </p:spTree>
    <p:extLst>
      <p:ext uri="{BB962C8B-B14F-4D97-AF65-F5344CB8AC3E}">
        <p14:creationId xmlns:p14="http://schemas.microsoft.com/office/powerpoint/2010/main" val="1903275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vider Slide with Imag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bg1"/>
                </a:solidFill>
              </a:defRPr>
            </a:lvl1pPr>
          </a:lstStyle>
          <a:p>
            <a:r>
              <a:rPr lang="en-US"/>
              <a:t>23/09/2016</a:t>
            </a:r>
            <a:endParaRPr lang="en-GB"/>
          </a:p>
        </p:txBody>
      </p:sp>
      <p:sp>
        <p:nvSpPr>
          <p:cNvPr id="3" name="Footer Placeholder 2"/>
          <p:cNvSpPr>
            <a:spLocks noGrp="1"/>
          </p:cNvSpPr>
          <p:nvPr>
            <p:ph type="ftr" sz="quarter" idx="11"/>
          </p:nvPr>
        </p:nvSpPr>
        <p:spPr/>
        <p:txBody>
          <a:bodyPr/>
          <a:lstStyle>
            <a:lvl1pPr>
              <a:defRPr>
                <a:solidFill>
                  <a:schemeClr val="bg1"/>
                </a:solidFill>
              </a:defRPr>
            </a:lvl1pPr>
          </a:lstStyle>
          <a:p>
            <a:r>
              <a:rPr lang="en-GB"/>
              <a:t>Presentation Title</a:t>
            </a:r>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0B868178-02AE-42FC-958D-6B8F13B60175}" type="slidenum">
              <a:rPr lang="en-GB" smtClean="0"/>
              <a:pPr/>
              <a:t>‹#›</a:t>
            </a:fld>
            <a:endParaRPr lang="en-GB" dirty="0"/>
          </a:p>
        </p:txBody>
      </p:sp>
      <p:sp>
        <p:nvSpPr>
          <p:cNvPr id="5" name="TextBox 4"/>
          <p:cNvSpPr txBox="1"/>
          <p:nvPr userDrawn="1"/>
        </p:nvSpPr>
        <p:spPr>
          <a:xfrm>
            <a:off x="1296000" y="4723200"/>
            <a:ext cx="3600000" cy="14400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kumimoji="0" lang="en-GB" sz="800" b="0" i="0" u="none" strike="noStrike" kern="1200" cap="none" spc="0" normalizeH="0" baseline="0" noProof="0" dirty="0">
                <a:ln>
                  <a:noFill/>
                </a:ln>
                <a:solidFill>
                  <a:schemeClr val="bg1"/>
                </a:solidFill>
                <a:effectLst/>
                <a:uLnTx/>
                <a:uFillTx/>
                <a:latin typeface="+mn-lt"/>
                <a:ea typeface="+mn-ea"/>
                <a:cs typeface="+mn-cs"/>
              </a:rPr>
              <a:t>The Alan Turing Institute</a:t>
            </a:r>
          </a:p>
        </p:txBody>
      </p:sp>
      <p:cxnSp>
        <p:nvCxnSpPr>
          <p:cNvPr id="6" name="Straight Connector 5"/>
          <p:cNvCxnSpPr/>
          <p:nvPr userDrawn="1"/>
        </p:nvCxnSpPr>
        <p:spPr>
          <a:xfrm>
            <a:off x="432000" y="4716000"/>
            <a:ext cx="8280000"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itle 7"/>
          <p:cNvSpPr>
            <a:spLocks noGrp="1"/>
          </p:cNvSpPr>
          <p:nvPr>
            <p:ph type="title"/>
          </p:nvPr>
        </p:nvSpPr>
        <p:spPr>
          <a:xfrm>
            <a:off x="432000" y="1710000"/>
            <a:ext cx="8280000" cy="612000"/>
          </a:xfrm>
        </p:spPr>
        <p:txBody>
          <a:bodyPr/>
          <a:lstStyle>
            <a:lvl1pPr>
              <a:defRPr sz="3400" b="0">
                <a:solidFill>
                  <a:schemeClr val="bg1"/>
                </a:solidFill>
              </a:defRPr>
            </a:lvl1pPr>
          </a:lstStyle>
          <a:p>
            <a:r>
              <a:rPr lang="en-GB"/>
              <a:t>Click to edit Master title style</a:t>
            </a:r>
            <a:endParaRPr lang="en-GB" dirty="0"/>
          </a:p>
        </p:txBody>
      </p:sp>
      <p:sp>
        <p:nvSpPr>
          <p:cNvPr id="12" name="Picture Placeholder 10"/>
          <p:cNvSpPr>
            <a:spLocks noGrp="1"/>
          </p:cNvSpPr>
          <p:nvPr>
            <p:ph type="pic" sz="quarter" idx="14" hasCustomPrompt="1"/>
          </p:nvPr>
        </p:nvSpPr>
        <p:spPr>
          <a:xfrm>
            <a:off x="432000" y="1602000"/>
            <a:ext cx="8280000" cy="28800"/>
          </a:xfrm>
          <a:solidFill>
            <a:schemeClr val="bg1"/>
          </a:solidFill>
        </p:spPr>
        <p:txBody>
          <a:bodyPr/>
          <a:lstStyle>
            <a:lvl1pPr>
              <a:defRPr sz="100" b="0" baseline="0">
                <a:solidFill>
                  <a:schemeClr val="tx1"/>
                </a:solidFill>
              </a:defRPr>
            </a:lvl1pPr>
          </a:lstStyle>
          <a:p>
            <a:r>
              <a:rPr lang="en-GB" dirty="0"/>
              <a:t> </a:t>
            </a:r>
          </a:p>
        </p:txBody>
      </p:sp>
    </p:spTree>
    <p:extLst>
      <p:ext uri="{BB962C8B-B14F-4D97-AF65-F5344CB8AC3E}">
        <p14:creationId xmlns:p14="http://schemas.microsoft.com/office/powerpoint/2010/main" val="784912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hasCustomPrompt="1"/>
          </p:nvPr>
        </p:nvSpPr>
        <p:spPr/>
        <p:txBody>
          <a:bodyPr/>
          <a:lstStyle>
            <a:lvl3pPr marL="432000" indent="-252000">
              <a:defRPr/>
            </a:lvl3pPr>
            <a:lvl4pPr marL="864000" indent="-252000">
              <a:defRPr/>
            </a:lvl4pPr>
            <a:lvl5pPr marL="1296000" indent="-252000">
              <a:defRPr/>
            </a:lvl5pPr>
            <a:lvl6pPr indent="-252000">
              <a:defRPr/>
            </a:lvl6pPr>
            <a:lvl7pPr indent="-252000">
              <a:defRPr/>
            </a:lvl7pPr>
          </a:lstStyle>
          <a:p>
            <a:pPr lvl="0"/>
            <a:r>
              <a:rPr lang="en-GB" dirty="0"/>
              <a:t>Click to add sub-header text. Indent for secondary levels and bullets. Or use buttons to add content.</a:t>
            </a:r>
            <a:endParaRPr lang="en-US" dirty="0"/>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endParaRPr lang="en-GB" dirty="0"/>
          </a:p>
        </p:txBody>
      </p:sp>
      <p:sp>
        <p:nvSpPr>
          <p:cNvPr id="4" name="Date Placeholder 3"/>
          <p:cNvSpPr>
            <a:spLocks noGrp="1"/>
          </p:cNvSpPr>
          <p:nvPr>
            <p:ph type="dt" sz="half" idx="10"/>
          </p:nvPr>
        </p:nvSpPr>
        <p:spPr/>
        <p:txBody>
          <a:bodyPr/>
          <a:lstStyle/>
          <a:p>
            <a:r>
              <a:rPr lang="en-US"/>
              <a:t>23/09/2016</a:t>
            </a:r>
            <a:endParaRPr lang="en-GB"/>
          </a:p>
        </p:txBody>
      </p:sp>
      <p:sp>
        <p:nvSpPr>
          <p:cNvPr id="5" name="Footer Placeholder 4"/>
          <p:cNvSpPr>
            <a:spLocks noGrp="1"/>
          </p:cNvSpPr>
          <p:nvPr>
            <p:ph type="ftr" sz="quarter" idx="11"/>
          </p:nvPr>
        </p:nvSpPr>
        <p:spPr/>
        <p:txBody>
          <a:bodyPr/>
          <a:lstStyle/>
          <a:p>
            <a:r>
              <a:rPr lang="en-GB"/>
              <a:t>Presentation Title</a:t>
            </a:r>
          </a:p>
        </p:txBody>
      </p:sp>
      <p:sp>
        <p:nvSpPr>
          <p:cNvPr id="6" name="Slide Number Placeholder 5"/>
          <p:cNvSpPr>
            <a:spLocks noGrp="1"/>
          </p:cNvSpPr>
          <p:nvPr>
            <p:ph type="sldNum" sz="quarter" idx="12"/>
          </p:nvPr>
        </p:nvSpPr>
        <p:spPr/>
        <p:txBody>
          <a:bodyPr/>
          <a:lstStyle/>
          <a:p>
            <a:fld id="{0B868178-02AE-42FC-958D-6B8F13B60175}" type="slidenum">
              <a:rPr lang="en-GB" smtClean="0"/>
              <a:t>‹#›</a:t>
            </a:fld>
            <a:endParaRPr lang="en-GB"/>
          </a:p>
        </p:txBody>
      </p:sp>
    </p:spTree>
    <p:extLst>
      <p:ext uri="{BB962C8B-B14F-4D97-AF65-F5344CB8AC3E}">
        <p14:creationId xmlns:p14="http://schemas.microsoft.com/office/powerpoint/2010/main" val="8983848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31999" y="432000"/>
            <a:ext cx="8280000" cy="2376000"/>
          </a:xfrm>
        </p:spPr>
        <p:txBody>
          <a:bodyPr/>
          <a:lstStyle>
            <a:lvl1pPr>
              <a:lnSpc>
                <a:spcPct val="85000"/>
              </a:lnSpc>
              <a:spcAft>
                <a:spcPts val="1800"/>
              </a:spcAft>
              <a:defRPr sz="2400" b="0" baseline="0"/>
            </a:lvl1pPr>
            <a:lvl2pPr>
              <a:defRPr sz="1800" b="1"/>
            </a:lvl2pPr>
            <a:lvl3pPr marL="0" indent="0">
              <a:buFontTx/>
              <a:buNone/>
              <a:defRPr sz="1800"/>
            </a:lvl3pPr>
            <a:lvl4pPr marL="468000" indent="-234000">
              <a:defRPr sz="1800"/>
            </a:lvl4pPr>
            <a:lvl5pPr marL="702000" indent="-234000">
              <a:defRPr sz="1800"/>
            </a:lvl5pPr>
            <a:lvl6pPr>
              <a:defRPr sz="1800"/>
            </a:lvl6pPr>
            <a:lvl7pPr>
              <a:defRPr sz="1800"/>
            </a:lvl7pPr>
          </a:lstStyle>
          <a:p>
            <a:pPr lvl="0"/>
            <a:r>
              <a:rPr lang="en-GB" dirty="0"/>
              <a:t>‘Click to insert quote</a:t>
            </a:r>
            <a:br>
              <a:rPr lang="en-GB" dirty="0"/>
            </a:br>
            <a:r>
              <a:rPr lang="en-GB" dirty="0"/>
              <a:t>over as many lines </a:t>
            </a:r>
            <a:br>
              <a:rPr lang="en-GB" dirty="0"/>
            </a:br>
            <a:r>
              <a:rPr lang="en-GB" dirty="0"/>
              <a:t>as necessary’</a:t>
            </a:r>
            <a:endParaRPr lang="en-US" dirty="0"/>
          </a:p>
          <a:p>
            <a:pPr lvl="1"/>
            <a:r>
              <a:rPr lang="en-US" dirty="0"/>
              <a:t>Second level</a:t>
            </a:r>
          </a:p>
          <a:p>
            <a:pPr lvl="2"/>
            <a:r>
              <a:rPr lang="en-US" dirty="0"/>
              <a:t>Third level</a:t>
            </a:r>
          </a:p>
        </p:txBody>
      </p:sp>
      <p:sp>
        <p:nvSpPr>
          <p:cNvPr id="4" name="Date Placeholder 3"/>
          <p:cNvSpPr>
            <a:spLocks noGrp="1"/>
          </p:cNvSpPr>
          <p:nvPr>
            <p:ph type="dt" sz="half" idx="10"/>
          </p:nvPr>
        </p:nvSpPr>
        <p:spPr/>
        <p:txBody>
          <a:bodyPr/>
          <a:lstStyle/>
          <a:p>
            <a:r>
              <a:rPr lang="en-US"/>
              <a:t>23/09/2016</a:t>
            </a:r>
            <a:endParaRPr lang="en-GB"/>
          </a:p>
        </p:txBody>
      </p:sp>
      <p:sp>
        <p:nvSpPr>
          <p:cNvPr id="5" name="Footer Placeholder 4"/>
          <p:cNvSpPr>
            <a:spLocks noGrp="1"/>
          </p:cNvSpPr>
          <p:nvPr>
            <p:ph type="ftr" sz="quarter" idx="11"/>
          </p:nvPr>
        </p:nvSpPr>
        <p:spPr/>
        <p:txBody>
          <a:bodyPr/>
          <a:lstStyle/>
          <a:p>
            <a:r>
              <a:rPr lang="en-GB"/>
              <a:t>Presentation Title</a:t>
            </a:r>
          </a:p>
        </p:txBody>
      </p:sp>
      <p:sp>
        <p:nvSpPr>
          <p:cNvPr id="6" name="Slide Number Placeholder 5"/>
          <p:cNvSpPr>
            <a:spLocks noGrp="1"/>
          </p:cNvSpPr>
          <p:nvPr>
            <p:ph type="sldNum" sz="quarter" idx="12"/>
          </p:nvPr>
        </p:nvSpPr>
        <p:spPr/>
        <p:txBody>
          <a:bodyPr/>
          <a:lstStyle/>
          <a:p>
            <a:fld id="{0B868178-02AE-42FC-958D-6B8F13B60175}" type="slidenum">
              <a:rPr lang="en-GB" smtClean="0"/>
              <a:t>‹#›</a:t>
            </a:fld>
            <a:endParaRPr lang="en-GB"/>
          </a:p>
        </p:txBody>
      </p:sp>
      <p:sp>
        <p:nvSpPr>
          <p:cNvPr id="11" name="Picture Placeholder 10"/>
          <p:cNvSpPr>
            <a:spLocks noGrp="1"/>
          </p:cNvSpPr>
          <p:nvPr>
            <p:ph type="pic" sz="quarter" idx="13" hasCustomPrompt="1"/>
          </p:nvPr>
        </p:nvSpPr>
        <p:spPr>
          <a:xfrm>
            <a:off x="432000" y="1530000"/>
            <a:ext cx="2160000" cy="54000"/>
          </a:xfrm>
          <a:solidFill>
            <a:schemeClr val="tx1"/>
          </a:solidFill>
        </p:spPr>
        <p:txBody>
          <a:bodyPr/>
          <a:lstStyle>
            <a:lvl1pPr>
              <a:defRPr sz="100" b="0" baseline="0">
                <a:solidFill>
                  <a:schemeClr val="tx1"/>
                </a:solidFill>
              </a:defRPr>
            </a:lvl1pPr>
          </a:lstStyle>
          <a:p>
            <a:r>
              <a:rPr lang="en-GB" dirty="0"/>
              <a:t> </a:t>
            </a:r>
          </a:p>
        </p:txBody>
      </p:sp>
      <p:sp>
        <p:nvSpPr>
          <p:cNvPr id="13" name="Picture Placeholder 12"/>
          <p:cNvSpPr>
            <a:spLocks noGrp="1"/>
          </p:cNvSpPr>
          <p:nvPr>
            <p:ph type="pic" sz="quarter" idx="14"/>
          </p:nvPr>
        </p:nvSpPr>
        <p:spPr>
          <a:xfrm>
            <a:off x="432000" y="3096000"/>
            <a:ext cx="1080000" cy="1080000"/>
          </a:xfrm>
        </p:spPr>
        <p:txBody>
          <a:bodyPr/>
          <a:lstStyle>
            <a:lvl1pPr>
              <a:defRPr sz="1000" b="0"/>
            </a:lvl1pPr>
          </a:lstStyle>
          <a:p>
            <a:r>
              <a:rPr lang="en-GB"/>
              <a:t>Click icon to add picture</a:t>
            </a:r>
          </a:p>
        </p:txBody>
      </p:sp>
      <p:sp>
        <p:nvSpPr>
          <p:cNvPr id="14" name="Picture Placeholder 12"/>
          <p:cNvSpPr>
            <a:spLocks noGrp="1"/>
          </p:cNvSpPr>
          <p:nvPr>
            <p:ph type="pic" sz="quarter" idx="15"/>
          </p:nvPr>
        </p:nvSpPr>
        <p:spPr>
          <a:xfrm>
            <a:off x="3312000" y="3096000"/>
            <a:ext cx="1080000" cy="1080000"/>
          </a:xfrm>
        </p:spPr>
        <p:txBody>
          <a:bodyPr/>
          <a:lstStyle>
            <a:lvl1pPr>
              <a:defRPr sz="1000" b="0"/>
            </a:lvl1pPr>
          </a:lstStyle>
          <a:p>
            <a:r>
              <a:rPr lang="en-GB"/>
              <a:t>Click icon to add picture</a:t>
            </a:r>
          </a:p>
        </p:txBody>
      </p:sp>
      <p:sp>
        <p:nvSpPr>
          <p:cNvPr id="15" name="Picture Placeholder 12"/>
          <p:cNvSpPr>
            <a:spLocks noGrp="1"/>
          </p:cNvSpPr>
          <p:nvPr>
            <p:ph type="pic" sz="quarter" idx="16"/>
          </p:nvPr>
        </p:nvSpPr>
        <p:spPr>
          <a:xfrm>
            <a:off x="4752000" y="3096000"/>
            <a:ext cx="1080000" cy="1080000"/>
          </a:xfrm>
        </p:spPr>
        <p:txBody>
          <a:bodyPr/>
          <a:lstStyle>
            <a:lvl1pPr>
              <a:defRPr sz="1000" b="0"/>
            </a:lvl1pPr>
          </a:lstStyle>
          <a:p>
            <a:r>
              <a:rPr lang="en-GB"/>
              <a:t>Click icon to add picture</a:t>
            </a:r>
          </a:p>
        </p:txBody>
      </p:sp>
      <p:sp>
        <p:nvSpPr>
          <p:cNvPr id="16" name="Picture Placeholder 12"/>
          <p:cNvSpPr>
            <a:spLocks noGrp="1"/>
          </p:cNvSpPr>
          <p:nvPr>
            <p:ph type="pic" sz="quarter" idx="17"/>
          </p:nvPr>
        </p:nvSpPr>
        <p:spPr>
          <a:xfrm>
            <a:off x="6192000" y="3096000"/>
            <a:ext cx="1080000" cy="1080000"/>
          </a:xfrm>
        </p:spPr>
        <p:txBody>
          <a:bodyPr/>
          <a:lstStyle>
            <a:lvl1pPr>
              <a:defRPr sz="1000" b="0"/>
            </a:lvl1pPr>
          </a:lstStyle>
          <a:p>
            <a:r>
              <a:rPr lang="en-GB"/>
              <a:t>Click icon to add picture</a:t>
            </a:r>
          </a:p>
        </p:txBody>
      </p:sp>
      <p:sp>
        <p:nvSpPr>
          <p:cNvPr id="18" name="Picture Placeholder 12"/>
          <p:cNvSpPr>
            <a:spLocks noGrp="1"/>
          </p:cNvSpPr>
          <p:nvPr>
            <p:ph type="pic" sz="quarter" idx="19"/>
          </p:nvPr>
        </p:nvSpPr>
        <p:spPr>
          <a:xfrm>
            <a:off x="7632000" y="3096000"/>
            <a:ext cx="1080000" cy="1080000"/>
          </a:xfrm>
        </p:spPr>
        <p:txBody>
          <a:bodyPr/>
          <a:lstStyle>
            <a:lvl1pPr>
              <a:defRPr sz="1000" b="0"/>
            </a:lvl1pPr>
          </a:lstStyle>
          <a:p>
            <a:r>
              <a:rPr lang="en-GB"/>
              <a:t>Click icon to add picture</a:t>
            </a:r>
          </a:p>
        </p:txBody>
      </p:sp>
      <p:sp>
        <p:nvSpPr>
          <p:cNvPr id="21" name="Picture Placeholder 10"/>
          <p:cNvSpPr>
            <a:spLocks noGrp="1"/>
          </p:cNvSpPr>
          <p:nvPr>
            <p:ph type="pic" sz="quarter" idx="20" hasCustomPrompt="1"/>
          </p:nvPr>
        </p:nvSpPr>
        <p:spPr>
          <a:xfrm>
            <a:off x="432000" y="342000"/>
            <a:ext cx="8280000" cy="28800"/>
          </a:xfrm>
          <a:solidFill>
            <a:schemeClr val="tx1"/>
          </a:solidFill>
        </p:spPr>
        <p:txBody>
          <a:bodyPr/>
          <a:lstStyle>
            <a:lvl1pPr>
              <a:defRPr sz="100" b="0" baseline="0">
                <a:solidFill>
                  <a:schemeClr val="tx1"/>
                </a:solidFill>
              </a:defRPr>
            </a:lvl1pPr>
          </a:lstStyle>
          <a:p>
            <a:r>
              <a:rPr lang="en-GB" dirty="0"/>
              <a:t> </a:t>
            </a:r>
          </a:p>
        </p:txBody>
      </p:sp>
      <p:sp>
        <p:nvSpPr>
          <p:cNvPr id="17" name="Picture Placeholder 12"/>
          <p:cNvSpPr>
            <a:spLocks noGrp="1"/>
          </p:cNvSpPr>
          <p:nvPr>
            <p:ph type="pic" sz="quarter" idx="21"/>
          </p:nvPr>
        </p:nvSpPr>
        <p:spPr>
          <a:xfrm>
            <a:off x="1872000" y="3096000"/>
            <a:ext cx="1080000" cy="1080000"/>
          </a:xfrm>
        </p:spPr>
        <p:txBody>
          <a:bodyPr/>
          <a:lstStyle>
            <a:lvl1pPr>
              <a:defRPr sz="1000" b="0"/>
            </a:lvl1pPr>
          </a:lstStyle>
          <a:p>
            <a:r>
              <a:rPr lang="en-GB"/>
              <a:t>Click icon to add picture</a:t>
            </a:r>
          </a:p>
        </p:txBody>
      </p:sp>
    </p:spTree>
    <p:extLst>
      <p:ext uri="{BB962C8B-B14F-4D97-AF65-F5344CB8AC3E}">
        <p14:creationId xmlns:p14="http://schemas.microsoft.com/office/powerpoint/2010/main" val="18394087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tro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31999" y="432000"/>
            <a:ext cx="5796000" cy="4032000"/>
          </a:xfrm>
        </p:spPr>
        <p:txBody>
          <a:bodyPr/>
          <a:lstStyle>
            <a:lvl1pPr>
              <a:lnSpc>
                <a:spcPct val="85000"/>
              </a:lnSpc>
              <a:defRPr sz="2100" b="0"/>
            </a:lvl1pPr>
            <a:lvl3pPr marL="234000" indent="-234000">
              <a:defRPr/>
            </a:lvl3pPr>
            <a:lvl4pPr marL="468000" indent="-234000">
              <a:defRPr/>
            </a:lvl4pPr>
            <a:lvl5pPr marL="702000" indent="-234000">
              <a:defRPr/>
            </a:lvl5pPr>
            <a:lvl6pPr>
              <a:defRPr/>
            </a:lvl6pPr>
          </a:lstStyle>
          <a:p>
            <a:pPr lvl="0"/>
            <a:r>
              <a:rPr lang="en-GB" dirty="0"/>
              <a:t>Click to add Master Intro text</a:t>
            </a:r>
            <a:endParaRPr lang="en-US" dirty="0"/>
          </a:p>
        </p:txBody>
      </p:sp>
      <p:sp>
        <p:nvSpPr>
          <p:cNvPr id="4" name="Date Placeholder 3"/>
          <p:cNvSpPr>
            <a:spLocks noGrp="1"/>
          </p:cNvSpPr>
          <p:nvPr>
            <p:ph type="dt" sz="half" idx="10"/>
          </p:nvPr>
        </p:nvSpPr>
        <p:spPr/>
        <p:txBody>
          <a:bodyPr/>
          <a:lstStyle/>
          <a:p>
            <a:r>
              <a:rPr lang="en-US" dirty="0"/>
              <a:t>Lomas &amp; Almeida</a:t>
            </a:r>
            <a:endParaRPr lang="en-GB" dirty="0"/>
          </a:p>
        </p:txBody>
      </p:sp>
      <p:sp>
        <p:nvSpPr>
          <p:cNvPr id="5" name="Footer Placeholder 4"/>
          <p:cNvSpPr>
            <a:spLocks noGrp="1"/>
          </p:cNvSpPr>
          <p:nvPr>
            <p:ph type="ftr" sz="quarter" idx="11"/>
          </p:nvPr>
        </p:nvSpPr>
        <p:spPr/>
        <p:txBody>
          <a:bodyPr/>
          <a:lstStyle/>
          <a:p>
            <a:r>
              <a:rPr lang="en-GB" dirty="0"/>
              <a:t>AI and Regulation – 2021</a:t>
            </a:r>
          </a:p>
          <a:p>
            <a:endParaRPr lang="en-GB" dirty="0"/>
          </a:p>
        </p:txBody>
      </p:sp>
      <p:sp>
        <p:nvSpPr>
          <p:cNvPr id="6" name="Slide Number Placeholder 5"/>
          <p:cNvSpPr>
            <a:spLocks noGrp="1"/>
          </p:cNvSpPr>
          <p:nvPr>
            <p:ph type="sldNum" sz="quarter" idx="12"/>
          </p:nvPr>
        </p:nvSpPr>
        <p:spPr/>
        <p:txBody>
          <a:bodyPr/>
          <a:lstStyle/>
          <a:p>
            <a:fld id="{0B868178-02AE-42FC-958D-6B8F13B60175}" type="slidenum">
              <a:rPr lang="en-GB" smtClean="0"/>
              <a:t>‹#›</a:t>
            </a:fld>
            <a:endParaRPr lang="en-GB"/>
          </a:p>
        </p:txBody>
      </p:sp>
      <p:sp>
        <p:nvSpPr>
          <p:cNvPr id="8" name="Picture Placeholder 10"/>
          <p:cNvSpPr>
            <a:spLocks noGrp="1"/>
          </p:cNvSpPr>
          <p:nvPr>
            <p:ph type="pic" sz="quarter" idx="20" hasCustomPrompt="1"/>
          </p:nvPr>
        </p:nvSpPr>
        <p:spPr>
          <a:xfrm>
            <a:off x="432000" y="342000"/>
            <a:ext cx="8280000" cy="28800"/>
          </a:xfrm>
          <a:solidFill>
            <a:schemeClr val="tx1"/>
          </a:solidFill>
        </p:spPr>
        <p:txBody>
          <a:bodyPr/>
          <a:lstStyle>
            <a:lvl1pPr>
              <a:defRPr sz="100" b="0" baseline="0">
                <a:solidFill>
                  <a:schemeClr val="tx1"/>
                </a:solidFill>
              </a:defRPr>
            </a:lvl1pPr>
          </a:lstStyle>
          <a:p>
            <a:r>
              <a:rPr lang="en-GB" dirty="0"/>
              <a:t> </a:t>
            </a:r>
          </a:p>
        </p:txBody>
      </p:sp>
    </p:spTree>
    <p:extLst>
      <p:ext uri="{BB962C8B-B14F-4D97-AF65-F5344CB8AC3E}">
        <p14:creationId xmlns:p14="http://schemas.microsoft.com/office/powerpoint/2010/main" val="8178626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Intro Slide with imag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32000" y="432000"/>
            <a:ext cx="5796000" cy="4032000"/>
          </a:xfrm>
        </p:spPr>
        <p:txBody>
          <a:bodyPr/>
          <a:lstStyle>
            <a:lvl1pPr>
              <a:lnSpc>
                <a:spcPct val="85000"/>
              </a:lnSpc>
              <a:defRPr sz="2100" b="0">
                <a:solidFill>
                  <a:schemeClr val="bg1"/>
                </a:solidFill>
              </a:defRPr>
            </a:lvl1pPr>
            <a:lvl3pPr marL="234000" indent="-234000">
              <a:defRPr/>
            </a:lvl3pPr>
            <a:lvl4pPr marL="468000" indent="-234000">
              <a:defRPr/>
            </a:lvl4pPr>
            <a:lvl5pPr marL="702000" indent="-234000">
              <a:defRPr/>
            </a:lvl5pPr>
            <a:lvl6pPr>
              <a:defRPr/>
            </a:lvl6pPr>
          </a:lstStyle>
          <a:p>
            <a:pPr lvl="0"/>
            <a:r>
              <a:rPr lang="en-GB" dirty="0"/>
              <a:t>Click to add Master Intro text</a:t>
            </a:r>
            <a:endParaRPr lang="en-US" dirty="0"/>
          </a:p>
        </p:txBody>
      </p:sp>
      <p:sp>
        <p:nvSpPr>
          <p:cNvPr id="4" name="Date Placeholder 3"/>
          <p:cNvSpPr>
            <a:spLocks noGrp="1"/>
          </p:cNvSpPr>
          <p:nvPr>
            <p:ph type="dt" sz="half" idx="10"/>
          </p:nvPr>
        </p:nvSpPr>
        <p:spPr/>
        <p:txBody>
          <a:bodyPr/>
          <a:lstStyle>
            <a:lvl1pPr>
              <a:defRPr>
                <a:solidFill>
                  <a:schemeClr val="bg1"/>
                </a:solidFill>
              </a:defRPr>
            </a:lvl1pPr>
          </a:lstStyle>
          <a:p>
            <a:r>
              <a:rPr lang="en-US"/>
              <a:t>23/09/2016</a:t>
            </a:r>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r>
              <a:rPr lang="en-GB"/>
              <a:t>Presentation Title</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B868178-02AE-42FC-958D-6B8F13B60175}" type="slidenum">
              <a:rPr lang="en-GB" smtClean="0"/>
              <a:pPr/>
              <a:t>‹#›</a:t>
            </a:fld>
            <a:endParaRPr lang="en-GB"/>
          </a:p>
        </p:txBody>
      </p:sp>
      <p:cxnSp>
        <p:nvCxnSpPr>
          <p:cNvPr id="8" name="Straight Connector 7"/>
          <p:cNvCxnSpPr/>
          <p:nvPr userDrawn="1"/>
        </p:nvCxnSpPr>
        <p:spPr>
          <a:xfrm>
            <a:off x="432000" y="360000"/>
            <a:ext cx="82800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296000" y="4723200"/>
            <a:ext cx="3600000" cy="14400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kumimoji="0" lang="en-GB" sz="800" b="0" i="0" u="none" strike="noStrike" kern="1200" cap="none" spc="0" normalizeH="0" baseline="0" noProof="0" dirty="0">
                <a:ln>
                  <a:noFill/>
                </a:ln>
                <a:solidFill>
                  <a:schemeClr val="bg1"/>
                </a:solidFill>
                <a:effectLst/>
                <a:uLnTx/>
                <a:uFillTx/>
                <a:latin typeface="+mn-lt"/>
                <a:ea typeface="+mn-ea"/>
                <a:cs typeface="+mn-cs"/>
              </a:rPr>
              <a:t>The Alan Turing Institute</a:t>
            </a:r>
          </a:p>
        </p:txBody>
      </p:sp>
      <p:cxnSp>
        <p:nvCxnSpPr>
          <p:cNvPr id="10" name="Straight Connector 9"/>
          <p:cNvCxnSpPr/>
          <p:nvPr userDrawn="1"/>
        </p:nvCxnSpPr>
        <p:spPr>
          <a:xfrm>
            <a:off x="432000" y="4716000"/>
            <a:ext cx="8280000"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53976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432000" y="1224000"/>
            <a:ext cx="3924000" cy="3240000"/>
          </a:xfrm>
        </p:spPr>
        <p:txBody>
          <a:bodyPr/>
          <a:lstStyle>
            <a:lvl1pPr>
              <a:defRPr sz="1300"/>
            </a:lvl1pPr>
            <a:lvl2pPr>
              <a:defRPr sz="1300"/>
            </a:lvl2pPr>
            <a:lvl3pPr indent="-180000">
              <a:defRPr sz="1300"/>
            </a:lvl3pPr>
            <a:lvl4pPr indent="-180000">
              <a:defRPr sz="1300"/>
            </a:lvl4pPr>
            <a:lvl5pPr indent="-180000">
              <a:defRPr sz="1300"/>
            </a:lvl5pPr>
            <a:lvl6pPr indent="-180000">
              <a:defRPr sz="1300" baseline="0"/>
            </a:lvl6pPr>
            <a:lvl7pPr indent="-180000">
              <a:defRPr sz="13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4788000" y="1224000"/>
            <a:ext cx="3924000" cy="3240000"/>
          </a:xfrm>
        </p:spPr>
        <p:txBody>
          <a:bodyPr/>
          <a:lstStyle>
            <a:lvl1pPr>
              <a:defRPr sz="1300"/>
            </a:lvl1pPr>
            <a:lvl2pPr>
              <a:defRPr sz="1300"/>
            </a:lvl2pPr>
            <a:lvl3pPr indent="-180000">
              <a:defRPr sz="1300"/>
            </a:lvl3pPr>
            <a:lvl4pPr indent="-180000">
              <a:defRPr sz="1300"/>
            </a:lvl4pPr>
            <a:lvl5pPr indent="-180000">
              <a:defRPr sz="1300" baseline="0"/>
            </a:lvl5pPr>
            <a:lvl6pPr indent="-180000">
              <a:defRPr sz="1300"/>
            </a:lvl6pPr>
            <a:lvl7pPr indent="-180000">
              <a:defRPr sz="13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r>
              <a:rPr lang="en-US"/>
              <a:t>23/09/2016</a:t>
            </a:r>
            <a:endParaRPr lang="en-GB"/>
          </a:p>
        </p:txBody>
      </p:sp>
      <p:sp>
        <p:nvSpPr>
          <p:cNvPr id="6" name="Footer Placeholder 5"/>
          <p:cNvSpPr>
            <a:spLocks noGrp="1"/>
          </p:cNvSpPr>
          <p:nvPr>
            <p:ph type="ftr" sz="quarter" idx="11"/>
          </p:nvPr>
        </p:nvSpPr>
        <p:spPr/>
        <p:txBody>
          <a:bodyPr/>
          <a:lstStyle/>
          <a:p>
            <a:r>
              <a:rPr lang="en-GB"/>
              <a:t>Presentation Title</a:t>
            </a:r>
          </a:p>
        </p:txBody>
      </p:sp>
      <p:sp>
        <p:nvSpPr>
          <p:cNvPr id="7" name="Slide Number Placeholder 6"/>
          <p:cNvSpPr>
            <a:spLocks noGrp="1"/>
          </p:cNvSpPr>
          <p:nvPr>
            <p:ph type="sldNum" sz="quarter" idx="12"/>
          </p:nvPr>
        </p:nvSpPr>
        <p:spPr/>
        <p:txBody>
          <a:bodyPr/>
          <a:lstStyle/>
          <a:p>
            <a:fld id="{0B868178-02AE-42FC-958D-6B8F13B60175}" type="slidenum">
              <a:rPr lang="en-GB" smtClean="0"/>
              <a:t>‹#›</a:t>
            </a:fld>
            <a:endParaRPr lang="en-GB"/>
          </a:p>
        </p:txBody>
      </p:sp>
    </p:spTree>
    <p:extLst>
      <p:ext uri="{BB962C8B-B14F-4D97-AF65-F5344CB8AC3E}">
        <p14:creationId xmlns:p14="http://schemas.microsoft.com/office/powerpoint/2010/main" val="17721355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mp; Image">
    <p:spTree>
      <p:nvGrpSpPr>
        <p:cNvPr id="1" name=""/>
        <p:cNvGrpSpPr/>
        <p:nvPr/>
      </p:nvGrpSpPr>
      <p:grpSpPr>
        <a:xfrm>
          <a:off x="0" y="0"/>
          <a:ext cx="0" cy="0"/>
          <a:chOff x="0" y="0"/>
          <a:chExt cx="0" cy="0"/>
        </a:xfrm>
      </p:grpSpPr>
      <p:sp>
        <p:nvSpPr>
          <p:cNvPr id="2" name="Title 1"/>
          <p:cNvSpPr>
            <a:spLocks noGrp="1"/>
          </p:cNvSpPr>
          <p:nvPr>
            <p:ph type="title"/>
          </p:nvPr>
        </p:nvSpPr>
        <p:spPr>
          <a:xfrm>
            <a:off x="432000" y="432000"/>
            <a:ext cx="3924000" cy="468000"/>
          </a:xfrm>
        </p:spPr>
        <p:txBody>
          <a:bodyPr/>
          <a:lstStyle/>
          <a:p>
            <a:r>
              <a:rPr lang="en-GB"/>
              <a:t>Click to edit Master title style</a:t>
            </a:r>
            <a:endParaRPr lang="en-GB" dirty="0"/>
          </a:p>
        </p:txBody>
      </p:sp>
      <p:sp>
        <p:nvSpPr>
          <p:cNvPr id="3" name="Content Placeholder 2"/>
          <p:cNvSpPr>
            <a:spLocks noGrp="1"/>
          </p:cNvSpPr>
          <p:nvPr>
            <p:ph sz="half" idx="1"/>
          </p:nvPr>
        </p:nvSpPr>
        <p:spPr>
          <a:xfrm>
            <a:off x="432000" y="1224000"/>
            <a:ext cx="3924000" cy="3240000"/>
          </a:xfrm>
        </p:spPr>
        <p:txBody>
          <a:bodyPr/>
          <a:lstStyle>
            <a:lvl1pPr>
              <a:defRPr sz="1300"/>
            </a:lvl1pPr>
            <a:lvl2pPr>
              <a:defRPr sz="1300"/>
            </a:lvl2pPr>
            <a:lvl3pPr indent="-180000">
              <a:defRPr sz="1300"/>
            </a:lvl3pPr>
            <a:lvl4pPr indent="-180000">
              <a:defRPr sz="1300"/>
            </a:lvl4pPr>
            <a:lvl5pPr indent="-180000">
              <a:defRPr sz="1300"/>
            </a:lvl5pPr>
            <a:lvl6pPr indent="-180000">
              <a:defRPr sz="1300" baseline="0"/>
            </a:lvl6pPr>
            <a:lvl7pPr indent="-180000">
              <a:defRPr sz="13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r>
              <a:rPr lang="en-US"/>
              <a:t>23/09/2016</a:t>
            </a:r>
            <a:endParaRPr lang="en-GB"/>
          </a:p>
        </p:txBody>
      </p:sp>
      <p:sp>
        <p:nvSpPr>
          <p:cNvPr id="6" name="Footer Placeholder 5"/>
          <p:cNvSpPr>
            <a:spLocks noGrp="1"/>
          </p:cNvSpPr>
          <p:nvPr>
            <p:ph type="ftr" sz="quarter" idx="11"/>
          </p:nvPr>
        </p:nvSpPr>
        <p:spPr/>
        <p:txBody>
          <a:bodyPr/>
          <a:lstStyle/>
          <a:p>
            <a:r>
              <a:rPr lang="en-GB"/>
              <a:t>Presentation Title</a:t>
            </a:r>
          </a:p>
        </p:txBody>
      </p:sp>
      <p:sp>
        <p:nvSpPr>
          <p:cNvPr id="7" name="Slide Number Placeholder 6"/>
          <p:cNvSpPr>
            <a:spLocks noGrp="1"/>
          </p:cNvSpPr>
          <p:nvPr>
            <p:ph type="sldNum" sz="quarter" idx="12"/>
          </p:nvPr>
        </p:nvSpPr>
        <p:spPr/>
        <p:txBody>
          <a:bodyPr/>
          <a:lstStyle/>
          <a:p>
            <a:fld id="{0B868178-02AE-42FC-958D-6B8F13B60175}" type="slidenum">
              <a:rPr lang="en-GB" smtClean="0"/>
              <a:t>‹#›</a:t>
            </a:fld>
            <a:endParaRPr lang="en-GB"/>
          </a:p>
        </p:txBody>
      </p:sp>
      <p:sp>
        <p:nvSpPr>
          <p:cNvPr id="9" name="Picture Placeholder 8"/>
          <p:cNvSpPr>
            <a:spLocks noGrp="1"/>
          </p:cNvSpPr>
          <p:nvPr>
            <p:ph type="pic" sz="quarter" idx="13"/>
          </p:nvPr>
        </p:nvSpPr>
        <p:spPr>
          <a:xfrm>
            <a:off x="4788000" y="432000"/>
            <a:ext cx="3924000" cy="3924000"/>
          </a:xfrm>
        </p:spPr>
        <p:txBody>
          <a:bodyPr/>
          <a:lstStyle>
            <a:lvl1pPr>
              <a:defRPr sz="1200" b="0"/>
            </a:lvl1pPr>
          </a:lstStyle>
          <a:p>
            <a:r>
              <a:rPr lang="en-GB"/>
              <a:t>Click icon to add picture</a:t>
            </a:r>
            <a:endParaRPr lang="en-GB" dirty="0"/>
          </a:p>
        </p:txBody>
      </p:sp>
    </p:spTree>
    <p:extLst>
      <p:ext uri="{BB962C8B-B14F-4D97-AF65-F5344CB8AC3E}">
        <p14:creationId xmlns:p14="http://schemas.microsoft.com/office/powerpoint/2010/main" val="11683946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100" b="1"/>
            </a:lvl1pPr>
          </a:lstStyle>
          <a:p>
            <a:r>
              <a:rPr lang="en-GB"/>
              <a:t>Click to edit Master title style</a:t>
            </a:r>
            <a:endParaRPr lang="en-GB" dirty="0"/>
          </a:p>
        </p:txBody>
      </p:sp>
      <p:sp>
        <p:nvSpPr>
          <p:cNvPr id="5" name="Date Placeholder 4"/>
          <p:cNvSpPr>
            <a:spLocks noGrp="1"/>
          </p:cNvSpPr>
          <p:nvPr>
            <p:ph type="dt" sz="half" idx="10"/>
          </p:nvPr>
        </p:nvSpPr>
        <p:spPr/>
        <p:txBody>
          <a:bodyPr/>
          <a:lstStyle/>
          <a:p>
            <a:r>
              <a:rPr lang="en-US"/>
              <a:t>23/09/2016</a:t>
            </a:r>
            <a:endParaRPr lang="en-GB"/>
          </a:p>
        </p:txBody>
      </p:sp>
      <p:sp>
        <p:nvSpPr>
          <p:cNvPr id="6" name="Footer Placeholder 5"/>
          <p:cNvSpPr>
            <a:spLocks noGrp="1"/>
          </p:cNvSpPr>
          <p:nvPr>
            <p:ph type="ftr" sz="quarter" idx="11"/>
          </p:nvPr>
        </p:nvSpPr>
        <p:spPr/>
        <p:txBody>
          <a:bodyPr/>
          <a:lstStyle/>
          <a:p>
            <a:r>
              <a:rPr lang="en-GB"/>
              <a:t>Presentation Title</a:t>
            </a:r>
          </a:p>
        </p:txBody>
      </p:sp>
      <p:sp>
        <p:nvSpPr>
          <p:cNvPr id="7" name="Slide Number Placeholder 6"/>
          <p:cNvSpPr>
            <a:spLocks noGrp="1"/>
          </p:cNvSpPr>
          <p:nvPr>
            <p:ph type="sldNum" sz="quarter" idx="12"/>
          </p:nvPr>
        </p:nvSpPr>
        <p:spPr/>
        <p:txBody>
          <a:bodyPr/>
          <a:lstStyle/>
          <a:p>
            <a:fld id="{0B868178-02AE-42FC-958D-6B8F13B60175}" type="slidenum">
              <a:rPr lang="en-GB" smtClean="0"/>
              <a:t>‹#›</a:t>
            </a:fld>
            <a:endParaRPr lang="en-GB"/>
          </a:p>
        </p:txBody>
      </p:sp>
      <p:sp>
        <p:nvSpPr>
          <p:cNvPr id="9" name="Picture Placeholder 8"/>
          <p:cNvSpPr>
            <a:spLocks noGrp="1"/>
          </p:cNvSpPr>
          <p:nvPr>
            <p:ph type="pic" sz="quarter" idx="13"/>
          </p:nvPr>
        </p:nvSpPr>
        <p:spPr>
          <a:xfrm>
            <a:off x="6102000" y="1224000"/>
            <a:ext cx="2610000" cy="3096000"/>
          </a:xfrm>
        </p:spPr>
        <p:txBody>
          <a:bodyPr/>
          <a:lstStyle>
            <a:lvl1pPr>
              <a:defRPr sz="1200" b="0"/>
            </a:lvl1pPr>
          </a:lstStyle>
          <a:p>
            <a:r>
              <a:rPr lang="en-GB"/>
              <a:t>Click icon to add picture</a:t>
            </a:r>
            <a:endParaRPr lang="en-GB" dirty="0"/>
          </a:p>
        </p:txBody>
      </p:sp>
      <p:sp>
        <p:nvSpPr>
          <p:cNvPr id="8" name="Picture Placeholder 8"/>
          <p:cNvSpPr>
            <a:spLocks noGrp="1"/>
          </p:cNvSpPr>
          <p:nvPr>
            <p:ph type="pic" sz="quarter" idx="14"/>
          </p:nvPr>
        </p:nvSpPr>
        <p:spPr>
          <a:xfrm>
            <a:off x="3267000" y="1224000"/>
            <a:ext cx="2610000" cy="3096000"/>
          </a:xfrm>
        </p:spPr>
        <p:txBody>
          <a:bodyPr/>
          <a:lstStyle>
            <a:lvl1pPr>
              <a:defRPr sz="1200" b="0"/>
            </a:lvl1pPr>
          </a:lstStyle>
          <a:p>
            <a:r>
              <a:rPr lang="en-GB"/>
              <a:t>Click icon to add picture</a:t>
            </a:r>
            <a:endParaRPr lang="en-GB" dirty="0"/>
          </a:p>
        </p:txBody>
      </p:sp>
      <p:sp>
        <p:nvSpPr>
          <p:cNvPr id="10" name="Picture Placeholder 8"/>
          <p:cNvSpPr>
            <a:spLocks noGrp="1"/>
          </p:cNvSpPr>
          <p:nvPr>
            <p:ph type="pic" sz="quarter" idx="15"/>
          </p:nvPr>
        </p:nvSpPr>
        <p:spPr>
          <a:xfrm>
            <a:off x="432000" y="1224000"/>
            <a:ext cx="2610000" cy="3096000"/>
          </a:xfrm>
        </p:spPr>
        <p:txBody>
          <a:bodyPr/>
          <a:lstStyle>
            <a:lvl1pPr>
              <a:defRPr sz="1200" b="0"/>
            </a:lvl1pPr>
          </a:lstStyle>
          <a:p>
            <a:r>
              <a:rPr lang="en-GB"/>
              <a:t>Click icon to add picture</a:t>
            </a:r>
            <a:endParaRPr lang="en-GB" dirty="0"/>
          </a:p>
        </p:txBody>
      </p:sp>
    </p:spTree>
    <p:extLst>
      <p:ext uri="{BB962C8B-B14F-4D97-AF65-F5344CB8AC3E}">
        <p14:creationId xmlns:p14="http://schemas.microsoft.com/office/powerpoint/2010/main" val="22185964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Images (1 large 2 small)">
    <p:spTree>
      <p:nvGrpSpPr>
        <p:cNvPr id="1" name=""/>
        <p:cNvGrpSpPr/>
        <p:nvPr/>
      </p:nvGrpSpPr>
      <p:grpSpPr>
        <a:xfrm>
          <a:off x="0" y="0"/>
          <a:ext cx="0" cy="0"/>
          <a:chOff x="0" y="0"/>
          <a:chExt cx="0" cy="0"/>
        </a:xfrm>
      </p:grpSpPr>
      <p:sp>
        <p:nvSpPr>
          <p:cNvPr id="10" name="Picture Placeholder 8"/>
          <p:cNvSpPr>
            <a:spLocks noGrp="1"/>
          </p:cNvSpPr>
          <p:nvPr>
            <p:ph type="pic" sz="quarter" idx="15"/>
          </p:nvPr>
        </p:nvSpPr>
        <p:spPr>
          <a:xfrm>
            <a:off x="432000" y="1224000"/>
            <a:ext cx="6120000" cy="2700000"/>
          </a:xfrm>
        </p:spPr>
        <p:txBody>
          <a:bodyPr/>
          <a:lstStyle>
            <a:lvl1pPr>
              <a:defRPr sz="1200" b="0"/>
            </a:lvl1pPr>
          </a:lstStyle>
          <a:p>
            <a:r>
              <a:rPr lang="en-GB"/>
              <a:t>Click icon to add picture</a:t>
            </a:r>
            <a:endParaRPr lang="en-GB" dirty="0"/>
          </a:p>
        </p:txBody>
      </p:sp>
      <p:sp>
        <p:nvSpPr>
          <p:cNvPr id="2" name="Title 1"/>
          <p:cNvSpPr>
            <a:spLocks noGrp="1"/>
          </p:cNvSpPr>
          <p:nvPr>
            <p:ph type="title"/>
          </p:nvPr>
        </p:nvSpPr>
        <p:spPr/>
        <p:txBody>
          <a:bodyPr/>
          <a:lstStyle>
            <a:lvl1pPr>
              <a:defRPr sz="2100" b="1"/>
            </a:lvl1pPr>
          </a:lstStyle>
          <a:p>
            <a:r>
              <a:rPr lang="en-GB"/>
              <a:t>Click to edit Master title style</a:t>
            </a:r>
            <a:endParaRPr lang="en-GB" dirty="0"/>
          </a:p>
        </p:txBody>
      </p:sp>
      <p:sp>
        <p:nvSpPr>
          <p:cNvPr id="5" name="Date Placeholder 4"/>
          <p:cNvSpPr>
            <a:spLocks noGrp="1"/>
          </p:cNvSpPr>
          <p:nvPr>
            <p:ph type="dt" sz="half" idx="10"/>
          </p:nvPr>
        </p:nvSpPr>
        <p:spPr/>
        <p:txBody>
          <a:bodyPr/>
          <a:lstStyle/>
          <a:p>
            <a:r>
              <a:rPr lang="en-US"/>
              <a:t>23/09/2016</a:t>
            </a:r>
            <a:endParaRPr lang="en-GB"/>
          </a:p>
        </p:txBody>
      </p:sp>
      <p:sp>
        <p:nvSpPr>
          <p:cNvPr id="6" name="Footer Placeholder 5"/>
          <p:cNvSpPr>
            <a:spLocks noGrp="1"/>
          </p:cNvSpPr>
          <p:nvPr>
            <p:ph type="ftr" sz="quarter" idx="11"/>
          </p:nvPr>
        </p:nvSpPr>
        <p:spPr/>
        <p:txBody>
          <a:bodyPr/>
          <a:lstStyle/>
          <a:p>
            <a:r>
              <a:rPr lang="en-GB"/>
              <a:t>Presentation Title</a:t>
            </a:r>
          </a:p>
        </p:txBody>
      </p:sp>
      <p:sp>
        <p:nvSpPr>
          <p:cNvPr id="7" name="Slide Number Placeholder 6"/>
          <p:cNvSpPr>
            <a:spLocks noGrp="1"/>
          </p:cNvSpPr>
          <p:nvPr>
            <p:ph type="sldNum" sz="quarter" idx="12"/>
          </p:nvPr>
        </p:nvSpPr>
        <p:spPr/>
        <p:txBody>
          <a:bodyPr/>
          <a:lstStyle/>
          <a:p>
            <a:fld id="{0B868178-02AE-42FC-958D-6B8F13B60175}" type="slidenum">
              <a:rPr lang="en-GB" smtClean="0"/>
              <a:t>‹#›</a:t>
            </a:fld>
            <a:endParaRPr lang="en-GB"/>
          </a:p>
        </p:txBody>
      </p:sp>
      <p:sp>
        <p:nvSpPr>
          <p:cNvPr id="9" name="Picture Placeholder 8"/>
          <p:cNvSpPr>
            <a:spLocks noGrp="1"/>
          </p:cNvSpPr>
          <p:nvPr>
            <p:ph type="pic" sz="quarter" idx="13"/>
          </p:nvPr>
        </p:nvSpPr>
        <p:spPr>
          <a:xfrm>
            <a:off x="6966000" y="1224000"/>
            <a:ext cx="1746000" cy="1224000"/>
          </a:xfrm>
        </p:spPr>
        <p:txBody>
          <a:bodyPr/>
          <a:lstStyle>
            <a:lvl1pPr>
              <a:defRPr sz="1200" b="0"/>
            </a:lvl1pPr>
          </a:lstStyle>
          <a:p>
            <a:r>
              <a:rPr lang="en-GB"/>
              <a:t>Click icon to add picture</a:t>
            </a:r>
            <a:endParaRPr lang="en-GB" dirty="0"/>
          </a:p>
        </p:txBody>
      </p:sp>
      <p:sp>
        <p:nvSpPr>
          <p:cNvPr id="8" name="Picture Placeholder 8"/>
          <p:cNvSpPr>
            <a:spLocks noGrp="1"/>
          </p:cNvSpPr>
          <p:nvPr>
            <p:ph type="pic" sz="quarter" idx="14"/>
          </p:nvPr>
        </p:nvSpPr>
        <p:spPr>
          <a:xfrm>
            <a:off x="6966000" y="2700000"/>
            <a:ext cx="1746000" cy="1224000"/>
          </a:xfrm>
        </p:spPr>
        <p:txBody>
          <a:bodyPr/>
          <a:lstStyle>
            <a:lvl1pPr>
              <a:defRPr sz="1200" b="0"/>
            </a:lvl1pPr>
          </a:lstStyle>
          <a:p>
            <a:r>
              <a:rPr lang="en-GB"/>
              <a:t>Click icon to add picture</a:t>
            </a:r>
            <a:endParaRPr lang="en-GB" dirty="0"/>
          </a:p>
        </p:txBody>
      </p:sp>
    </p:spTree>
    <p:extLst>
      <p:ext uri="{BB962C8B-B14F-4D97-AF65-F5344CB8AC3E}">
        <p14:creationId xmlns:p14="http://schemas.microsoft.com/office/powerpoint/2010/main" val="11301029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432000" y="3096000"/>
            <a:ext cx="1008000" cy="1116000"/>
          </a:xfrm>
        </p:spPr>
        <p:txBody>
          <a:bodyPr/>
          <a:lstStyle>
            <a:lvl1pPr>
              <a:defRPr sz="1300" b="0"/>
            </a:lvl1pPr>
            <a:lvl2pPr>
              <a:defRPr sz="1300" b="0"/>
            </a:lvl2pPr>
            <a:lvl3pPr>
              <a:defRPr sz="1300" b="0"/>
            </a:lvl3pPr>
            <a:lvl4pPr marL="234000" indent="0">
              <a:buNone/>
              <a:defRPr sz="1600"/>
            </a:lvl4pPr>
            <a:lvl5pPr>
              <a:defRPr sz="1600"/>
            </a:lvl5pPr>
            <a:lvl6pPr>
              <a:defRPr sz="1600" baseline="0"/>
            </a:lvl6pPr>
            <a:lvl7pPr>
              <a:defRPr sz="1600"/>
            </a:lvl7pPr>
            <a:lvl8pPr>
              <a:defRPr sz="1800"/>
            </a:lvl8pPr>
            <a:lvl9pPr>
              <a:defRPr sz="1800"/>
            </a:lvl9pPr>
          </a:lstStyle>
          <a:p>
            <a:pPr lvl="0"/>
            <a:r>
              <a:rPr lang="en-GB"/>
              <a:t>Click to edit Master text styles</a:t>
            </a:r>
          </a:p>
          <a:p>
            <a:pPr lvl="1"/>
            <a:r>
              <a:rPr lang="en-GB"/>
              <a:t>Second level</a:t>
            </a:r>
          </a:p>
          <a:p>
            <a:pPr lvl="2"/>
            <a:r>
              <a:rPr lang="en-GB"/>
              <a:t>Third level</a:t>
            </a:r>
          </a:p>
        </p:txBody>
      </p:sp>
      <p:sp>
        <p:nvSpPr>
          <p:cNvPr id="5" name="Date Placeholder 4"/>
          <p:cNvSpPr>
            <a:spLocks noGrp="1"/>
          </p:cNvSpPr>
          <p:nvPr>
            <p:ph type="dt" sz="half" idx="10"/>
          </p:nvPr>
        </p:nvSpPr>
        <p:spPr/>
        <p:txBody>
          <a:bodyPr/>
          <a:lstStyle/>
          <a:p>
            <a:r>
              <a:rPr lang="en-US"/>
              <a:t>23/09/2016</a:t>
            </a:r>
            <a:endParaRPr lang="en-GB"/>
          </a:p>
        </p:txBody>
      </p:sp>
      <p:sp>
        <p:nvSpPr>
          <p:cNvPr id="6" name="Footer Placeholder 5"/>
          <p:cNvSpPr>
            <a:spLocks noGrp="1"/>
          </p:cNvSpPr>
          <p:nvPr>
            <p:ph type="ftr" sz="quarter" idx="11"/>
          </p:nvPr>
        </p:nvSpPr>
        <p:spPr/>
        <p:txBody>
          <a:bodyPr/>
          <a:lstStyle/>
          <a:p>
            <a:r>
              <a:rPr lang="en-GB"/>
              <a:t>Presentation Title</a:t>
            </a:r>
          </a:p>
        </p:txBody>
      </p:sp>
      <p:sp>
        <p:nvSpPr>
          <p:cNvPr id="7" name="Slide Number Placeholder 6"/>
          <p:cNvSpPr>
            <a:spLocks noGrp="1"/>
          </p:cNvSpPr>
          <p:nvPr>
            <p:ph type="sldNum" sz="quarter" idx="12"/>
          </p:nvPr>
        </p:nvSpPr>
        <p:spPr/>
        <p:txBody>
          <a:bodyPr/>
          <a:lstStyle/>
          <a:p>
            <a:fld id="{0B868178-02AE-42FC-958D-6B8F13B60175}" type="slidenum">
              <a:rPr lang="en-GB" smtClean="0"/>
              <a:t>‹#›</a:t>
            </a:fld>
            <a:endParaRPr lang="en-GB"/>
          </a:p>
        </p:txBody>
      </p:sp>
      <p:sp>
        <p:nvSpPr>
          <p:cNvPr id="9" name="Picture Placeholder 8"/>
          <p:cNvSpPr>
            <a:spLocks noGrp="1"/>
          </p:cNvSpPr>
          <p:nvPr>
            <p:ph type="pic" sz="quarter" idx="13"/>
          </p:nvPr>
        </p:nvSpPr>
        <p:spPr>
          <a:xfrm>
            <a:off x="432000" y="1332000"/>
            <a:ext cx="1008000" cy="1548000"/>
          </a:xfrm>
        </p:spPr>
        <p:txBody>
          <a:bodyPr/>
          <a:lstStyle>
            <a:lvl1pPr>
              <a:defRPr sz="1200" b="0"/>
            </a:lvl1pPr>
          </a:lstStyle>
          <a:p>
            <a:r>
              <a:rPr lang="en-GB"/>
              <a:t>Click icon to add picture</a:t>
            </a:r>
            <a:endParaRPr lang="en-GB" dirty="0"/>
          </a:p>
        </p:txBody>
      </p:sp>
      <p:sp>
        <p:nvSpPr>
          <p:cNvPr id="8" name="Content Placeholder 2"/>
          <p:cNvSpPr>
            <a:spLocks noGrp="1"/>
          </p:cNvSpPr>
          <p:nvPr>
            <p:ph sz="half" idx="14"/>
          </p:nvPr>
        </p:nvSpPr>
        <p:spPr>
          <a:xfrm>
            <a:off x="1644000" y="3096000"/>
            <a:ext cx="1008000" cy="1116000"/>
          </a:xfrm>
        </p:spPr>
        <p:txBody>
          <a:bodyPr/>
          <a:lstStyle>
            <a:lvl1pPr>
              <a:defRPr sz="1300" b="0"/>
            </a:lvl1pPr>
            <a:lvl2pPr>
              <a:defRPr sz="1300" b="0"/>
            </a:lvl2pPr>
            <a:lvl3pPr>
              <a:defRPr sz="1300" b="0"/>
            </a:lvl3pPr>
            <a:lvl4pPr marL="234000" indent="0">
              <a:buNone/>
              <a:defRPr sz="1600"/>
            </a:lvl4pPr>
            <a:lvl5pPr>
              <a:defRPr sz="1600"/>
            </a:lvl5pPr>
            <a:lvl6pPr>
              <a:defRPr sz="1600" baseline="0"/>
            </a:lvl6pPr>
            <a:lvl7pPr>
              <a:defRPr sz="1600"/>
            </a:lvl7pPr>
            <a:lvl8pPr>
              <a:defRPr sz="1800"/>
            </a:lvl8pPr>
            <a:lvl9pPr>
              <a:defRPr sz="1800"/>
            </a:lvl9pPr>
          </a:lstStyle>
          <a:p>
            <a:pPr lvl="0"/>
            <a:r>
              <a:rPr lang="en-GB"/>
              <a:t>Click to edit Master text styles</a:t>
            </a:r>
          </a:p>
          <a:p>
            <a:pPr lvl="1"/>
            <a:r>
              <a:rPr lang="en-GB"/>
              <a:t>Second level</a:t>
            </a:r>
          </a:p>
          <a:p>
            <a:pPr lvl="2"/>
            <a:r>
              <a:rPr lang="en-GB"/>
              <a:t>Third level</a:t>
            </a:r>
          </a:p>
        </p:txBody>
      </p:sp>
      <p:sp>
        <p:nvSpPr>
          <p:cNvPr id="10" name="Picture Placeholder 8"/>
          <p:cNvSpPr>
            <a:spLocks noGrp="1"/>
          </p:cNvSpPr>
          <p:nvPr>
            <p:ph type="pic" sz="quarter" idx="15"/>
          </p:nvPr>
        </p:nvSpPr>
        <p:spPr>
          <a:xfrm>
            <a:off x="1644000" y="1332000"/>
            <a:ext cx="1008000" cy="1548000"/>
          </a:xfrm>
        </p:spPr>
        <p:txBody>
          <a:bodyPr/>
          <a:lstStyle>
            <a:lvl1pPr>
              <a:defRPr sz="1200" b="0"/>
            </a:lvl1pPr>
          </a:lstStyle>
          <a:p>
            <a:r>
              <a:rPr lang="en-GB"/>
              <a:t>Click icon to add picture</a:t>
            </a:r>
            <a:endParaRPr lang="en-GB" dirty="0"/>
          </a:p>
        </p:txBody>
      </p:sp>
      <p:sp>
        <p:nvSpPr>
          <p:cNvPr id="11" name="Content Placeholder 2"/>
          <p:cNvSpPr>
            <a:spLocks noGrp="1"/>
          </p:cNvSpPr>
          <p:nvPr>
            <p:ph sz="half" idx="16"/>
          </p:nvPr>
        </p:nvSpPr>
        <p:spPr>
          <a:xfrm>
            <a:off x="2856000" y="3096000"/>
            <a:ext cx="1008000" cy="1116000"/>
          </a:xfrm>
        </p:spPr>
        <p:txBody>
          <a:bodyPr/>
          <a:lstStyle>
            <a:lvl1pPr>
              <a:defRPr sz="1300" b="0"/>
            </a:lvl1pPr>
            <a:lvl2pPr>
              <a:defRPr sz="1300" b="0"/>
            </a:lvl2pPr>
            <a:lvl3pPr>
              <a:defRPr sz="1300" b="0"/>
            </a:lvl3pPr>
            <a:lvl4pPr marL="234000" indent="0">
              <a:buNone/>
              <a:defRPr sz="1600"/>
            </a:lvl4pPr>
            <a:lvl5pPr>
              <a:defRPr sz="1600"/>
            </a:lvl5pPr>
            <a:lvl6pPr>
              <a:defRPr sz="1600" baseline="0"/>
            </a:lvl6pPr>
            <a:lvl7pPr>
              <a:defRPr sz="1600"/>
            </a:lvl7pPr>
            <a:lvl8pPr>
              <a:defRPr sz="1800"/>
            </a:lvl8pPr>
            <a:lvl9pPr>
              <a:defRPr sz="1800"/>
            </a:lvl9pPr>
          </a:lstStyle>
          <a:p>
            <a:pPr lvl="0"/>
            <a:r>
              <a:rPr lang="en-GB"/>
              <a:t>Click to edit Master text styles</a:t>
            </a:r>
          </a:p>
          <a:p>
            <a:pPr lvl="1"/>
            <a:r>
              <a:rPr lang="en-GB"/>
              <a:t>Second level</a:t>
            </a:r>
          </a:p>
          <a:p>
            <a:pPr lvl="2"/>
            <a:r>
              <a:rPr lang="en-GB"/>
              <a:t>Third level</a:t>
            </a:r>
          </a:p>
        </p:txBody>
      </p:sp>
      <p:sp>
        <p:nvSpPr>
          <p:cNvPr id="12" name="Picture Placeholder 8"/>
          <p:cNvSpPr>
            <a:spLocks noGrp="1"/>
          </p:cNvSpPr>
          <p:nvPr>
            <p:ph type="pic" sz="quarter" idx="17"/>
          </p:nvPr>
        </p:nvSpPr>
        <p:spPr>
          <a:xfrm>
            <a:off x="2856000" y="1332000"/>
            <a:ext cx="1008000" cy="1548000"/>
          </a:xfrm>
        </p:spPr>
        <p:txBody>
          <a:bodyPr/>
          <a:lstStyle>
            <a:lvl1pPr>
              <a:defRPr sz="1200" b="0"/>
            </a:lvl1pPr>
          </a:lstStyle>
          <a:p>
            <a:r>
              <a:rPr lang="en-GB"/>
              <a:t>Click icon to add picture</a:t>
            </a:r>
            <a:endParaRPr lang="en-GB" dirty="0"/>
          </a:p>
        </p:txBody>
      </p:sp>
      <p:sp>
        <p:nvSpPr>
          <p:cNvPr id="13" name="Content Placeholder 2"/>
          <p:cNvSpPr>
            <a:spLocks noGrp="1"/>
          </p:cNvSpPr>
          <p:nvPr>
            <p:ph sz="half" idx="18"/>
          </p:nvPr>
        </p:nvSpPr>
        <p:spPr>
          <a:xfrm>
            <a:off x="4068000" y="3096000"/>
            <a:ext cx="1008000" cy="1116000"/>
          </a:xfrm>
        </p:spPr>
        <p:txBody>
          <a:bodyPr/>
          <a:lstStyle>
            <a:lvl1pPr>
              <a:defRPr sz="1300" b="0"/>
            </a:lvl1pPr>
            <a:lvl2pPr>
              <a:defRPr sz="1300" b="0"/>
            </a:lvl2pPr>
            <a:lvl3pPr>
              <a:defRPr sz="1300" b="0"/>
            </a:lvl3pPr>
            <a:lvl4pPr marL="234000" indent="0">
              <a:buNone/>
              <a:defRPr sz="1600"/>
            </a:lvl4pPr>
            <a:lvl5pPr>
              <a:defRPr sz="1600"/>
            </a:lvl5pPr>
            <a:lvl6pPr>
              <a:defRPr sz="1600" baseline="0"/>
            </a:lvl6pPr>
            <a:lvl7pPr>
              <a:defRPr sz="1600"/>
            </a:lvl7pPr>
            <a:lvl8pPr>
              <a:defRPr sz="1800"/>
            </a:lvl8pPr>
            <a:lvl9pPr>
              <a:defRPr sz="1800"/>
            </a:lvl9pPr>
          </a:lstStyle>
          <a:p>
            <a:pPr lvl="0"/>
            <a:r>
              <a:rPr lang="en-GB"/>
              <a:t>Click to edit Master text styles</a:t>
            </a:r>
          </a:p>
          <a:p>
            <a:pPr lvl="1"/>
            <a:r>
              <a:rPr lang="en-GB"/>
              <a:t>Second level</a:t>
            </a:r>
          </a:p>
          <a:p>
            <a:pPr lvl="2"/>
            <a:r>
              <a:rPr lang="en-GB"/>
              <a:t>Third level</a:t>
            </a:r>
          </a:p>
        </p:txBody>
      </p:sp>
      <p:sp>
        <p:nvSpPr>
          <p:cNvPr id="14" name="Picture Placeholder 8"/>
          <p:cNvSpPr>
            <a:spLocks noGrp="1"/>
          </p:cNvSpPr>
          <p:nvPr>
            <p:ph type="pic" sz="quarter" idx="19"/>
          </p:nvPr>
        </p:nvSpPr>
        <p:spPr>
          <a:xfrm>
            <a:off x="4068000" y="1332000"/>
            <a:ext cx="1008000" cy="1548000"/>
          </a:xfrm>
        </p:spPr>
        <p:txBody>
          <a:bodyPr/>
          <a:lstStyle>
            <a:lvl1pPr>
              <a:defRPr sz="1200" b="0"/>
            </a:lvl1pPr>
          </a:lstStyle>
          <a:p>
            <a:r>
              <a:rPr lang="en-GB"/>
              <a:t>Click icon to add picture</a:t>
            </a:r>
            <a:endParaRPr lang="en-GB" dirty="0"/>
          </a:p>
        </p:txBody>
      </p:sp>
      <p:sp>
        <p:nvSpPr>
          <p:cNvPr id="15" name="Content Placeholder 2"/>
          <p:cNvSpPr>
            <a:spLocks noGrp="1"/>
          </p:cNvSpPr>
          <p:nvPr>
            <p:ph sz="half" idx="20"/>
          </p:nvPr>
        </p:nvSpPr>
        <p:spPr>
          <a:xfrm>
            <a:off x="5280000" y="3096000"/>
            <a:ext cx="1008000" cy="1116000"/>
          </a:xfrm>
        </p:spPr>
        <p:txBody>
          <a:bodyPr/>
          <a:lstStyle>
            <a:lvl1pPr>
              <a:defRPr sz="1300" b="0"/>
            </a:lvl1pPr>
            <a:lvl2pPr>
              <a:defRPr sz="1300" b="0"/>
            </a:lvl2pPr>
            <a:lvl3pPr>
              <a:defRPr sz="1300" b="0"/>
            </a:lvl3pPr>
            <a:lvl4pPr marL="234000" indent="0">
              <a:buNone/>
              <a:defRPr sz="1600"/>
            </a:lvl4pPr>
            <a:lvl5pPr>
              <a:defRPr sz="1600"/>
            </a:lvl5pPr>
            <a:lvl6pPr>
              <a:defRPr sz="1600" baseline="0"/>
            </a:lvl6pPr>
            <a:lvl7pPr>
              <a:defRPr sz="1600"/>
            </a:lvl7pPr>
            <a:lvl8pPr>
              <a:defRPr sz="1800"/>
            </a:lvl8pPr>
            <a:lvl9pPr>
              <a:defRPr sz="1800"/>
            </a:lvl9pPr>
          </a:lstStyle>
          <a:p>
            <a:pPr lvl="0"/>
            <a:r>
              <a:rPr lang="en-GB"/>
              <a:t>Click to edit Master text styles</a:t>
            </a:r>
          </a:p>
          <a:p>
            <a:pPr lvl="1"/>
            <a:r>
              <a:rPr lang="en-GB"/>
              <a:t>Second level</a:t>
            </a:r>
          </a:p>
          <a:p>
            <a:pPr lvl="2"/>
            <a:r>
              <a:rPr lang="en-GB"/>
              <a:t>Third level</a:t>
            </a:r>
          </a:p>
        </p:txBody>
      </p:sp>
      <p:sp>
        <p:nvSpPr>
          <p:cNvPr id="16" name="Picture Placeholder 8"/>
          <p:cNvSpPr>
            <a:spLocks noGrp="1"/>
          </p:cNvSpPr>
          <p:nvPr>
            <p:ph type="pic" sz="quarter" idx="21"/>
          </p:nvPr>
        </p:nvSpPr>
        <p:spPr>
          <a:xfrm>
            <a:off x="5280000" y="1332000"/>
            <a:ext cx="1008000" cy="1548000"/>
          </a:xfrm>
        </p:spPr>
        <p:txBody>
          <a:bodyPr/>
          <a:lstStyle>
            <a:lvl1pPr>
              <a:defRPr sz="1200" b="0"/>
            </a:lvl1pPr>
          </a:lstStyle>
          <a:p>
            <a:r>
              <a:rPr lang="en-GB"/>
              <a:t>Click icon to add picture</a:t>
            </a:r>
            <a:endParaRPr lang="en-GB" dirty="0"/>
          </a:p>
        </p:txBody>
      </p:sp>
      <p:sp>
        <p:nvSpPr>
          <p:cNvPr id="17" name="Content Placeholder 2"/>
          <p:cNvSpPr>
            <a:spLocks noGrp="1"/>
          </p:cNvSpPr>
          <p:nvPr>
            <p:ph sz="half" idx="22"/>
          </p:nvPr>
        </p:nvSpPr>
        <p:spPr>
          <a:xfrm>
            <a:off x="6492000" y="3096000"/>
            <a:ext cx="1008000" cy="1116000"/>
          </a:xfrm>
        </p:spPr>
        <p:txBody>
          <a:bodyPr/>
          <a:lstStyle>
            <a:lvl1pPr>
              <a:defRPr sz="1300" b="0"/>
            </a:lvl1pPr>
            <a:lvl2pPr>
              <a:defRPr sz="1300" b="0"/>
            </a:lvl2pPr>
            <a:lvl3pPr>
              <a:defRPr sz="1300" b="0"/>
            </a:lvl3pPr>
            <a:lvl4pPr marL="234000" indent="0">
              <a:buNone/>
              <a:defRPr sz="1600"/>
            </a:lvl4pPr>
            <a:lvl5pPr>
              <a:defRPr sz="1600"/>
            </a:lvl5pPr>
            <a:lvl6pPr>
              <a:defRPr sz="1600" baseline="0"/>
            </a:lvl6pPr>
            <a:lvl7pPr>
              <a:defRPr sz="1600"/>
            </a:lvl7pPr>
            <a:lvl8pPr>
              <a:defRPr sz="1800"/>
            </a:lvl8pPr>
            <a:lvl9pPr>
              <a:defRPr sz="1800"/>
            </a:lvl9pPr>
          </a:lstStyle>
          <a:p>
            <a:pPr lvl="0"/>
            <a:r>
              <a:rPr lang="en-GB"/>
              <a:t>Click to edit Master text styles</a:t>
            </a:r>
          </a:p>
          <a:p>
            <a:pPr lvl="1"/>
            <a:r>
              <a:rPr lang="en-GB"/>
              <a:t>Second level</a:t>
            </a:r>
          </a:p>
          <a:p>
            <a:pPr lvl="2"/>
            <a:r>
              <a:rPr lang="en-GB"/>
              <a:t>Third level</a:t>
            </a:r>
          </a:p>
        </p:txBody>
      </p:sp>
      <p:sp>
        <p:nvSpPr>
          <p:cNvPr id="18" name="Picture Placeholder 8"/>
          <p:cNvSpPr>
            <a:spLocks noGrp="1"/>
          </p:cNvSpPr>
          <p:nvPr>
            <p:ph type="pic" sz="quarter" idx="23"/>
          </p:nvPr>
        </p:nvSpPr>
        <p:spPr>
          <a:xfrm>
            <a:off x="6492000" y="1332000"/>
            <a:ext cx="1008000" cy="1548000"/>
          </a:xfrm>
        </p:spPr>
        <p:txBody>
          <a:bodyPr/>
          <a:lstStyle>
            <a:lvl1pPr>
              <a:defRPr sz="1200" b="0"/>
            </a:lvl1pPr>
          </a:lstStyle>
          <a:p>
            <a:r>
              <a:rPr lang="en-GB"/>
              <a:t>Click icon to add picture</a:t>
            </a:r>
            <a:endParaRPr lang="en-GB" dirty="0"/>
          </a:p>
        </p:txBody>
      </p:sp>
      <p:sp>
        <p:nvSpPr>
          <p:cNvPr id="19" name="Content Placeholder 2"/>
          <p:cNvSpPr>
            <a:spLocks noGrp="1"/>
          </p:cNvSpPr>
          <p:nvPr>
            <p:ph sz="half" idx="24"/>
          </p:nvPr>
        </p:nvSpPr>
        <p:spPr>
          <a:xfrm>
            <a:off x="7704000" y="3096000"/>
            <a:ext cx="1008000" cy="1116000"/>
          </a:xfrm>
        </p:spPr>
        <p:txBody>
          <a:bodyPr/>
          <a:lstStyle>
            <a:lvl1pPr>
              <a:defRPr sz="1300" b="0"/>
            </a:lvl1pPr>
            <a:lvl2pPr>
              <a:defRPr sz="1300" b="0"/>
            </a:lvl2pPr>
            <a:lvl3pPr>
              <a:defRPr sz="1300" b="0"/>
            </a:lvl3pPr>
            <a:lvl4pPr marL="234000" indent="0">
              <a:buNone/>
              <a:defRPr sz="1600"/>
            </a:lvl4pPr>
            <a:lvl5pPr>
              <a:defRPr sz="1600"/>
            </a:lvl5pPr>
            <a:lvl6pPr>
              <a:defRPr sz="1600" baseline="0"/>
            </a:lvl6pPr>
            <a:lvl7pPr>
              <a:defRPr sz="1600"/>
            </a:lvl7pPr>
            <a:lvl8pPr>
              <a:defRPr sz="1800"/>
            </a:lvl8pPr>
            <a:lvl9pPr>
              <a:defRPr sz="1800"/>
            </a:lvl9pPr>
          </a:lstStyle>
          <a:p>
            <a:pPr lvl="0"/>
            <a:r>
              <a:rPr lang="en-GB"/>
              <a:t>Click to edit Master text styles</a:t>
            </a:r>
          </a:p>
          <a:p>
            <a:pPr lvl="1"/>
            <a:r>
              <a:rPr lang="en-GB"/>
              <a:t>Second level</a:t>
            </a:r>
          </a:p>
          <a:p>
            <a:pPr lvl="2"/>
            <a:r>
              <a:rPr lang="en-GB"/>
              <a:t>Third level</a:t>
            </a:r>
          </a:p>
        </p:txBody>
      </p:sp>
      <p:sp>
        <p:nvSpPr>
          <p:cNvPr id="20" name="Picture Placeholder 8"/>
          <p:cNvSpPr>
            <a:spLocks noGrp="1"/>
          </p:cNvSpPr>
          <p:nvPr>
            <p:ph type="pic" sz="quarter" idx="25"/>
          </p:nvPr>
        </p:nvSpPr>
        <p:spPr>
          <a:xfrm>
            <a:off x="7704000" y="1332000"/>
            <a:ext cx="1008000" cy="1548000"/>
          </a:xfrm>
        </p:spPr>
        <p:txBody>
          <a:bodyPr/>
          <a:lstStyle>
            <a:lvl1pPr>
              <a:defRPr sz="1200" b="0"/>
            </a:lvl1pPr>
          </a:lstStyle>
          <a:p>
            <a:r>
              <a:rPr lang="en-GB"/>
              <a:t>Click icon to add picture</a:t>
            </a:r>
            <a:endParaRPr lang="en-GB" dirty="0"/>
          </a:p>
        </p:txBody>
      </p:sp>
    </p:spTree>
    <p:extLst>
      <p:ext uri="{BB962C8B-B14F-4D97-AF65-F5344CB8AC3E}">
        <p14:creationId xmlns:p14="http://schemas.microsoft.com/office/powerpoint/2010/main" val="3862696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olygon (dark dg)">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5" name="Picture Placeholder 14"/>
          <p:cNvSpPr>
            <a:spLocks noGrp="1"/>
          </p:cNvSpPr>
          <p:nvPr>
            <p:ph type="pic" sz="quarter" idx="13"/>
          </p:nvPr>
        </p:nvSpPr>
        <p:spPr>
          <a:xfrm>
            <a:off x="3787775" y="0"/>
            <a:ext cx="5356225" cy="4572000"/>
          </a:xfrm>
          <a:custGeom>
            <a:avLst/>
            <a:gdLst>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0 w 5356225"/>
              <a:gd name="connsiteY6" fmla="*/ 4572000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2925147 w 5356225"/>
              <a:gd name="connsiteY6" fmla="*/ 2430624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3289041 w 5356225"/>
              <a:gd name="connsiteY6" fmla="*/ 2206689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3820886 w 5356225"/>
              <a:gd name="connsiteY6" fmla="*/ 1870787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3359021 w 5356225"/>
              <a:gd name="connsiteY6" fmla="*/ 2006081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3359021 w 5356225"/>
              <a:gd name="connsiteY5" fmla="*/ 2006081 h 4572000"/>
              <a:gd name="connsiteX6" fmla="*/ 0 w 5356225"/>
              <a:gd name="connsiteY6"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3399502 w 5356225"/>
              <a:gd name="connsiteY5" fmla="*/ 1975124 h 4572000"/>
              <a:gd name="connsiteX6" fmla="*/ 0 w 5356225"/>
              <a:gd name="connsiteY6"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3359020 w 5356225"/>
              <a:gd name="connsiteY5" fmla="*/ 2013224 h 4572000"/>
              <a:gd name="connsiteX6" fmla="*/ 0 w 5356225"/>
              <a:gd name="connsiteY6"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6225" h="4572000">
                <a:moveTo>
                  <a:pt x="0" y="0"/>
                </a:moveTo>
                <a:lnTo>
                  <a:pt x="5356225" y="0"/>
                </a:lnTo>
                <a:lnTo>
                  <a:pt x="5356225" y="0"/>
                </a:lnTo>
                <a:lnTo>
                  <a:pt x="5356225" y="4572000"/>
                </a:lnTo>
                <a:lnTo>
                  <a:pt x="5356225" y="4572000"/>
                </a:lnTo>
                <a:lnTo>
                  <a:pt x="3359020" y="2013224"/>
                </a:lnTo>
                <a:lnTo>
                  <a:pt x="0" y="0"/>
                </a:lnTo>
                <a:close/>
              </a:path>
            </a:pathLst>
          </a:custGeom>
          <a:solidFill>
            <a:schemeClr val="bg1">
              <a:lumMod val="85000"/>
            </a:schemeClr>
          </a:solidFill>
        </p:spPr>
        <p:txBody>
          <a:bodyPr/>
          <a:lstStyle>
            <a:lvl1pPr algn="ctr">
              <a:defRPr b="0"/>
            </a:lvl1pPr>
          </a:lstStyle>
          <a:p>
            <a:r>
              <a:rPr lang="en-GB"/>
              <a:t>Click icon to add picture</a:t>
            </a:r>
            <a:endParaRPr lang="en-GB" dirty="0"/>
          </a:p>
        </p:txBody>
      </p:sp>
      <p:sp>
        <p:nvSpPr>
          <p:cNvPr id="2" name="Date Placeholder 1"/>
          <p:cNvSpPr>
            <a:spLocks noGrp="1"/>
          </p:cNvSpPr>
          <p:nvPr>
            <p:ph type="dt" sz="half" idx="10"/>
          </p:nvPr>
        </p:nvSpPr>
        <p:spPr>
          <a:xfrm>
            <a:off x="432000" y="4723200"/>
            <a:ext cx="828000" cy="144000"/>
          </a:xfrm>
        </p:spPr>
        <p:txBody>
          <a:bodyPr/>
          <a:lstStyle>
            <a:lvl1pPr>
              <a:defRPr>
                <a:solidFill>
                  <a:schemeClr val="bg1"/>
                </a:solidFill>
              </a:defRPr>
            </a:lvl1pPr>
          </a:lstStyle>
          <a:p>
            <a:r>
              <a:rPr lang="en-US" dirty="0"/>
              <a:t>23/09/2016</a:t>
            </a:r>
            <a:endParaRPr lang="en-GB" dirty="0"/>
          </a:p>
        </p:txBody>
      </p:sp>
      <p:sp>
        <p:nvSpPr>
          <p:cNvPr id="3" name="Footer Placeholder 2"/>
          <p:cNvSpPr>
            <a:spLocks noGrp="1"/>
          </p:cNvSpPr>
          <p:nvPr>
            <p:ph type="ftr" sz="quarter" idx="11"/>
          </p:nvPr>
        </p:nvSpPr>
        <p:spPr>
          <a:xfrm>
            <a:off x="1296000" y="4849200"/>
            <a:ext cx="5400000" cy="144000"/>
          </a:xfrm>
        </p:spPr>
        <p:txBody>
          <a:bodyPr/>
          <a:lstStyle>
            <a:lvl1pPr>
              <a:defRPr>
                <a:solidFill>
                  <a:schemeClr val="bg1"/>
                </a:solidFill>
              </a:defRPr>
            </a:lvl1pPr>
          </a:lstStyle>
          <a:p>
            <a:r>
              <a:rPr lang="en-GB" dirty="0"/>
              <a:t>Presentation Title</a:t>
            </a:r>
          </a:p>
        </p:txBody>
      </p:sp>
      <p:sp>
        <p:nvSpPr>
          <p:cNvPr id="4" name="Slide Number Placeholder 3"/>
          <p:cNvSpPr>
            <a:spLocks noGrp="1"/>
          </p:cNvSpPr>
          <p:nvPr>
            <p:ph type="sldNum" sz="quarter" idx="12"/>
          </p:nvPr>
        </p:nvSpPr>
        <p:spPr>
          <a:xfrm>
            <a:off x="8172000" y="4723200"/>
            <a:ext cx="540000" cy="144000"/>
          </a:xfrm>
        </p:spPr>
        <p:txBody>
          <a:bodyPr/>
          <a:lstStyle>
            <a:lvl1pPr>
              <a:defRPr>
                <a:solidFill>
                  <a:schemeClr val="bg1"/>
                </a:solidFill>
              </a:defRPr>
            </a:lvl1pPr>
          </a:lstStyle>
          <a:p>
            <a:fld id="{0B868178-02AE-42FC-958D-6B8F13B60175}" type="slidenum">
              <a:rPr lang="en-GB" smtClean="0"/>
              <a:pPr/>
              <a:t>‹#›</a:t>
            </a:fld>
            <a:endParaRPr lang="en-GB" dirty="0"/>
          </a:p>
        </p:txBody>
      </p:sp>
      <p:sp>
        <p:nvSpPr>
          <p:cNvPr id="5" name="TextBox 4"/>
          <p:cNvSpPr txBox="1"/>
          <p:nvPr userDrawn="1"/>
        </p:nvSpPr>
        <p:spPr>
          <a:xfrm>
            <a:off x="1296000" y="4723200"/>
            <a:ext cx="3600000" cy="14400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kumimoji="0" lang="en-GB" sz="800" b="0" i="0" u="none" strike="noStrike" kern="1200" cap="none" spc="0" normalizeH="0" baseline="0" noProof="0" dirty="0">
                <a:ln>
                  <a:noFill/>
                </a:ln>
                <a:solidFill>
                  <a:schemeClr val="bg1"/>
                </a:solidFill>
                <a:effectLst/>
                <a:uLnTx/>
                <a:uFillTx/>
                <a:latin typeface="+mn-lt"/>
                <a:ea typeface="+mn-ea"/>
                <a:cs typeface="+mn-cs"/>
              </a:rPr>
              <a:t>The Alan Turing Institute</a:t>
            </a:r>
          </a:p>
        </p:txBody>
      </p:sp>
      <p:cxnSp>
        <p:nvCxnSpPr>
          <p:cNvPr id="6" name="Straight Connector 5"/>
          <p:cNvCxnSpPr/>
          <p:nvPr userDrawn="1"/>
        </p:nvCxnSpPr>
        <p:spPr>
          <a:xfrm>
            <a:off x="432000" y="4716000"/>
            <a:ext cx="8280000"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itle 7"/>
          <p:cNvSpPr>
            <a:spLocks noGrp="1"/>
          </p:cNvSpPr>
          <p:nvPr>
            <p:ph type="title"/>
          </p:nvPr>
        </p:nvSpPr>
        <p:spPr>
          <a:xfrm>
            <a:off x="432000" y="1980000"/>
            <a:ext cx="5796000" cy="612000"/>
          </a:xfrm>
        </p:spPr>
        <p:txBody>
          <a:bodyPr/>
          <a:lstStyle>
            <a:lvl1pPr>
              <a:defRPr sz="5500" b="0">
                <a:solidFill>
                  <a:schemeClr val="bg1"/>
                </a:solidFill>
              </a:defRPr>
            </a:lvl1pPr>
          </a:lstStyle>
          <a:p>
            <a:r>
              <a:rPr lang="en-GB"/>
              <a:t>Click to edit Master title style</a:t>
            </a:r>
            <a:endParaRPr lang="en-GB" dirty="0"/>
          </a:p>
        </p:txBody>
      </p:sp>
      <p:sp>
        <p:nvSpPr>
          <p:cNvPr id="11" name="Subtitle 2"/>
          <p:cNvSpPr>
            <a:spLocks noGrp="1"/>
          </p:cNvSpPr>
          <p:nvPr>
            <p:ph type="subTitle" idx="1"/>
          </p:nvPr>
        </p:nvSpPr>
        <p:spPr>
          <a:xfrm>
            <a:off x="430212" y="2664000"/>
            <a:ext cx="5796000" cy="540000"/>
          </a:xfrm>
        </p:spPr>
        <p:txBody>
          <a:bodyPr/>
          <a:lstStyle>
            <a:lvl1pPr marL="0" indent="0" algn="l">
              <a:lnSpc>
                <a:spcPct val="85000"/>
              </a:lnSpc>
              <a:buNone/>
              <a:defRPr sz="3400"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pic>
        <p:nvPicPr>
          <p:cNvPr id="12" name="Picture 11" descr="ATI_logo_white.ai"/>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2000" y="432000"/>
            <a:ext cx="1381299" cy="576000"/>
          </a:xfrm>
          <a:prstGeom prst="rect">
            <a:avLst/>
          </a:prstGeom>
        </p:spPr>
      </p:pic>
      <p:sp>
        <p:nvSpPr>
          <p:cNvPr id="14" name="Picture Placeholder 10"/>
          <p:cNvSpPr>
            <a:spLocks noGrp="1"/>
          </p:cNvSpPr>
          <p:nvPr>
            <p:ph type="pic" sz="quarter" idx="14" hasCustomPrompt="1"/>
          </p:nvPr>
        </p:nvSpPr>
        <p:spPr>
          <a:xfrm>
            <a:off x="432000" y="1854000"/>
            <a:ext cx="8280000" cy="28800"/>
          </a:xfrm>
          <a:solidFill>
            <a:schemeClr val="bg1"/>
          </a:solidFill>
        </p:spPr>
        <p:txBody>
          <a:bodyPr/>
          <a:lstStyle>
            <a:lvl1pPr>
              <a:defRPr sz="100" b="0" baseline="0">
                <a:solidFill>
                  <a:schemeClr val="tx1"/>
                </a:solidFill>
              </a:defRPr>
            </a:lvl1pPr>
          </a:lstStyle>
          <a:p>
            <a:r>
              <a:rPr lang="en-GB" dirty="0"/>
              <a:t> </a:t>
            </a:r>
          </a:p>
        </p:txBody>
      </p:sp>
    </p:spTree>
    <p:extLst>
      <p:ext uri="{BB962C8B-B14F-4D97-AF65-F5344CB8AC3E}">
        <p14:creationId xmlns:p14="http://schemas.microsoft.com/office/powerpoint/2010/main" val="9492489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Image only (white tex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bg1"/>
                </a:solidFill>
              </a:defRPr>
            </a:lvl1pPr>
          </a:lstStyle>
          <a:p>
            <a:r>
              <a:rPr lang="en-US"/>
              <a:t>23/09/2016</a:t>
            </a:r>
            <a:endParaRPr lang="en-GB"/>
          </a:p>
        </p:txBody>
      </p:sp>
      <p:sp>
        <p:nvSpPr>
          <p:cNvPr id="3" name="Footer Placeholder 2"/>
          <p:cNvSpPr>
            <a:spLocks noGrp="1"/>
          </p:cNvSpPr>
          <p:nvPr>
            <p:ph type="ftr" sz="quarter" idx="11"/>
          </p:nvPr>
        </p:nvSpPr>
        <p:spPr/>
        <p:txBody>
          <a:bodyPr/>
          <a:lstStyle>
            <a:lvl1pPr>
              <a:defRPr>
                <a:solidFill>
                  <a:schemeClr val="bg1"/>
                </a:solidFill>
              </a:defRPr>
            </a:lvl1pPr>
          </a:lstStyle>
          <a:p>
            <a:r>
              <a:rPr lang="en-GB"/>
              <a:t>Presentation Title</a:t>
            </a:r>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0B868178-02AE-42FC-958D-6B8F13B60175}" type="slidenum">
              <a:rPr lang="en-GB" smtClean="0"/>
              <a:pPr/>
              <a:t>‹#›</a:t>
            </a:fld>
            <a:endParaRPr lang="en-GB"/>
          </a:p>
        </p:txBody>
      </p:sp>
      <p:sp>
        <p:nvSpPr>
          <p:cNvPr id="5" name="TextBox 4"/>
          <p:cNvSpPr txBox="1"/>
          <p:nvPr userDrawn="1"/>
        </p:nvSpPr>
        <p:spPr>
          <a:xfrm>
            <a:off x="1296000" y="4723200"/>
            <a:ext cx="3600000" cy="14400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kumimoji="0" lang="en-GB" sz="800" b="0" i="0" u="none" strike="noStrike" kern="1200" cap="none" spc="0" normalizeH="0" baseline="0" noProof="0" dirty="0">
                <a:ln>
                  <a:noFill/>
                </a:ln>
                <a:solidFill>
                  <a:schemeClr val="bg1"/>
                </a:solidFill>
                <a:effectLst/>
                <a:uLnTx/>
                <a:uFillTx/>
                <a:latin typeface="+mn-lt"/>
                <a:ea typeface="+mn-ea"/>
                <a:cs typeface="+mn-cs"/>
              </a:rPr>
              <a:t>The Alan Turing Institute</a:t>
            </a:r>
          </a:p>
        </p:txBody>
      </p:sp>
      <p:cxnSp>
        <p:nvCxnSpPr>
          <p:cNvPr id="6" name="Straight Connector 5"/>
          <p:cNvCxnSpPr/>
          <p:nvPr userDrawn="1"/>
        </p:nvCxnSpPr>
        <p:spPr>
          <a:xfrm>
            <a:off x="432000" y="4716000"/>
            <a:ext cx="8280000"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65712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Image only (black tex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23/09/2016</a:t>
            </a:r>
            <a:endParaRPr lang="en-GB"/>
          </a:p>
        </p:txBody>
      </p:sp>
      <p:sp>
        <p:nvSpPr>
          <p:cNvPr id="3" name="Footer Placeholder 2"/>
          <p:cNvSpPr>
            <a:spLocks noGrp="1"/>
          </p:cNvSpPr>
          <p:nvPr>
            <p:ph type="ftr" sz="quarter" idx="11"/>
          </p:nvPr>
        </p:nvSpPr>
        <p:spPr/>
        <p:txBody>
          <a:bodyPr/>
          <a:lstStyle/>
          <a:p>
            <a:r>
              <a:rPr lang="en-GB"/>
              <a:t>Presentation Title</a:t>
            </a:r>
          </a:p>
        </p:txBody>
      </p:sp>
      <p:sp>
        <p:nvSpPr>
          <p:cNvPr id="4" name="Slide Number Placeholder 3"/>
          <p:cNvSpPr>
            <a:spLocks noGrp="1"/>
          </p:cNvSpPr>
          <p:nvPr>
            <p:ph type="sldNum" sz="quarter" idx="12"/>
          </p:nvPr>
        </p:nvSpPr>
        <p:spPr/>
        <p:txBody>
          <a:bodyPr/>
          <a:lstStyle/>
          <a:p>
            <a:fld id="{0B868178-02AE-42FC-958D-6B8F13B60175}" type="slidenum">
              <a:rPr lang="en-GB" smtClean="0"/>
              <a:t>‹#›</a:t>
            </a:fld>
            <a:endParaRPr lang="en-GB"/>
          </a:p>
        </p:txBody>
      </p:sp>
    </p:spTree>
    <p:extLst>
      <p:ext uri="{BB962C8B-B14F-4D97-AF65-F5344CB8AC3E}">
        <p14:creationId xmlns:p14="http://schemas.microsoft.com/office/powerpoint/2010/main" val="36524755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ntact Details">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bg1"/>
                </a:solidFill>
              </a:defRPr>
            </a:lvl1pPr>
          </a:lstStyle>
          <a:p>
            <a:r>
              <a:rPr lang="en-US"/>
              <a:t>23/09/2016</a:t>
            </a:r>
            <a:endParaRPr lang="en-GB"/>
          </a:p>
        </p:txBody>
      </p:sp>
      <p:sp>
        <p:nvSpPr>
          <p:cNvPr id="3" name="Footer Placeholder 2"/>
          <p:cNvSpPr>
            <a:spLocks noGrp="1"/>
          </p:cNvSpPr>
          <p:nvPr>
            <p:ph type="ftr" sz="quarter" idx="11"/>
          </p:nvPr>
        </p:nvSpPr>
        <p:spPr/>
        <p:txBody>
          <a:bodyPr/>
          <a:lstStyle>
            <a:lvl1pPr>
              <a:defRPr>
                <a:solidFill>
                  <a:schemeClr val="bg1"/>
                </a:solidFill>
              </a:defRPr>
            </a:lvl1pPr>
          </a:lstStyle>
          <a:p>
            <a:r>
              <a:rPr lang="en-GB"/>
              <a:t>Presentation Title</a:t>
            </a:r>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0B868178-02AE-42FC-958D-6B8F13B60175}" type="slidenum">
              <a:rPr lang="en-GB" smtClean="0"/>
              <a:pPr/>
              <a:t>‹#›</a:t>
            </a:fld>
            <a:endParaRPr lang="en-GB"/>
          </a:p>
        </p:txBody>
      </p:sp>
      <p:sp>
        <p:nvSpPr>
          <p:cNvPr id="5" name="TextBox 4"/>
          <p:cNvSpPr txBox="1"/>
          <p:nvPr userDrawn="1"/>
        </p:nvSpPr>
        <p:spPr>
          <a:xfrm>
            <a:off x="1296000" y="4723200"/>
            <a:ext cx="3600000" cy="14400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kumimoji="0" lang="en-GB" sz="800" b="0" i="0" u="none" strike="noStrike" kern="1200" cap="none" spc="0" normalizeH="0" baseline="0" noProof="0" dirty="0">
                <a:ln>
                  <a:noFill/>
                </a:ln>
                <a:solidFill>
                  <a:schemeClr val="bg1"/>
                </a:solidFill>
                <a:effectLst/>
                <a:uLnTx/>
                <a:uFillTx/>
                <a:latin typeface="+mn-lt"/>
                <a:ea typeface="+mn-ea"/>
                <a:cs typeface="+mn-cs"/>
              </a:rPr>
              <a:t>The Alan Turing Institute</a:t>
            </a:r>
          </a:p>
        </p:txBody>
      </p:sp>
      <p:cxnSp>
        <p:nvCxnSpPr>
          <p:cNvPr id="6" name="Straight Connector 5"/>
          <p:cNvCxnSpPr/>
          <p:nvPr userDrawn="1"/>
        </p:nvCxnSpPr>
        <p:spPr>
          <a:xfrm>
            <a:off x="432000" y="4716000"/>
            <a:ext cx="8280000"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3"/>
          </p:nvPr>
        </p:nvSpPr>
        <p:spPr>
          <a:xfrm>
            <a:off x="432000" y="3096000"/>
            <a:ext cx="5760000" cy="900000"/>
          </a:xfrm>
        </p:spPr>
        <p:txBody>
          <a:bodyPr/>
          <a:lstStyle>
            <a:lvl1pPr>
              <a:defRPr sz="1800" b="1">
                <a:solidFill>
                  <a:schemeClr val="bg1"/>
                </a:solidFill>
              </a:defRPr>
            </a:lvl1pPr>
            <a:lvl2pPr marL="234000" indent="-234000">
              <a:buFont typeface="Arial" pitchFamily="34" charset="0"/>
              <a:buChar char="–"/>
              <a:defRPr sz="1800">
                <a:solidFill>
                  <a:schemeClr val="bg1"/>
                </a:solidFill>
              </a:defRPr>
            </a:lvl2pPr>
            <a:lvl3pPr marL="468000">
              <a:defRPr sz="1800">
                <a:solidFill>
                  <a:schemeClr val="bg1"/>
                </a:solidFill>
              </a:defRPr>
            </a:lvl3pPr>
            <a:lvl4pPr marL="702000">
              <a:defRPr sz="1800">
                <a:solidFill>
                  <a:schemeClr val="bg1"/>
                </a:solidFill>
              </a:defRPr>
            </a:lvl4pPr>
            <a:lvl5pPr marL="936000">
              <a:defRPr sz="1800">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1" name="Picture Placeholder 10"/>
          <p:cNvSpPr>
            <a:spLocks noGrp="1"/>
          </p:cNvSpPr>
          <p:nvPr>
            <p:ph type="pic" sz="quarter" idx="14" hasCustomPrompt="1"/>
          </p:nvPr>
        </p:nvSpPr>
        <p:spPr>
          <a:xfrm>
            <a:off x="432000" y="3006000"/>
            <a:ext cx="3042000" cy="54000"/>
          </a:xfrm>
          <a:solidFill>
            <a:schemeClr val="bg1"/>
          </a:solidFill>
        </p:spPr>
        <p:txBody>
          <a:bodyPr/>
          <a:lstStyle>
            <a:lvl1pPr>
              <a:defRPr sz="100" b="0" baseline="0">
                <a:solidFill>
                  <a:schemeClr val="tx1"/>
                </a:solidFill>
              </a:defRPr>
            </a:lvl1pPr>
          </a:lstStyle>
          <a:p>
            <a:r>
              <a:rPr lang="en-GB" dirty="0"/>
              <a:t> </a:t>
            </a:r>
          </a:p>
        </p:txBody>
      </p:sp>
      <p:pic>
        <p:nvPicPr>
          <p:cNvPr id="10" name="Picture 9" descr="ATI_logo_white.ai"/>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57201" y="457200"/>
            <a:ext cx="1208637" cy="504000"/>
          </a:xfrm>
          <a:prstGeom prst="rect">
            <a:avLst/>
          </a:prstGeom>
        </p:spPr>
      </p:pic>
    </p:spTree>
    <p:extLst>
      <p:ext uri="{BB962C8B-B14F-4D97-AF65-F5344CB8AC3E}">
        <p14:creationId xmlns:p14="http://schemas.microsoft.com/office/powerpoint/2010/main" val="23828165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ntact Details + Imag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bg1"/>
                </a:solidFill>
              </a:defRPr>
            </a:lvl1pPr>
          </a:lstStyle>
          <a:p>
            <a:r>
              <a:rPr lang="en-US"/>
              <a:t>23/09/2016</a:t>
            </a:r>
            <a:endParaRPr lang="en-GB"/>
          </a:p>
        </p:txBody>
      </p:sp>
      <p:sp>
        <p:nvSpPr>
          <p:cNvPr id="3" name="Footer Placeholder 2"/>
          <p:cNvSpPr>
            <a:spLocks noGrp="1"/>
          </p:cNvSpPr>
          <p:nvPr>
            <p:ph type="ftr" sz="quarter" idx="11"/>
          </p:nvPr>
        </p:nvSpPr>
        <p:spPr/>
        <p:txBody>
          <a:bodyPr/>
          <a:lstStyle>
            <a:lvl1pPr>
              <a:defRPr>
                <a:solidFill>
                  <a:schemeClr val="bg1"/>
                </a:solidFill>
              </a:defRPr>
            </a:lvl1pPr>
          </a:lstStyle>
          <a:p>
            <a:r>
              <a:rPr lang="en-GB"/>
              <a:t>Presentation Title</a:t>
            </a:r>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0B868178-02AE-42FC-958D-6B8F13B60175}" type="slidenum">
              <a:rPr lang="en-GB" smtClean="0"/>
              <a:pPr/>
              <a:t>‹#›</a:t>
            </a:fld>
            <a:endParaRPr lang="en-GB"/>
          </a:p>
        </p:txBody>
      </p:sp>
      <p:sp>
        <p:nvSpPr>
          <p:cNvPr id="5" name="TextBox 4"/>
          <p:cNvSpPr txBox="1"/>
          <p:nvPr userDrawn="1"/>
        </p:nvSpPr>
        <p:spPr>
          <a:xfrm>
            <a:off x="1296000" y="4723200"/>
            <a:ext cx="3600000" cy="14400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kumimoji="0" lang="en-GB" sz="800" b="0" i="0" u="none" strike="noStrike" kern="1200" cap="none" spc="0" normalizeH="0" baseline="0" noProof="0" dirty="0">
                <a:ln>
                  <a:noFill/>
                </a:ln>
                <a:solidFill>
                  <a:schemeClr val="bg1"/>
                </a:solidFill>
                <a:effectLst/>
                <a:uLnTx/>
                <a:uFillTx/>
                <a:latin typeface="+mn-lt"/>
                <a:ea typeface="+mn-ea"/>
                <a:cs typeface="+mn-cs"/>
              </a:rPr>
              <a:t>The Alan Turing Institute</a:t>
            </a:r>
          </a:p>
        </p:txBody>
      </p:sp>
      <p:cxnSp>
        <p:nvCxnSpPr>
          <p:cNvPr id="6" name="Straight Connector 5"/>
          <p:cNvCxnSpPr/>
          <p:nvPr userDrawn="1"/>
        </p:nvCxnSpPr>
        <p:spPr>
          <a:xfrm>
            <a:off x="432000" y="4716000"/>
            <a:ext cx="8280000"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3"/>
          </p:nvPr>
        </p:nvSpPr>
        <p:spPr>
          <a:xfrm>
            <a:off x="432000" y="3096000"/>
            <a:ext cx="5760000" cy="900000"/>
          </a:xfrm>
        </p:spPr>
        <p:txBody>
          <a:bodyPr/>
          <a:lstStyle>
            <a:lvl1pPr>
              <a:defRPr sz="1800" b="1">
                <a:solidFill>
                  <a:schemeClr val="bg1"/>
                </a:solidFill>
              </a:defRPr>
            </a:lvl1pPr>
            <a:lvl2pPr marL="234000" indent="-234000">
              <a:buFont typeface="Arial" pitchFamily="34" charset="0"/>
              <a:buChar char="–"/>
              <a:defRPr sz="1800">
                <a:solidFill>
                  <a:schemeClr val="bg1"/>
                </a:solidFill>
              </a:defRPr>
            </a:lvl2pPr>
            <a:lvl3pPr marL="468000">
              <a:defRPr sz="1800">
                <a:solidFill>
                  <a:schemeClr val="bg1"/>
                </a:solidFill>
              </a:defRPr>
            </a:lvl3pPr>
            <a:lvl4pPr marL="702000">
              <a:defRPr sz="1800">
                <a:solidFill>
                  <a:schemeClr val="bg1"/>
                </a:solidFill>
              </a:defRPr>
            </a:lvl4pPr>
            <a:lvl5pPr marL="936000">
              <a:defRPr sz="1800">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1" name="Picture Placeholder 10"/>
          <p:cNvSpPr>
            <a:spLocks noGrp="1"/>
          </p:cNvSpPr>
          <p:nvPr>
            <p:ph type="pic" sz="quarter" idx="14" hasCustomPrompt="1"/>
          </p:nvPr>
        </p:nvSpPr>
        <p:spPr>
          <a:xfrm>
            <a:off x="432000" y="3006000"/>
            <a:ext cx="3042000" cy="54000"/>
          </a:xfrm>
          <a:solidFill>
            <a:schemeClr val="bg1"/>
          </a:solidFill>
        </p:spPr>
        <p:txBody>
          <a:bodyPr/>
          <a:lstStyle>
            <a:lvl1pPr>
              <a:defRPr sz="100" b="0" baseline="0">
                <a:solidFill>
                  <a:schemeClr val="tx1"/>
                </a:solidFill>
              </a:defRPr>
            </a:lvl1pPr>
          </a:lstStyle>
          <a:p>
            <a:r>
              <a:rPr lang="en-GB" dirty="0"/>
              <a:t> </a:t>
            </a:r>
          </a:p>
        </p:txBody>
      </p:sp>
    </p:spTree>
    <p:extLst>
      <p:ext uri="{BB962C8B-B14F-4D97-AF65-F5344CB8AC3E}">
        <p14:creationId xmlns:p14="http://schemas.microsoft.com/office/powerpoint/2010/main" val="6415062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r>
              <a:rPr lang="en-US"/>
              <a:t>23/09/2016</a:t>
            </a:r>
            <a:endParaRPr lang="en-GB"/>
          </a:p>
        </p:txBody>
      </p:sp>
      <p:sp>
        <p:nvSpPr>
          <p:cNvPr id="4" name="Footer Placeholder 3"/>
          <p:cNvSpPr>
            <a:spLocks noGrp="1"/>
          </p:cNvSpPr>
          <p:nvPr>
            <p:ph type="ftr" sz="quarter" idx="11"/>
          </p:nvPr>
        </p:nvSpPr>
        <p:spPr/>
        <p:txBody>
          <a:bodyPr/>
          <a:lstStyle/>
          <a:p>
            <a:r>
              <a:rPr lang="en-GB"/>
              <a:t>Presentation Title</a:t>
            </a:r>
          </a:p>
        </p:txBody>
      </p:sp>
      <p:sp>
        <p:nvSpPr>
          <p:cNvPr id="5" name="Slide Number Placeholder 4"/>
          <p:cNvSpPr>
            <a:spLocks noGrp="1"/>
          </p:cNvSpPr>
          <p:nvPr>
            <p:ph type="sldNum" sz="quarter" idx="12"/>
          </p:nvPr>
        </p:nvSpPr>
        <p:spPr/>
        <p:txBody>
          <a:bodyPr/>
          <a:lstStyle/>
          <a:p>
            <a:fld id="{0B868178-02AE-42FC-958D-6B8F13B60175}" type="slidenum">
              <a:rPr lang="en-GB" smtClean="0"/>
              <a:t>‹#›</a:t>
            </a:fld>
            <a:endParaRPr lang="en-GB"/>
          </a:p>
        </p:txBody>
      </p:sp>
    </p:spTree>
    <p:extLst>
      <p:ext uri="{BB962C8B-B14F-4D97-AF65-F5344CB8AC3E}">
        <p14:creationId xmlns:p14="http://schemas.microsoft.com/office/powerpoint/2010/main" val="7023388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23/09/2016</a:t>
            </a:r>
            <a:endParaRPr lang="en-GB"/>
          </a:p>
        </p:txBody>
      </p:sp>
      <p:sp>
        <p:nvSpPr>
          <p:cNvPr id="3" name="Footer Placeholder 2"/>
          <p:cNvSpPr>
            <a:spLocks noGrp="1"/>
          </p:cNvSpPr>
          <p:nvPr>
            <p:ph type="ftr" sz="quarter" idx="11"/>
          </p:nvPr>
        </p:nvSpPr>
        <p:spPr/>
        <p:txBody>
          <a:bodyPr/>
          <a:lstStyle/>
          <a:p>
            <a:r>
              <a:rPr lang="en-GB"/>
              <a:t>Presentation Title</a:t>
            </a:r>
          </a:p>
        </p:txBody>
      </p:sp>
      <p:sp>
        <p:nvSpPr>
          <p:cNvPr id="4" name="Slide Number Placeholder 3"/>
          <p:cNvSpPr>
            <a:spLocks noGrp="1"/>
          </p:cNvSpPr>
          <p:nvPr>
            <p:ph type="sldNum" sz="quarter" idx="12"/>
          </p:nvPr>
        </p:nvSpPr>
        <p:spPr/>
        <p:txBody>
          <a:bodyPr/>
          <a:lstStyle/>
          <a:p>
            <a:fld id="{0B868178-02AE-42FC-958D-6B8F13B60175}" type="slidenum">
              <a:rPr lang="en-GB" smtClean="0"/>
              <a:t>‹#›</a:t>
            </a:fld>
            <a:endParaRPr lang="en-GB"/>
          </a:p>
        </p:txBody>
      </p:sp>
    </p:spTree>
    <p:extLst>
      <p:ext uri="{BB962C8B-B14F-4D97-AF65-F5344CB8AC3E}">
        <p14:creationId xmlns:p14="http://schemas.microsoft.com/office/powerpoint/2010/main" val="3780285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with Polygon (light bg)">
    <p:spTree>
      <p:nvGrpSpPr>
        <p:cNvPr id="1" name=""/>
        <p:cNvGrpSpPr/>
        <p:nvPr/>
      </p:nvGrpSpPr>
      <p:grpSpPr>
        <a:xfrm>
          <a:off x="0" y="0"/>
          <a:ext cx="0" cy="0"/>
          <a:chOff x="0" y="0"/>
          <a:chExt cx="0" cy="0"/>
        </a:xfrm>
      </p:grpSpPr>
      <p:sp>
        <p:nvSpPr>
          <p:cNvPr id="15" name="Picture Placeholder 14"/>
          <p:cNvSpPr>
            <a:spLocks noGrp="1"/>
          </p:cNvSpPr>
          <p:nvPr>
            <p:ph type="pic" sz="quarter" idx="13" hasCustomPrompt="1"/>
          </p:nvPr>
        </p:nvSpPr>
        <p:spPr>
          <a:xfrm>
            <a:off x="3787775" y="0"/>
            <a:ext cx="5356225" cy="4572000"/>
          </a:xfrm>
          <a:custGeom>
            <a:avLst/>
            <a:gdLst>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0 w 5356225"/>
              <a:gd name="connsiteY6" fmla="*/ 4572000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2925147 w 5356225"/>
              <a:gd name="connsiteY6" fmla="*/ 2430624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3289041 w 5356225"/>
              <a:gd name="connsiteY6" fmla="*/ 2206689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3820886 w 5356225"/>
              <a:gd name="connsiteY6" fmla="*/ 1870787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3359021 w 5356225"/>
              <a:gd name="connsiteY6" fmla="*/ 2006081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3359021 w 5356225"/>
              <a:gd name="connsiteY5" fmla="*/ 2006081 h 4572000"/>
              <a:gd name="connsiteX6" fmla="*/ 0 w 5356225"/>
              <a:gd name="connsiteY6"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3399502 w 5356225"/>
              <a:gd name="connsiteY5" fmla="*/ 1975124 h 4572000"/>
              <a:gd name="connsiteX6" fmla="*/ 0 w 5356225"/>
              <a:gd name="connsiteY6"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3359020 w 5356225"/>
              <a:gd name="connsiteY5" fmla="*/ 2013224 h 4572000"/>
              <a:gd name="connsiteX6" fmla="*/ 0 w 5356225"/>
              <a:gd name="connsiteY6"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6225" h="4572000">
                <a:moveTo>
                  <a:pt x="0" y="0"/>
                </a:moveTo>
                <a:lnTo>
                  <a:pt x="5356225" y="0"/>
                </a:lnTo>
                <a:lnTo>
                  <a:pt x="5356225" y="0"/>
                </a:lnTo>
                <a:lnTo>
                  <a:pt x="5356225" y="4572000"/>
                </a:lnTo>
                <a:lnTo>
                  <a:pt x="5356225" y="4572000"/>
                </a:lnTo>
                <a:lnTo>
                  <a:pt x="3359020" y="2013224"/>
                </a:lnTo>
                <a:lnTo>
                  <a:pt x="0" y="0"/>
                </a:lnTo>
                <a:close/>
              </a:path>
            </a:pathLst>
          </a:custGeom>
          <a:solidFill>
            <a:schemeClr val="accent5"/>
          </a:solidFill>
        </p:spPr>
        <p:txBody>
          <a:bodyPr/>
          <a:lstStyle>
            <a:lvl1pPr algn="r">
              <a:defRPr/>
            </a:lvl1pPr>
          </a:lstStyle>
          <a:p>
            <a:r>
              <a:rPr lang="en-GB" dirty="0"/>
              <a:t> </a:t>
            </a:r>
          </a:p>
        </p:txBody>
      </p:sp>
      <p:sp>
        <p:nvSpPr>
          <p:cNvPr id="2" name="Date Placeholder 1"/>
          <p:cNvSpPr>
            <a:spLocks noGrp="1"/>
          </p:cNvSpPr>
          <p:nvPr>
            <p:ph type="dt" sz="half" idx="10"/>
          </p:nvPr>
        </p:nvSpPr>
        <p:spPr/>
        <p:txBody>
          <a:bodyPr/>
          <a:lstStyle>
            <a:lvl1pPr>
              <a:defRPr>
                <a:solidFill>
                  <a:schemeClr val="tx1"/>
                </a:solidFill>
              </a:defRPr>
            </a:lvl1pPr>
          </a:lstStyle>
          <a:p>
            <a:r>
              <a:rPr lang="en-US"/>
              <a:t>23/09/2016</a:t>
            </a:r>
            <a:endParaRPr lang="en-GB" dirty="0"/>
          </a:p>
        </p:txBody>
      </p:sp>
      <p:sp>
        <p:nvSpPr>
          <p:cNvPr id="3" name="Footer Placeholder 2"/>
          <p:cNvSpPr>
            <a:spLocks noGrp="1"/>
          </p:cNvSpPr>
          <p:nvPr>
            <p:ph type="ftr" sz="quarter" idx="11"/>
          </p:nvPr>
        </p:nvSpPr>
        <p:spPr/>
        <p:txBody>
          <a:bodyPr/>
          <a:lstStyle>
            <a:lvl1pPr>
              <a:defRPr>
                <a:solidFill>
                  <a:schemeClr val="tx1"/>
                </a:solidFill>
              </a:defRPr>
            </a:lvl1pPr>
          </a:lstStyle>
          <a:p>
            <a:r>
              <a:rPr lang="en-GB"/>
              <a:t>Presentation Title</a:t>
            </a:r>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0B868178-02AE-42FC-958D-6B8F13B60175}" type="slidenum">
              <a:rPr lang="en-GB" smtClean="0"/>
              <a:pPr/>
              <a:t>‹#›</a:t>
            </a:fld>
            <a:endParaRPr lang="en-GB"/>
          </a:p>
        </p:txBody>
      </p:sp>
      <p:sp>
        <p:nvSpPr>
          <p:cNvPr id="5" name="TextBox 4"/>
          <p:cNvSpPr txBox="1"/>
          <p:nvPr userDrawn="1"/>
        </p:nvSpPr>
        <p:spPr>
          <a:xfrm>
            <a:off x="1296000" y="4723200"/>
            <a:ext cx="3600000" cy="14400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kumimoji="0" lang="en-GB" sz="800" b="0" i="0" u="none" strike="noStrike" kern="1200" cap="none" spc="0" normalizeH="0" baseline="0" noProof="0" dirty="0">
                <a:ln>
                  <a:noFill/>
                </a:ln>
                <a:solidFill>
                  <a:schemeClr val="tx1"/>
                </a:solidFill>
                <a:effectLst/>
                <a:uLnTx/>
                <a:uFillTx/>
                <a:latin typeface="+mn-lt"/>
                <a:ea typeface="+mn-ea"/>
                <a:cs typeface="+mn-cs"/>
              </a:rPr>
              <a:t>The Alan Turing Institute</a:t>
            </a:r>
          </a:p>
        </p:txBody>
      </p:sp>
      <p:cxnSp>
        <p:nvCxnSpPr>
          <p:cNvPr id="6" name="Straight Connector 5"/>
          <p:cNvCxnSpPr/>
          <p:nvPr userDrawn="1"/>
        </p:nvCxnSpPr>
        <p:spPr>
          <a:xfrm>
            <a:off x="432000" y="4716000"/>
            <a:ext cx="82800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itle 7"/>
          <p:cNvSpPr>
            <a:spLocks noGrp="1"/>
          </p:cNvSpPr>
          <p:nvPr>
            <p:ph type="title"/>
          </p:nvPr>
        </p:nvSpPr>
        <p:spPr>
          <a:xfrm>
            <a:off x="432000" y="1980000"/>
            <a:ext cx="8280000" cy="612000"/>
          </a:xfrm>
        </p:spPr>
        <p:txBody>
          <a:bodyPr/>
          <a:lstStyle>
            <a:lvl1pPr>
              <a:defRPr sz="5500" b="0">
                <a:solidFill>
                  <a:schemeClr val="tx1"/>
                </a:solidFill>
              </a:defRPr>
            </a:lvl1pPr>
          </a:lstStyle>
          <a:p>
            <a:r>
              <a:rPr lang="en-GB"/>
              <a:t>Click to edit Master title style</a:t>
            </a:r>
            <a:endParaRPr lang="en-GB" dirty="0"/>
          </a:p>
        </p:txBody>
      </p:sp>
      <p:sp>
        <p:nvSpPr>
          <p:cNvPr id="10" name="Subtitle 2"/>
          <p:cNvSpPr>
            <a:spLocks noGrp="1"/>
          </p:cNvSpPr>
          <p:nvPr>
            <p:ph type="subTitle" idx="1"/>
          </p:nvPr>
        </p:nvSpPr>
        <p:spPr>
          <a:xfrm>
            <a:off x="432000" y="2664000"/>
            <a:ext cx="8280000" cy="540000"/>
          </a:xfrm>
        </p:spPr>
        <p:txBody>
          <a:bodyPr/>
          <a:lstStyle>
            <a:lvl1pPr marL="0" indent="0" algn="l">
              <a:lnSpc>
                <a:spcPct val="85000"/>
              </a:lnSpc>
              <a:buNone/>
              <a:defRPr sz="34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0213" y="434975"/>
            <a:ext cx="1381300" cy="576000"/>
          </a:xfrm>
          <a:prstGeom prst="rect">
            <a:avLst/>
          </a:prstGeom>
        </p:spPr>
      </p:pic>
      <p:sp>
        <p:nvSpPr>
          <p:cNvPr id="16" name="Picture Placeholder 10"/>
          <p:cNvSpPr>
            <a:spLocks noGrp="1"/>
          </p:cNvSpPr>
          <p:nvPr>
            <p:ph type="pic" sz="quarter" idx="14" hasCustomPrompt="1"/>
          </p:nvPr>
        </p:nvSpPr>
        <p:spPr>
          <a:xfrm>
            <a:off x="432000" y="1854000"/>
            <a:ext cx="8280000" cy="28800"/>
          </a:xfrm>
          <a:solidFill>
            <a:schemeClr val="tx1"/>
          </a:solidFill>
        </p:spPr>
        <p:txBody>
          <a:bodyPr/>
          <a:lstStyle>
            <a:lvl1pPr>
              <a:defRPr sz="100" b="0" baseline="0">
                <a:solidFill>
                  <a:schemeClr val="tx1"/>
                </a:solidFill>
              </a:defRPr>
            </a:lvl1pPr>
          </a:lstStyle>
          <a:p>
            <a:r>
              <a:rPr lang="en-GB" dirty="0"/>
              <a:t> </a:t>
            </a:r>
          </a:p>
        </p:txBody>
      </p:sp>
    </p:spTree>
    <p:extLst>
      <p:ext uri="{BB962C8B-B14F-4D97-AF65-F5344CB8AC3E}">
        <p14:creationId xmlns:p14="http://schemas.microsoft.com/office/powerpoint/2010/main" val="1907453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with Polygon (dark bg)">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2" name="Picture Placeholder 14"/>
          <p:cNvSpPr>
            <a:spLocks noGrp="1"/>
          </p:cNvSpPr>
          <p:nvPr>
            <p:ph type="pic" sz="quarter" idx="13" hasCustomPrompt="1"/>
          </p:nvPr>
        </p:nvSpPr>
        <p:spPr>
          <a:xfrm>
            <a:off x="3787775" y="0"/>
            <a:ext cx="5356225" cy="4572000"/>
          </a:xfrm>
          <a:custGeom>
            <a:avLst/>
            <a:gdLst>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0 w 5356225"/>
              <a:gd name="connsiteY6" fmla="*/ 4572000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2925147 w 5356225"/>
              <a:gd name="connsiteY6" fmla="*/ 2430624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3289041 w 5356225"/>
              <a:gd name="connsiteY6" fmla="*/ 2206689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3820886 w 5356225"/>
              <a:gd name="connsiteY6" fmla="*/ 1870787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3359021 w 5356225"/>
              <a:gd name="connsiteY6" fmla="*/ 2006081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3359021 w 5356225"/>
              <a:gd name="connsiteY5" fmla="*/ 2006081 h 4572000"/>
              <a:gd name="connsiteX6" fmla="*/ 0 w 5356225"/>
              <a:gd name="connsiteY6"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3399502 w 5356225"/>
              <a:gd name="connsiteY5" fmla="*/ 1975124 h 4572000"/>
              <a:gd name="connsiteX6" fmla="*/ 0 w 5356225"/>
              <a:gd name="connsiteY6"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3359020 w 5356225"/>
              <a:gd name="connsiteY5" fmla="*/ 2013224 h 4572000"/>
              <a:gd name="connsiteX6" fmla="*/ 0 w 5356225"/>
              <a:gd name="connsiteY6"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6225" h="4572000">
                <a:moveTo>
                  <a:pt x="0" y="0"/>
                </a:moveTo>
                <a:lnTo>
                  <a:pt x="5356225" y="0"/>
                </a:lnTo>
                <a:lnTo>
                  <a:pt x="5356225" y="0"/>
                </a:lnTo>
                <a:lnTo>
                  <a:pt x="5356225" y="4572000"/>
                </a:lnTo>
                <a:lnTo>
                  <a:pt x="5356225" y="4572000"/>
                </a:lnTo>
                <a:lnTo>
                  <a:pt x="3359020" y="2013224"/>
                </a:lnTo>
                <a:lnTo>
                  <a:pt x="0" y="0"/>
                </a:lnTo>
                <a:close/>
              </a:path>
            </a:pathLst>
          </a:custGeom>
          <a:solidFill>
            <a:schemeClr val="accent5"/>
          </a:solidFill>
        </p:spPr>
        <p:txBody>
          <a:bodyPr/>
          <a:lstStyle>
            <a:lvl1pPr algn="r">
              <a:defRPr/>
            </a:lvl1pPr>
          </a:lstStyle>
          <a:p>
            <a:r>
              <a:rPr lang="en-GB" dirty="0"/>
              <a:t> </a:t>
            </a:r>
          </a:p>
        </p:txBody>
      </p:sp>
      <p:sp>
        <p:nvSpPr>
          <p:cNvPr id="2" name="Date Placeholder 1"/>
          <p:cNvSpPr>
            <a:spLocks noGrp="1"/>
          </p:cNvSpPr>
          <p:nvPr>
            <p:ph type="dt" sz="half" idx="10"/>
          </p:nvPr>
        </p:nvSpPr>
        <p:spPr/>
        <p:txBody>
          <a:bodyPr/>
          <a:lstStyle>
            <a:lvl1pPr>
              <a:defRPr>
                <a:solidFill>
                  <a:schemeClr val="bg1"/>
                </a:solidFill>
              </a:defRPr>
            </a:lvl1pPr>
          </a:lstStyle>
          <a:p>
            <a:r>
              <a:rPr lang="en-US"/>
              <a:t>23/09/2016</a:t>
            </a:r>
            <a:endParaRPr lang="en-GB"/>
          </a:p>
        </p:txBody>
      </p:sp>
      <p:sp>
        <p:nvSpPr>
          <p:cNvPr id="3" name="Footer Placeholder 2"/>
          <p:cNvSpPr>
            <a:spLocks noGrp="1"/>
          </p:cNvSpPr>
          <p:nvPr>
            <p:ph type="ftr" sz="quarter" idx="11"/>
          </p:nvPr>
        </p:nvSpPr>
        <p:spPr/>
        <p:txBody>
          <a:bodyPr/>
          <a:lstStyle>
            <a:lvl1pPr>
              <a:defRPr>
                <a:solidFill>
                  <a:schemeClr val="bg1"/>
                </a:solidFill>
              </a:defRPr>
            </a:lvl1pPr>
          </a:lstStyle>
          <a:p>
            <a:r>
              <a:rPr lang="en-GB"/>
              <a:t>Presentation Title</a:t>
            </a:r>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0B868178-02AE-42FC-958D-6B8F13B60175}" type="slidenum">
              <a:rPr lang="en-GB" smtClean="0"/>
              <a:pPr/>
              <a:t>‹#›</a:t>
            </a:fld>
            <a:endParaRPr lang="en-GB"/>
          </a:p>
        </p:txBody>
      </p:sp>
      <p:sp>
        <p:nvSpPr>
          <p:cNvPr id="5" name="TextBox 4"/>
          <p:cNvSpPr txBox="1"/>
          <p:nvPr userDrawn="1"/>
        </p:nvSpPr>
        <p:spPr>
          <a:xfrm>
            <a:off x="1296000" y="4723200"/>
            <a:ext cx="3600000" cy="14400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kumimoji="0" lang="en-GB" sz="800" b="0" i="0" u="none" strike="noStrike" kern="1200" cap="none" spc="0" normalizeH="0" baseline="0" noProof="0" dirty="0">
                <a:ln>
                  <a:noFill/>
                </a:ln>
                <a:solidFill>
                  <a:schemeClr val="bg1"/>
                </a:solidFill>
                <a:effectLst/>
                <a:uLnTx/>
                <a:uFillTx/>
                <a:latin typeface="+mn-lt"/>
                <a:ea typeface="+mn-ea"/>
                <a:cs typeface="+mn-cs"/>
              </a:rPr>
              <a:t>The Alan Turing Institute</a:t>
            </a:r>
          </a:p>
        </p:txBody>
      </p:sp>
      <p:cxnSp>
        <p:nvCxnSpPr>
          <p:cNvPr id="6" name="Straight Connector 5"/>
          <p:cNvCxnSpPr/>
          <p:nvPr userDrawn="1"/>
        </p:nvCxnSpPr>
        <p:spPr>
          <a:xfrm>
            <a:off x="432000" y="4716000"/>
            <a:ext cx="8280000"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itle 7"/>
          <p:cNvSpPr>
            <a:spLocks noGrp="1"/>
          </p:cNvSpPr>
          <p:nvPr>
            <p:ph type="title"/>
          </p:nvPr>
        </p:nvSpPr>
        <p:spPr>
          <a:xfrm>
            <a:off x="432000" y="1980000"/>
            <a:ext cx="8280000" cy="612000"/>
          </a:xfrm>
        </p:spPr>
        <p:txBody>
          <a:bodyPr/>
          <a:lstStyle>
            <a:lvl1pPr>
              <a:defRPr sz="5500" b="0">
                <a:solidFill>
                  <a:schemeClr val="bg1"/>
                </a:solidFill>
              </a:defRPr>
            </a:lvl1pPr>
          </a:lstStyle>
          <a:p>
            <a:r>
              <a:rPr lang="en-GB"/>
              <a:t>Click to edit Master title style</a:t>
            </a:r>
            <a:endParaRPr lang="en-GB" dirty="0"/>
          </a:p>
        </p:txBody>
      </p:sp>
      <p:sp>
        <p:nvSpPr>
          <p:cNvPr id="10" name="Subtitle 2"/>
          <p:cNvSpPr>
            <a:spLocks noGrp="1"/>
          </p:cNvSpPr>
          <p:nvPr>
            <p:ph type="subTitle" idx="1"/>
          </p:nvPr>
        </p:nvSpPr>
        <p:spPr>
          <a:xfrm>
            <a:off x="432000" y="2664000"/>
            <a:ext cx="8280000" cy="540000"/>
          </a:xfrm>
        </p:spPr>
        <p:txBody>
          <a:bodyPr/>
          <a:lstStyle>
            <a:lvl1pPr marL="0" indent="0" algn="l">
              <a:lnSpc>
                <a:spcPct val="85000"/>
              </a:lnSpc>
              <a:buNone/>
              <a:defRPr sz="3400"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pic>
        <p:nvPicPr>
          <p:cNvPr id="14" name="Picture 13" descr="ATI_logo_white.ai"/>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2000" y="432000"/>
            <a:ext cx="1381299" cy="576000"/>
          </a:xfrm>
          <a:prstGeom prst="rect">
            <a:avLst/>
          </a:prstGeom>
        </p:spPr>
      </p:pic>
      <p:sp>
        <p:nvSpPr>
          <p:cNvPr id="15" name="Picture Placeholder 10"/>
          <p:cNvSpPr>
            <a:spLocks noGrp="1"/>
          </p:cNvSpPr>
          <p:nvPr>
            <p:ph type="pic" sz="quarter" idx="14" hasCustomPrompt="1"/>
          </p:nvPr>
        </p:nvSpPr>
        <p:spPr>
          <a:xfrm>
            <a:off x="432000" y="1854000"/>
            <a:ext cx="8280000" cy="28800"/>
          </a:xfrm>
          <a:solidFill>
            <a:schemeClr val="bg1"/>
          </a:solidFill>
        </p:spPr>
        <p:txBody>
          <a:bodyPr/>
          <a:lstStyle>
            <a:lvl1pPr>
              <a:defRPr sz="100" b="0" baseline="0">
                <a:solidFill>
                  <a:schemeClr val="tx1"/>
                </a:solidFill>
              </a:defRPr>
            </a:lvl1pPr>
          </a:lstStyle>
          <a:p>
            <a:r>
              <a:rPr lang="en-GB" dirty="0"/>
              <a:t> </a:t>
            </a:r>
          </a:p>
        </p:txBody>
      </p:sp>
    </p:spTree>
    <p:extLst>
      <p:ext uri="{BB962C8B-B14F-4D97-AF65-F5344CB8AC3E}">
        <p14:creationId xmlns:p14="http://schemas.microsoft.com/office/powerpoint/2010/main" val="1401132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bg1"/>
                </a:solidFill>
              </a:defRPr>
            </a:lvl1pPr>
          </a:lstStyle>
          <a:p>
            <a:r>
              <a:rPr lang="en-US" dirty="0"/>
              <a:t>23/09/2016</a:t>
            </a:r>
            <a:endParaRPr lang="en-GB" dirty="0"/>
          </a:p>
        </p:txBody>
      </p:sp>
      <p:sp>
        <p:nvSpPr>
          <p:cNvPr id="3" name="Footer Placeholder 2"/>
          <p:cNvSpPr>
            <a:spLocks noGrp="1"/>
          </p:cNvSpPr>
          <p:nvPr>
            <p:ph type="ftr" sz="quarter" idx="11"/>
          </p:nvPr>
        </p:nvSpPr>
        <p:spPr/>
        <p:txBody>
          <a:bodyPr/>
          <a:lstStyle>
            <a:lvl1pPr>
              <a:defRPr>
                <a:solidFill>
                  <a:schemeClr val="bg1"/>
                </a:solidFill>
              </a:defRPr>
            </a:lvl1pPr>
          </a:lstStyle>
          <a:p>
            <a:r>
              <a:rPr lang="en-GB"/>
              <a:t>Presentation Title</a:t>
            </a:r>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0B868178-02AE-42FC-958D-6B8F13B60175}" type="slidenum">
              <a:rPr lang="en-GB" smtClean="0"/>
              <a:pPr/>
              <a:t>‹#›</a:t>
            </a:fld>
            <a:endParaRPr lang="en-GB"/>
          </a:p>
        </p:txBody>
      </p:sp>
      <p:sp>
        <p:nvSpPr>
          <p:cNvPr id="5" name="TextBox 4"/>
          <p:cNvSpPr txBox="1"/>
          <p:nvPr userDrawn="1"/>
        </p:nvSpPr>
        <p:spPr>
          <a:xfrm>
            <a:off x="1296000" y="4723200"/>
            <a:ext cx="3600000" cy="14400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kumimoji="0" lang="en-GB" sz="800" b="0" i="0" u="none" strike="noStrike" kern="1200" cap="none" spc="0" normalizeH="0" baseline="0" noProof="0" dirty="0">
                <a:ln>
                  <a:noFill/>
                </a:ln>
                <a:solidFill>
                  <a:schemeClr val="bg1"/>
                </a:solidFill>
                <a:effectLst/>
                <a:uLnTx/>
                <a:uFillTx/>
                <a:latin typeface="+mn-lt"/>
                <a:ea typeface="+mn-ea"/>
                <a:cs typeface="+mn-cs"/>
              </a:rPr>
              <a:t>The Alan Turing Institute</a:t>
            </a:r>
          </a:p>
        </p:txBody>
      </p:sp>
      <p:cxnSp>
        <p:nvCxnSpPr>
          <p:cNvPr id="6" name="Straight Connector 5"/>
          <p:cNvCxnSpPr/>
          <p:nvPr userDrawn="1"/>
        </p:nvCxnSpPr>
        <p:spPr>
          <a:xfrm>
            <a:off x="432000" y="4716000"/>
            <a:ext cx="8280000"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itle 7"/>
          <p:cNvSpPr>
            <a:spLocks noGrp="1"/>
          </p:cNvSpPr>
          <p:nvPr>
            <p:ph type="title"/>
          </p:nvPr>
        </p:nvSpPr>
        <p:spPr>
          <a:xfrm>
            <a:off x="432000" y="1980000"/>
            <a:ext cx="8280000" cy="612000"/>
          </a:xfrm>
        </p:spPr>
        <p:txBody>
          <a:bodyPr/>
          <a:lstStyle>
            <a:lvl1pPr>
              <a:defRPr sz="5500" b="0">
                <a:solidFill>
                  <a:schemeClr val="bg1"/>
                </a:solidFill>
              </a:defRPr>
            </a:lvl1pPr>
          </a:lstStyle>
          <a:p>
            <a:r>
              <a:rPr lang="en-GB"/>
              <a:t>Click to edit Master title style</a:t>
            </a:r>
            <a:endParaRPr lang="en-GB" dirty="0"/>
          </a:p>
        </p:txBody>
      </p:sp>
      <p:sp>
        <p:nvSpPr>
          <p:cNvPr id="10" name="Subtitle 2"/>
          <p:cNvSpPr>
            <a:spLocks noGrp="1"/>
          </p:cNvSpPr>
          <p:nvPr>
            <p:ph type="subTitle" idx="1"/>
          </p:nvPr>
        </p:nvSpPr>
        <p:spPr>
          <a:xfrm>
            <a:off x="432000" y="2664000"/>
            <a:ext cx="8280000" cy="540000"/>
          </a:xfrm>
        </p:spPr>
        <p:txBody>
          <a:bodyPr/>
          <a:lstStyle>
            <a:lvl1pPr marL="0" indent="0" algn="l">
              <a:lnSpc>
                <a:spcPct val="85000"/>
              </a:lnSpc>
              <a:buNone/>
              <a:defRPr sz="3400"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pic>
        <p:nvPicPr>
          <p:cNvPr id="11" name="Picture 10" descr="ATI_logo_white.ai"/>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2000" y="432000"/>
            <a:ext cx="1381299" cy="576000"/>
          </a:xfrm>
          <a:prstGeom prst="rect">
            <a:avLst/>
          </a:prstGeom>
        </p:spPr>
      </p:pic>
      <p:sp>
        <p:nvSpPr>
          <p:cNvPr id="14" name="Picture Placeholder 10"/>
          <p:cNvSpPr>
            <a:spLocks noGrp="1"/>
          </p:cNvSpPr>
          <p:nvPr>
            <p:ph type="pic" sz="quarter" idx="14" hasCustomPrompt="1"/>
          </p:nvPr>
        </p:nvSpPr>
        <p:spPr>
          <a:xfrm>
            <a:off x="432000" y="1854000"/>
            <a:ext cx="8280000" cy="28800"/>
          </a:xfrm>
          <a:solidFill>
            <a:schemeClr val="bg1"/>
          </a:solidFill>
        </p:spPr>
        <p:txBody>
          <a:bodyPr/>
          <a:lstStyle>
            <a:lvl1pPr>
              <a:defRPr sz="100" b="0" baseline="0">
                <a:solidFill>
                  <a:schemeClr val="tx1"/>
                </a:solidFill>
              </a:defRPr>
            </a:lvl1pPr>
          </a:lstStyle>
          <a:p>
            <a:r>
              <a:rPr lang="en-GB" dirty="0"/>
              <a:t> </a:t>
            </a:r>
          </a:p>
        </p:txBody>
      </p:sp>
    </p:spTree>
    <p:extLst>
      <p:ext uri="{BB962C8B-B14F-4D97-AF65-F5344CB8AC3E}">
        <p14:creationId xmlns:p14="http://schemas.microsoft.com/office/powerpoint/2010/main" val="2807861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black tex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1"/>
                </a:solidFill>
              </a:defRPr>
            </a:lvl1pPr>
          </a:lstStyle>
          <a:p>
            <a:r>
              <a:rPr lang="en-US"/>
              <a:t>23/09/2016</a:t>
            </a:r>
            <a:endParaRPr lang="en-GB" dirty="0"/>
          </a:p>
        </p:txBody>
      </p:sp>
      <p:sp>
        <p:nvSpPr>
          <p:cNvPr id="3" name="Footer Placeholder 2"/>
          <p:cNvSpPr>
            <a:spLocks noGrp="1"/>
          </p:cNvSpPr>
          <p:nvPr>
            <p:ph type="ftr" sz="quarter" idx="11"/>
          </p:nvPr>
        </p:nvSpPr>
        <p:spPr/>
        <p:txBody>
          <a:bodyPr/>
          <a:lstStyle>
            <a:lvl1pPr>
              <a:defRPr>
                <a:solidFill>
                  <a:schemeClr val="tx1"/>
                </a:solidFill>
              </a:defRPr>
            </a:lvl1pPr>
          </a:lstStyle>
          <a:p>
            <a:r>
              <a:rPr lang="en-GB"/>
              <a:t>Presentation Title</a:t>
            </a:r>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0B868178-02AE-42FC-958D-6B8F13B60175}" type="slidenum">
              <a:rPr lang="en-GB" smtClean="0"/>
              <a:pPr/>
              <a:t>‹#›</a:t>
            </a:fld>
            <a:endParaRPr lang="en-GB"/>
          </a:p>
        </p:txBody>
      </p:sp>
      <p:sp>
        <p:nvSpPr>
          <p:cNvPr id="5" name="TextBox 4"/>
          <p:cNvSpPr txBox="1"/>
          <p:nvPr userDrawn="1"/>
        </p:nvSpPr>
        <p:spPr>
          <a:xfrm>
            <a:off x="1296000" y="4723200"/>
            <a:ext cx="3600000" cy="14400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kumimoji="0" lang="en-GB" sz="800" b="0" i="0" u="none" strike="noStrike" kern="1200" cap="none" spc="0" normalizeH="0" baseline="0" noProof="0" dirty="0">
                <a:ln>
                  <a:noFill/>
                </a:ln>
                <a:solidFill>
                  <a:schemeClr val="tx1"/>
                </a:solidFill>
                <a:effectLst/>
                <a:uLnTx/>
                <a:uFillTx/>
                <a:latin typeface="+mn-lt"/>
                <a:ea typeface="+mn-ea"/>
                <a:cs typeface="+mn-cs"/>
              </a:rPr>
              <a:t>The Alan Turing Institute</a:t>
            </a:r>
          </a:p>
        </p:txBody>
      </p:sp>
      <p:cxnSp>
        <p:nvCxnSpPr>
          <p:cNvPr id="6" name="Straight Connector 5"/>
          <p:cNvCxnSpPr/>
          <p:nvPr userDrawn="1"/>
        </p:nvCxnSpPr>
        <p:spPr>
          <a:xfrm>
            <a:off x="432000" y="4716000"/>
            <a:ext cx="82800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itle 7"/>
          <p:cNvSpPr>
            <a:spLocks noGrp="1"/>
          </p:cNvSpPr>
          <p:nvPr>
            <p:ph type="title"/>
          </p:nvPr>
        </p:nvSpPr>
        <p:spPr>
          <a:xfrm>
            <a:off x="432000" y="1980000"/>
            <a:ext cx="8280000" cy="612000"/>
          </a:xfrm>
        </p:spPr>
        <p:txBody>
          <a:bodyPr/>
          <a:lstStyle>
            <a:lvl1pPr>
              <a:defRPr sz="5500" b="0">
                <a:solidFill>
                  <a:schemeClr val="tx1"/>
                </a:solidFill>
              </a:defRPr>
            </a:lvl1pPr>
          </a:lstStyle>
          <a:p>
            <a:r>
              <a:rPr lang="en-GB"/>
              <a:t>Click to edit Master title style</a:t>
            </a:r>
            <a:endParaRPr lang="en-GB" dirty="0"/>
          </a:p>
        </p:txBody>
      </p:sp>
      <p:sp>
        <p:nvSpPr>
          <p:cNvPr id="10" name="Subtitle 2"/>
          <p:cNvSpPr>
            <a:spLocks noGrp="1"/>
          </p:cNvSpPr>
          <p:nvPr>
            <p:ph type="subTitle" idx="1"/>
          </p:nvPr>
        </p:nvSpPr>
        <p:spPr>
          <a:xfrm>
            <a:off x="432000" y="2664000"/>
            <a:ext cx="8280000" cy="540000"/>
          </a:xfrm>
        </p:spPr>
        <p:txBody>
          <a:bodyPr/>
          <a:lstStyle>
            <a:lvl1pPr marL="0" indent="0" algn="l">
              <a:lnSpc>
                <a:spcPct val="85000"/>
              </a:lnSpc>
              <a:buNone/>
              <a:defRPr sz="34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0213" y="434975"/>
            <a:ext cx="1381300" cy="576000"/>
          </a:xfrm>
          <a:prstGeom prst="rect">
            <a:avLst/>
          </a:prstGeom>
        </p:spPr>
      </p:pic>
      <p:sp>
        <p:nvSpPr>
          <p:cNvPr id="14" name="Picture Placeholder 10"/>
          <p:cNvSpPr>
            <a:spLocks noGrp="1"/>
          </p:cNvSpPr>
          <p:nvPr>
            <p:ph type="pic" sz="quarter" idx="14" hasCustomPrompt="1"/>
          </p:nvPr>
        </p:nvSpPr>
        <p:spPr>
          <a:xfrm>
            <a:off x="432000" y="1854000"/>
            <a:ext cx="8280000" cy="28800"/>
          </a:xfrm>
          <a:solidFill>
            <a:schemeClr val="tx1"/>
          </a:solidFill>
        </p:spPr>
        <p:txBody>
          <a:bodyPr/>
          <a:lstStyle>
            <a:lvl1pPr>
              <a:defRPr sz="100" b="0" baseline="0">
                <a:solidFill>
                  <a:schemeClr val="tx1"/>
                </a:solidFill>
              </a:defRPr>
            </a:lvl1pPr>
          </a:lstStyle>
          <a:p>
            <a:r>
              <a:rPr lang="en-GB" dirty="0"/>
              <a:t> </a:t>
            </a:r>
          </a:p>
        </p:txBody>
      </p:sp>
    </p:spTree>
    <p:extLst>
      <p:ext uri="{BB962C8B-B14F-4D97-AF65-F5344CB8AC3E}">
        <p14:creationId xmlns:p14="http://schemas.microsoft.com/office/powerpoint/2010/main" val="1576976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white tex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bg1"/>
                </a:solidFill>
              </a:defRPr>
            </a:lvl1pPr>
          </a:lstStyle>
          <a:p>
            <a:r>
              <a:rPr lang="en-US"/>
              <a:t>23/09/2016</a:t>
            </a:r>
            <a:endParaRPr lang="en-GB"/>
          </a:p>
        </p:txBody>
      </p:sp>
      <p:sp>
        <p:nvSpPr>
          <p:cNvPr id="3" name="Footer Placeholder 2"/>
          <p:cNvSpPr>
            <a:spLocks noGrp="1"/>
          </p:cNvSpPr>
          <p:nvPr>
            <p:ph type="ftr" sz="quarter" idx="11"/>
          </p:nvPr>
        </p:nvSpPr>
        <p:spPr/>
        <p:txBody>
          <a:bodyPr/>
          <a:lstStyle>
            <a:lvl1pPr>
              <a:defRPr>
                <a:solidFill>
                  <a:schemeClr val="bg1"/>
                </a:solidFill>
              </a:defRPr>
            </a:lvl1pPr>
          </a:lstStyle>
          <a:p>
            <a:r>
              <a:rPr lang="en-GB"/>
              <a:t>Presentation Title</a:t>
            </a:r>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0B868178-02AE-42FC-958D-6B8F13B60175}" type="slidenum">
              <a:rPr lang="en-GB" smtClean="0"/>
              <a:pPr/>
              <a:t>‹#›</a:t>
            </a:fld>
            <a:endParaRPr lang="en-GB"/>
          </a:p>
        </p:txBody>
      </p:sp>
      <p:sp>
        <p:nvSpPr>
          <p:cNvPr id="5" name="TextBox 4"/>
          <p:cNvSpPr txBox="1"/>
          <p:nvPr userDrawn="1"/>
        </p:nvSpPr>
        <p:spPr>
          <a:xfrm>
            <a:off x="1296000" y="4723200"/>
            <a:ext cx="3600000" cy="14400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kumimoji="0" lang="en-GB" sz="800" b="0" i="0" u="none" strike="noStrike" kern="1200" cap="none" spc="0" normalizeH="0" baseline="0" noProof="0" dirty="0">
                <a:ln>
                  <a:noFill/>
                </a:ln>
                <a:solidFill>
                  <a:schemeClr val="bg1"/>
                </a:solidFill>
                <a:effectLst/>
                <a:uLnTx/>
                <a:uFillTx/>
                <a:latin typeface="+mn-lt"/>
                <a:ea typeface="+mn-ea"/>
                <a:cs typeface="+mn-cs"/>
              </a:rPr>
              <a:t>The Alan Turing Institute</a:t>
            </a:r>
          </a:p>
        </p:txBody>
      </p:sp>
      <p:cxnSp>
        <p:nvCxnSpPr>
          <p:cNvPr id="6" name="Straight Connector 5"/>
          <p:cNvCxnSpPr/>
          <p:nvPr userDrawn="1"/>
        </p:nvCxnSpPr>
        <p:spPr>
          <a:xfrm>
            <a:off x="432000" y="4716000"/>
            <a:ext cx="8280000"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itle 7"/>
          <p:cNvSpPr>
            <a:spLocks noGrp="1"/>
          </p:cNvSpPr>
          <p:nvPr>
            <p:ph type="title"/>
          </p:nvPr>
        </p:nvSpPr>
        <p:spPr>
          <a:xfrm>
            <a:off x="432000" y="1980000"/>
            <a:ext cx="8280000" cy="612000"/>
          </a:xfrm>
        </p:spPr>
        <p:txBody>
          <a:bodyPr/>
          <a:lstStyle>
            <a:lvl1pPr>
              <a:defRPr sz="5500" b="0">
                <a:solidFill>
                  <a:schemeClr val="bg1"/>
                </a:solidFill>
              </a:defRPr>
            </a:lvl1pPr>
          </a:lstStyle>
          <a:p>
            <a:r>
              <a:rPr lang="en-GB"/>
              <a:t>Click to edit Master title style</a:t>
            </a:r>
            <a:endParaRPr lang="en-GB" dirty="0"/>
          </a:p>
        </p:txBody>
      </p:sp>
      <p:sp>
        <p:nvSpPr>
          <p:cNvPr id="10" name="Subtitle 2"/>
          <p:cNvSpPr>
            <a:spLocks noGrp="1"/>
          </p:cNvSpPr>
          <p:nvPr>
            <p:ph type="subTitle" idx="1"/>
          </p:nvPr>
        </p:nvSpPr>
        <p:spPr>
          <a:xfrm>
            <a:off x="432000" y="2664000"/>
            <a:ext cx="8280000" cy="540000"/>
          </a:xfrm>
        </p:spPr>
        <p:txBody>
          <a:bodyPr/>
          <a:lstStyle>
            <a:lvl1pPr marL="0" indent="0" algn="l">
              <a:lnSpc>
                <a:spcPct val="85000"/>
              </a:lnSpc>
              <a:buNone/>
              <a:defRPr sz="3400"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pic>
        <p:nvPicPr>
          <p:cNvPr id="12" name="Picture 11" descr="ATI_logo_white.ai"/>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2000" y="432000"/>
            <a:ext cx="1381299" cy="576000"/>
          </a:xfrm>
          <a:prstGeom prst="rect">
            <a:avLst/>
          </a:prstGeom>
        </p:spPr>
      </p:pic>
      <p:sp>
        <p:nvSpPr>
          <p:cNvPr id="14" name="Picture Placeholder 10"/>
          <p:cNvSpPr>
            <a:spLocks noGrp="1"/>
          </p:cNvSpPr>
          <p:nvPr>
            <p:ph type="pic" sz="quarter" idx="14" hasCustomPrompt="1"/>
          </p:nvPr>
        </p:nvSpPr>
        <p:spPr>
          <a:xfrm>
            <a:off x="432000" y="1854000"/>
            <a:ext cx="8280000" cy="28800"/>
          </a:xfrm>
          <a:solidFill>
            <a:schemeClr val="bg1"/>
          </a:solidFill>
        </p:spPr>
        <p:txBody>
          <a:bodyPr/>
          <a:lstStyle>
            <a:lvl1pPr>
              <a:defRPr sz="100" b="0" baseline="0">
                <a:solidFill>
                  <a:schemeClr val="tx1"/>
                </a:solidFill>
              </a:defRPr>
            </a:lvl1pPr>
          </a:lstStyle>
          <a:p>
            <a:r>
              <a:rPr lang="en-GB" dirty="0"/>
              <a:t> </a:t>
            </a:r>
          </a:p>
        </p:txBody>
      </p:sp>
    </p:spTree>
    <p:extLst>
      <p:ext uri="{BB962C8B-B14F-4D97-AF65-F5344CB8AC3E}">
        <p14:creationId xmlns:p14="http://schemas.microsoft.com/office/powerpoint/2010/main" val="1310350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Slide Dark">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bg1"/>
                </a:solidFill>
              </a:defRPr>
            </a:lvl1pPr>
          </a:lstStyle>
          <a:p>
            <a:r>
              <a:rPr lang="en-US" dirty="0"/>
              <a:t>23/09/2016</a:t>
            </a:r>
            <a:endParaRPr lang="en-GB" dirty="0"/>
          </a:p>
        </p:txBody>
      </p:sp>
      <p:sp>
        <p:nvSpPr>
          <p:cNvPr id="3" name="Footer Placeholder 2"/>
          <p:cNvSpPr>
            <a:spLocks noGrp="1"/>
          </p:cNvSpPr>
          <p:nvPr>
            <p:ph type="ftr" sz="quarter" idx="11"/>
          </p:nvPr>
        </p:nvSpPr>
        <p:spPr/>
        <p:txBody>
          <a:bodyPr/>
          <a:lstStyle>
            <a:lvl1pPr>
              <a:defRPr>
                <a:solidFill>
                  <a:schemeClr val="bg1"/>
                </a:solidFill>
              </a:defRPr>
            </a:lvl1pPr>
          </a:lstStyle>
          <a:p>
            <a:r>
              <a:rPr lang="en-GB"/>
              <a:t>Presentation Title</a:t>
            </a:r>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0B868178-02AE-42FC-958D-6B8F13B60175}" type="slidenum">
              <a:rPr lang="en-GB" smtClean="0"/>
              <a:pPr/>
              <a:t>‹#›</a:t>
            </a:fld>
            <a:endParaRPr lang="en-GB" dirty="0"/>
          </a:p>
        </p:txBody>
      </p:sp>
      <p:sp>
        <p:nvSpPr>
          <p:cNvPr id="5" name="TextBox 4"/>
          <p:cNvSpPr txBox="1"/>
          <p:nvPr userDrawn="1"/>
        </p:nvSpPr>
        <p:spPr>
          <a:xfrm>
            <a:off x="1296000" y="4723200"/>
            <a:ext cx="3600000" cy="14400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kumimoji="0" lang="en-GB" sz="800" b="0" i="0" u="none" strike="noStrike" kern="1200" cap="none" spc="0" normalizeH="0" baseline="0" noProof="0" dirty="0">
                <a:ln>
                  <a:noFill/>
                </a:ln>
                <a:solidFill>
                  <a:schemeClr val="bg1"/>
                </a:solidFill>
                <a:effectLst/>
                <a:uLnTx/>
                <a:uFillTx/>
                <a:latin typeface="+mn-lt"/>
                <a:ea typeface="+mn-ea"/>
                <a:cs typeface="+mn-cs"/>
              </a:rPr>
              <a:t>The Alan Turing Institute</a:t>
            </a:r>
          </a:p>
        </p:txBody>
      </p:sp>
      <p:cxnSp>
        <p:nvCxnSpPr>
          <p:cNvPr id="6" name="Straight Connector 5"/>
          <p:cNvCxnSpPr/>
          <p:nvPr userDrawn="1"/>
        </p:nvCxnSpPr>
        <p:spPr>
          <a:xfrm>
            <a:off x="432000" y="4716000"/>
            <a:ext cx="8280000"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itle 7"/>
          <p:cNvSpPr>
            <a:spLocks noGrp="1"/>
          </p:cNvSpPr>
          <p:nvPr>
            <p:ph type="title"/>
          </p:nvPr>
        </p:nvSpPr>
        <p:spPr>
          <a:xfrm>
            <a:off x="432000" y="1710000"/>
            <a:ext cx="8280000" cy="612000"/>
          </a:xfrm>
        </p:spPr>
        <p:txBody>
          <a:bodyPr/>
          <a:lstStyle>
            <a:lvl1pPr>
              <a:defRPr sz="3400" b="0">
                <a:solidFill>
                  <a:schemeClr val="bg1"/>
                </a:solidFill>
              </a:defRPr>
            </a:lvl1pPr>
          </a:lstStyle>
          <a:p>
            <a:r>
              <a:rPr lang="en-GB"/>
              <a:t>Click to edit Master title style</a:t>
            </a:r>
            <a:endParaRPr lang="en-GB" dirty="0"/>
          </a:p>
        </p:txBody>
      </p:sp>
      <p:sp>
        <p:nvSpPr>
          <p:cNvPr id="12" name="Picture Placeholder 10"/>
          <p:cNvSpPr>
            <a:spLocks noGrp="1"/>
          </p:cNvSpPr>
          <p:nvPr>
            <p:ph type="pic" sz="quarter" idx="14" hasCustomPrompt="1"/>
          </p:nvPr>
        </p:nvSpPr>
        <p:spPr>
          <a:xfrm>
            <a:off x="432000" y="1602000"/>
            <a:ext cx="8280000" cy="28800"/>
          </a:xfrm>
          <a:solidFill>
            <a:schemeClr val="bg1"/>
          </a:solidFill>
        </p:spPr>
        <p:txBody>
          <a:bodyPr/>
          <a:lstStyle>
            <a:lvl1pPr>
              <a:defRPr sz="100" b="0" baseline="0">
                <a:solidFill>
                  <a:schemeClr val="tx1"/>
                </a:solidFill>
              </a:defRPr>
            </a:lvl1pPr>
          </a:lstStyle>
          <a:p>
            <a:r>
              <a:rPr lang="en-GB" dirty="0"/>
              <a:t> </a:t>
            </a:r>
          </a:p>
        </p:txBody>
      </p:sp>
    </p:spTree>
    <p:extLst>
      <p:ext uri="{BB962C8B-B14F-4D97-AF65-F5344CB8AC3E}">
        <p14:creationId xmlns:p14="http://schemas.microsoft.com/office/powerpoint/2010/main" val="3084372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Slide Light">
    <p:bg>
      <p:bgPr>
        <a:solidFill>
          <a:srgbClr val="E6E6E6"/>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1"/>
                </a:solidFill>
              </a:defRPr>
            </a:lvl1pPr>
          </a:lstStyle>
          <a:p>
            <a:r>
              <a:rPr lang="en-US"/>
              <a:t>23/09/2016</a:t>
            </a:r>
            <a:endParaRPr lang="en-GB"/>
          </a:p>
        </p:txBody>
      </p:sp>
      <p:sp>
        <p:nvSpPr>
          <p:cNvPr id="3" name="Footer Placeholder 2"/>
          <p:cNvSpPr>
            <a:spLocks noGrp="1"/>
          </p:cNvSpPr>
          <p:nvPr>
            <p:ph type="ftr" sz="quarter" idx="11"/>
          </p:nvPr>
        </p:nvSpPr>
        <p:spPr/>
        <p:txBody>
          <a:bodyPr/>
          <a:lstStyle>
            <a:lvl1pPr>
              <a:defRPr>
                <a:solidFill>
                  <a:schemeClr val="tx1"/>
                </a:solidFill>
              </a:defRPr>
            </a:lvl1pPr>
          </a:lstStyle>
          <a:p>
            <a:r>
              <a:rPr lang="en-GB"/>
              <a:t>Presentation Title</a:t>
            </a:r>
            <a:endParaRPr lang="en-GB"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0B868178-02AE-42FC-958D-6B8F13B60175}" type="slidenum">
              <a:rPr lang="en-GB" smtClean="0"/>
              <a:pPr/>
              <a:t>‹#›</a:t>
            </a:fld>
            <a:endParaRPr lang="en-GB"/>
          </a:p>
        </p:txBody>
      </p:sp>
      <p:sp>
        <p:nvSpPr>
          <p:cNvPr id="8" name="Title 7"/>
          <p:cNvSpPr>
            <a:spLocks noGrp="1"/>
          </p:cNvSpPr>
          <p:nvPr>
            <p:ph type="title"/>
          </p:nvPr>
        </p:nvSpPr>
        <p:spPr>
          <a:xfrm>
            <a:off x="432000" y="1710000"/>
            <a:ext cx="8280000" cy="612000"/>
          </a:xfrm>
        </p:spPr>
        <p:txBody>
          <a:bodyPr/>
          <a:lstStyle>
            <a:lvl1pPr>
              <a:defRPr sz="3400" b="0">
                <a:solidFill>
                  <a:schemeClr val="tx1"/>
                </a:solidFill>
              </a:defRPr>
            </a:lvl1pPr>
          </a:lstStyle>
          <a:p>
            <a:r>
              <a:rPr lang="en-GB"/>
              <a:t>Click to edit Master title style</a:t>
            </a:r>
            <a:endParaRPr lang="en-GB" dirty="0"/>
          </a:p>
        </p:txBody>
      </p:sp>
      <p:sp>
        <p:nvSpPr>
          <p:cNvPr id="11" name="Picture Placeholder 10"/>
          <p:cNvSpPr>
            <a:spLocks noGrp="1"/>
          </p:cNvSpPr>
          <p:nvPr>
            <p:ph type="pic" sz="quarter" idx="14" hasCustomPrompt="1"/>
          </p:nvPr>
        </p:nvSpPr>
        <p:spPr>
          <a:xfrm>
            <a:off x="432000" y="1602000"/>
            <a:ext cx="8280000" cy="28800"/>
          </a:xfrm>
          <a:solidFill>
            <a:schemeClr val="tx1"/>
          </a:solidFill>
        </p:spPr>
        <p:txBody>
          <a:bodyPr/>
          <a:lstStyle>
            <a:lvl1pPr>
              <a:defRPr sz="100" b="0" baseline="0">
                <a:solidFill>
                  <a:schemeClr val="tx1"/>
                </a:solidFill>
              </a:defRPr>
            </a:lvl1pPr>
          </a:lstStyle>
          <a:p>
            <a:r>
              <a:rPr lang="en-GB" dirty="0"/>
              <a:t> </a:t>
            </a:r>
          </a:p>
        </p:txBody>
      </p:sp>
    </p:spTree>
    <p:extLst>
      <p:ext uri="{BB962C8B-B14F-4D97-AF65-F5344CB8AC3E}">
        <p14:creationId xmlns:p14="http://schemas.microsoft.com/office/powerpoint/2010/main" val="891044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Box 12"/>
          <p:cNvSpPr txBox="1"/>
          <p:nvPr userDrawn="1"/>
        </p:nvSpPr>
        <p:spPr>
          <a:xfrm>
            <a:off x="1296000" y="4723200"/>
            <a:ext cx="3600000" cy="14400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kumimoji="0" lang="en-GB" sz="800" b="0" i="0" u="none" strike="noStrike" kern="1200" cap="none" spc="0" normalizeH="0" baseline="0" noProof="0" dirty="0">
                <a:ln>
                  <a:noFill/>
                </a:ln>
                <a:solidFill>
                  <a:prstClr val="black"/>
                </a:solidFill>
                <a:effectLst/>
                <a:uLnTx/>
                <a:uFillTx/>
                <a:latin typeface="+mn-lt"/>
                <a:ea typeface="+mn-ea"/>
                <a:cs typeface="+mn-cs"/>
              </a:rPr>
              <a:t>The Alan Turing Institute</a:t>
            </a:r>
          </a:p>
        </p:txBody>
      </p:sp>
      <p:sp>
        <p:nvSpPr>
          <p:cNvPr id="2" name="Title Placeholder 1"/>
          <p:cNvSpPr>
            <a:spLocks noGrp="1"/>
          </p:cNvSpPr>
          <p:nvPr>
            <p:ph type="title"/>
          </p:nvPr>
        </p:nvSpPr>
        <p:spPr>
          <a:xfrm>
            <a:off x="432000" y="432000"/>
            <a:ext cx="8280000" cy="468000"/>
          </a:xfrm>
          <a:prstGeom prst="rect">
            <a:avLst/>
          </a:prstGeom>
        </p:spPr>
        <p:txBody>
          <a:bodyPr vert="horz" lIns="0" tIns="0" rIns="0" bIns="0" rtlCol="0" anchor="t" anchorCtr="0">
            <a:noAutofit/>
          </a:bodyPr>
          <a:lstStyle/>
          <a:p>
            <a:r>
              <a:rPr lang="en-GB"/>
              <a:t>Click to edit Master title style</a:t>
            </a:r>
            <a:endParaRPr lang="en-GB" dirty="0"/>
          </a:p>
        </p:txBody>
      </p:sp>
      <p:sp>
        <p:nvSpPr>
          <p:cNvPr id="3" name="Text Placeholder 2"/>
          <p:cNvSpPr>
            <a:spLocks noGrp="1"/>
          </p:cNvSpPr>
          <p:nvPr>
            <p:ph type="body" idx="1"/>
          </p:nvPr>
        </p:nvSpPr>
        <p:spPr>
          <a:xfrm>
            <a:off x="432000" y="1224000"/>
            <a:ext cx="8280000" cy="3240000"/>
          </a:xfrm>
          <a:prstGeom prst="rect">
            <a:avLst/>
          </a:prstGeom>
        </p:spPr>
        <p:txBody>
          <a:bodyPr vert="horz" lIns="0" tIns="0" rIns="0" bIns="0" rtlCol="0" anchor="t" anchorCtr="0">
            <a:noAutofit/>
          </a:bodyPr>
          <a:lstStyle/>
          <a:p>
            <a:pPr lvl="0"/>
            <a:r>
              <a:rPr lang="en-GB" dirty="0"/>
              <a:t>Click to add sub-header text. Indent for secondary levels and bullets. Or use buttons to add content. </a:t>
            </a:r>
            <a:endParaRPr lang="en-US" dirty="0"/>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endParaRPr lang="en-GB" dirty="0"/>
          </a:p>
        </p:txBody>
      </p:sp>
      <p:sp>
        <p:nvSpPr>
          <p:cNvPr id="4" name="Date Placeholder 3"/>
          <p:cNvSpPr>
            <a:spLocks noGrp="1"/>
          </p:cNvSpPr>
          <p:nvPr>
            <p:ph type="dt" sz="half" idx="2"/>
          </p:nvPr>
        </p:nvSpPr>
        <p:spPr>
          <a:xfrm>
            <a:off x="432000" y="4723200"/>
            <a:ext cx="828000" cy="144000"/>
          </a:xfrm>
          <a:prstGeom prst="rect">
            <a:avLst/>
          </a:prstGeom>
        </p:spPr>
        <p:txBody>
          <a:bodyPr vert="horz" lIns="0" tIns="0" rIns="0" bIns="0" rtlCol="0" anchor="b" anchorCtr="0">
            <a:noAutofit/>
          </a:bodyPr>
          <a:lstStyle>
            <a:lvl1pPr algn="l">
              <a:defRPr sz="800">
                <a:solidFill>
                  <a:schemeClr val="tx1"/>
                </a:solidFill>
              </a:defRPr>
            </a:lvl1pPr>
          </a:lstStyle>
          <a:p>
            <a:r>
              <a:rPr lang="en-US" dirty="0"/>
              <a:t>23/09/2016</a:t>
            </a:r>
            <a:endParaRPr lang="en-GB" dirty="0"/>
          </a:p>
        </p:txBody>
      </p:sp>
      <p:sp>
        <p:nvSpPr>
          <p:cNvPr id="5" name="Footer Placeholder 4"/>
          <p:cNvSpPr>
            <a:spLocks noGrp="1"/>
          </p:cNvSpPr>
          <p:nvPr>
            <p:ph type="ftr" sz="quarter" idx="3"/>
          </p:nvPr>
        </p:nvSpPr>
        <p:spPr>
          <a:xfrm>
            <a:off x="1296000" y="4849200"/>
            <a:ext cx="5400000" cy="144000"/>
          </a:xfrm>
          <a:prstGeom prst="rect">
            <a:avLst/>
          </a:prstGeom>
        </p:spPr>
        <p:txBody>
          <a:bodyPr vert="horz" lIns="0" tIns="0" rIns="0" bIns="0" rtlCol="0" anchor="b" anchorCtr="0">
            <a:noAutofit/>
          </a:bodyPr>
          <a:lstStyle>
            <a:lvl1pPr algn="l">
              <a:defRPr sz="800">
                <a:solidFill>
                  <a:schemeClr val="tx1"/>
                </a:solidFill>
              </a:defRPr>
            </a:lvl1pPr>
          </a:lstStyle>
          <a:p>
            <a:r>
              <a:rPr lang="en-GB" dirty="0"/>
              <a:t>Presentation Title</a:t>
            </a:r>
          </a:p>
        </p:txBody>
      </p:sp>
      <p:sp>
        <p:nvSpPr>
          <p:cNvPr id="6" name="Slide Number Placeholder 5"/>
          <p:cNvSpPr>
            <a:spLocks noGrp="1"/>
          </p:cNvSpPr>
          <p:nvPr>
            <p:ph type="sldNum" sz="quarter" idx="4"/>
          </p:nvPr>
        </p:nvSpPr>
        <p:spPr>
          <a:xfrm>
            <a:off x="8172000" y="4723200"/>
            <a:ext cx="540000" cy="144000"/>
          </a:xfrm>
          <a:prstGeom prst="rect">
            <a:avLst/>
          </a:prstGeom>
        </p:spPr>
        <p:txBody>
          <a:bodyPr vert="horz" lIns="0" tIns="0" rIns="0" bIns="0" rtlCol="0" anchor="b" anchorCtr="0">
            <a:noAutofit/>
          </a:bodyPr>
          <a:lstStyle>
            <a:lvl1pPr algn="r">
              <a:defRPr sz="800" b="1">
                <a:solidFill>
                  <a:schemeClr val="tx1"/>
                </a:solidFill>
              </a:defRPr>
            </a:lvl1pPr>
          </a:lstStyle>
          <a:p>
            <a:fld id="{0B868178-02AE-42FC-958D-6B8F13B60175}" type="slidenum">
              <a:rPr lang="en-GB" smtClean="0"/>
              <a:pPr/>
              <a:t>‹#›</a:t>
            </a:fld>
            <a:endParaRPr lang="en-GB" dirty="0"/>
          </a:p>
        </p:txBody>
      </p:sp>
      <p:cxnSp>
        <p:nvCxnSpPr>
          <p:cNvPr id="11" name="Straight Connector 10"/>
          <p:cNvCxnSpPr/>
          <p:nvPr userDrawn="1"/>
        </p:nvCxnSpPr>
        <p:spPr>
          <a:xfrm>
            <a:off x="432000" y="4716000"/>
            <a:ext cx="82800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3216919"/>
      </p:ext>
    </p:extLst>
  </p:cSld>
  <p:clrMap bg1="lt1" tx1="dk1" bg2="lt2" tx2="dk2" accent1="accent1" accent2="accent2" accent3="accent3" accent4="accent4" accent5="accent5" accent6="accent6" hlink="hlink" folHlink="folHlink"/>
  <p:sldLayoutIdLst>
    <p:sldLayoutId id="2147483668" r:id="rId1"/>
    <p:sldLayoutId id="2147483671" r:id="rId2"/>
    <p:sldLayoutId id="2147483666" r:id="rId3"/>
    <p:sldLayoutId id="2147483667" r:id="rId4"/>
    <p:sldLayoutId id="2147483661" r:id="rId5"/>
    <p:sldLayoutId id="2147483664" r:id="rId6"/>
    <p:sldLayoutId id="2147483665" r:id="rId7"/>
    <p:sldLayoutId id="2147483660" r:id="rId8"/>
    <p:sldLayoutId id="2147483662" r:id="rId9"/>
    <p:sldLayoutId id="2147483677" r:id="rId10"/>
    <p:sldLayoutId id="2147483650" r:id="rId11"/>
    <p:sldLayoutId id="2147483672" r:id="rId12"/>
    <p:sldLayoutId id="2147483663" r:id="rId13"/>
    <p:sldLayoutId id="2147483673" r:id="rId14"/>
    <p:sldLayoutId id="2147483652" r:id="rId15"/>
    <p:sldLayoutId id="2147483657" r:id="rId16"/>
    <p:sldLayoutId id="2147483674" r:id="rId17"/>
    <p:sldLayoutId id="2147483679" r:id="rId18"/>
    <p:sldLayoutId id="2147483670" r:id="rId19"/>
    <p:sldLayoutId id="2147483659" r:id="rId20"/>
    <p:sldLayoutId id="2147483669" r:id="rId21"/>
    <p:sldLayoutId id="2147483680" r:id="rId22"/>
    <p:sldLayoutId id="2147483676" r:id="rId23"/>
    <p:sldLayoutId id="2147483654" r:id="rId24"/>
    <p:sldLayoutId id="2147483655" r:id="rId25"/>
  </p:sldLayoutIdLst>
  <p:hf hdr="0"/>
  <p:txStyles>
    <p:titleStyle>
      <a:lvl1pPr algn="l" defTabSz="914400" rtl="0" eaLnBrk="1" latinLnBrk="0" hangingPunct="1">
        <a:lnSpc>
          <a:spcPct val="85000"/>
        </a:lnSpc>
        <a:spcBef>
          <a:spcPct val="0"/>
        </a:spcBef>
        <a:buNone/>
        <a:defRPr sz="2100" b="1" kern="1200">
          <a:solidFill>
            <a:schemeClr val="tx1"/>
          </a:solidFill>
          <a:latin typeface="+mj-lt"/>
          <a:ea typeface="+mj-ea"/>
          <a:cs typeface="+mj-cs"/>
        </a:defRPr>
      </a:lvl1pPr>
    </p:titleStyle>
    <p:bodyStyle>
      <a:lvl1pPr marL="0" indent="0" algn="l" defTabSz="914400" rtl="0" eaLnBrk="1" latinLnBrk="0" hangingPunct="1">
        <a:spcBef>
          <a:spcPts val="0"/>
        </a:spcBef>
        <a:spcAft>
          <a:spcPts val="0"/>
        </a:spcAft>
        <a:buFont typeface="Arial" panose="020B0604020202020204" pitchFamily="34" charset="0"/>
        <a:buNone/>
        <a:defRPr sz="2100" b="1" kern="1200">
          <a:solidFill>
            <a:schemeClr val="tx1"/>
          </a:solidFill>
          <a:latin typeface="+mn-lt"/>
          <a:ea typeface="+mn-ea"/>
          <a:cs typeface="+mn-cs"/>
        </a:defRPr>
      </a:lvl1pPr>
      <a:lvl2pPr marL="0" indent="0" algn="l" defTabSz="914400" rtl="0" eaLnBrk="1" latinLnBrk="0" hangingPunct="1">
        <a:spcBef>
          <a:spcPts val="0"/>
        </a:spcBef>
        <a:spcAft>
          <a:spcPts val="0"/>
        </a:spcAft>
        <a:buFont typeface="Arial" panose="020B0604020202020204" pitchFamily="34" charset="0"/>
        <a:buNone/>
        <a:defRPr sz="2100" kern="1200">
          <a:solidFill>
            <a:schemeClr val="tx1"/>
          </a:solidFill>
          <a:latin typeface="+mn-lt"/>
          <a:ea typeface="+mn-ea"/>
          <a:cs typeface="+mn-cs"/>
        </a:defRPr>
      </a:lvl2pPr>
      <a:lvl3pPr marL="432000" indent="-252000" algn="l" defTabSz="914400" rtl="0" eaLnBrk="1" latinLnBrk="0" hangingPunct="1">
        <a:spcBef>
          <a:spcPts val="0"/>
        </a:spcBef>
        <a:spcAft>
          <a:spcPts val="0"/>
        </a:spcAft>
        <a:buFont typeface="Arial" panose="020B0604020202020204" pitchFamily="34" charset="0"/>
        <a:buChar char="–"/>
        <a:defRPr sz="2100" kern="1200">
          <a:solidFill>
            <a:schemeClr val="tx1"/>
          </a:solidFill>
          <a:latin typeface="+mn-lt"/>
          <a:ea typeface="+mn-ea"/>
          <a:cs typeface="+mn-cs"/>
        </a:defRPr>
      </a:lvl3pPr>
      <a:lvl4pPr marL="864000" indent="-252000" algn="l" defTabSz="914400" rtl="0" eaLnBrk="1" latinLnBrk="0" hangingPunct="1">
        <a:spcBef>
          <a:spcPts val="0"/>
        </a:spcBef>
        <a:spcAft>
          <a:spcPts val="0"/>
        </a:spcAft>
        <a:buFont typeface="Arial" panose="020B0604020202020204" pitchFamily="34" charset="0"/>
        <a:buChar char="–"/>
        <a:defRPr sz="2100" kern="1200">
          <a:solidFill>
            <a:schemeClr val="tx1"/>
          </a:solidFill>
          <a:latin typeface="+mn-lt"/>
          <a:ea typeface="+mn-ea"/>
          <a:cs typeface="+mn-cs"/>
        </a:defRPr>
      </a:lvl4pPr>
      <a:lvl5pPr marL="1296000" indent="-252000" algn="l" defTabSz="914400" rtl="0" eaLnBrk="1" latinLnBrk="0" hangingPunct="1">
        <a:spcBef>
          <a:spcPts val="0"/>
        </a:spcBef>
        <a:spcAft>
          <a:spcPts val="0"/>
        </a:spcAft>
        <a:buFont typeface="Arial" panose="020B0604020202020204" pitchFamily="34" charset="0"/>
        <a:buChar char="–"/>
        <a:defRPr sz="2100" kern="1200">
          <a:solidFill>
            <a:schemeClr val="tx1"/>
          </a:solidFill>
          <a:latin typeface="+mn-lt"/>
          <a:ea typeface="+mn-ea"/>
          <a:cs typeface="+mn-cs"/>
        </a:defRPr>
      </a:lvl5pPr>
      <a:lvl6pPr marL="1728000" indent="-252000" algn="l" defTabSz="914400" rtl="0" eaLnBrk="1" latinLnBrk="0" hangingPunct="1">
        <a:spcBef>
          <a:spcPts val="0"/>
        </a:spcBef>
        <a:buFont typeface="Arial" panose="020B0604020202020204" pitchFamily="34" charset="0"/>
        <a:buChar char="–"/>
        <a:defRPr sz="2100" kern="1200">
          <a:solidFill>
            <a:schemeClr val="tx1"/>
          </a:solidFill>
          <a:latin typeface="+mn-lt"/>
          <a:ea typeface="+mn-ea"/>
          <a:cs typeface="+mn-cs"/>
        </a:defRPr>
      </a:lvl6pPr>
      <a:lvl7pPr marL="2160000" indent="-252000" algn="l" defTabSz="914400" rtl="0" eaLnBrk="1" latinLnBrk="0" hangingPunct="1">
        <a:spcBef>
          <a:spcPts val="0"/>
        </a:spcBef>
        <a:buFont typeface="Arial" panose="020B0604020202020204" pitchFamily="34" charset="0"/>
        <a:buChar char="–"/>
        <a:defRPr sz="21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hyperlink" Target="https://ico.org.uk/for-organisations/guide-to-data-protection/key-data-protection-themes/guidance-on-ai-and-data-protection/what-do-we-need-to-do-to-ensure-lawfulness-fairness-and-transparency-in-ai-systems/#howshouldweaddress" TargetMode="External"/><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hyperlink" Target="https://ico.org.uk/for-organisations/guide-to-data-protection/key-data-protection-themes/guidance-on-ai-and-data-protection/"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unctad.org/page/data-protection-and-privacy-legislation-worldwide" TargetMode="External"/><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hyperlink" Target="https://www.activemind.legal/law/" TargetMode="External"/><Relationship Id="rId4" Type="http://schemas.openxmlformats.org/officeDocument/2006/relationships/hyperlink" Target="https://www.dlapiperdataprotection.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B868178-02AE-42FC-958D-6B8F13B60175}" type="slidenum">
              <a:rPr lang="en-GB" smtClean="0"/>
              <a:pPr/>
              <a:t>1</a:t>
            </a:fld>
            <a:endParaRPr lang="en-GB"/>
          </a:p>
        </p:txBody>
      </p:sp>
      <p:sp>
        <p:nvSpPr>
          <p:cNvPr id="5" name="Title 4"/>
          <p:cNvSpPr>
            <a:spLocks noGrp="1"/>
          </p:cNvSpPr>
          <p:nvPr>
            <p:ph type="title"/>
          </p:nvPr>
        </p:nvSpPr>
        <p:spPr>
          <a:xfrm>
            <a:off x="432000" y="987574"/>
            <a:ext cx="8280000" cy="1334426"/>
          </a:xfrm>
        </p:spPr>
        <p:txBody>
          <a:bodyPr/>
          <a:lstStyle/>
          <a:p>
            <a:r>
              <a:rPr lang="en-GB" dirty="0"/>
              <a:t>Part 2</a:t>
            </a:r>
            <a:br>
              <a:rPr lang="en-GB" dirty="0"/>
            </a:br>
            <a:br>
              <a:rPr lang="en-GB" dirty="0"/>
            </a:br>
            <a:r>
              <a:rPr lang="en-GB" dirty="0"/>
              <a:t>Personal Data Concepts:</a:t>
            </a:r>
            <a:br>
              <a:rPr lang="en-GB" dirty="0"/>
            </a:br>
            <a:r>
              <a:rPr lang="en-GB" dirty="0"/>
              <a:t>The GDPR and AI</a:t>
            </a:r>
            <a:br>
              <a:rPr lang="en-GB" dirty="0">
                <a:solidFill>
                  <a:schemeClr val="bg1"/>
                </a:solidFill>
              </a:rPr>
            </a:br>
            <a:endParaRPr lang="en-GB" dirty="0"/>
          </a:p>
        </p:txBody>
      </p:sp>
      <p:sp>
        <p:nvSpPr>
          <p:cNvPr id="15" name="Picture Placeholder 14"/>
          <p:cNvSpPr>
            <a:spLocks noGrp="1"/>
          </p:cNvSpPr>
          <p:nvPr>
            <p:ph type="pic" sz="quarter" idx="14"/>
          </p:nvPr>
        </p:nvSpPr>
        <p:spPr/>
      </p:sp>
      <p:sp>
        <p:nvSpPr>
          <p:cNvPr id="6" name="TextBox 5">
            <a:extLst>
              <a:ext uri="{FF2B5EF4-FFF2-40B4-BE49-F238E27FC236}">
                <a16:creationId xmlns:a16="http://schemas.microsoft.com/office/drawing/2014/main" id="{E961A347-8490-B740-B9DF-F3B086E29078}"/>
              </a:ext>
            </a:extLst>
          </p:cNvPr>
          <p:cNvSpPr txBox="1"/>
          <p:nvPr/>
        </p:nvSpPr>
        <p:spPr>
          <a:xfrm>
            <a:off x="3517490" y="1895168"/>
            <a:ext cx="0" cy="0"/>
          </a:xfrm>
          <a:prstGeom prst="rect">
            <a:avLst/>
          </a:prstGeom>
          <a:noFill/>
        </p:spPr>
        <p:txBody>
          <a:bodyPr wrap="none" lIns="0" tIns="0" rIns="0" bIns="0" rtlCol="0">
            <a:noAutofit/>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endParaRPr kumimoji="0" lang="en-US" sz="1600" b="0" i="0" u="none" strike="noStrike" kern="1200" cap="none" spc="0" normalizeH="0" baseline="0" noProof="0" dirty="0">
              <a:ln>
                <a:noFill/>
              </a:ln>
              <a:solidFill>
                <a:prstClr val="black"/>
              </a:solidFill>
              <a:effectLst/>
              <a:uLnTx/>
              <a:uFillTx/>
              <a:latin typeface="+mn-lt"/>
              <a:ea typeface="+mn-ea"/>
              <a:cs typeface="+mn-cs"/>
            </a:endParaRPr>
          </a:p>
        </p:txBody>
      </p:sp>
    </p:spTree>
    <p:extLst>
      <p:ext uri="{BB962C8B-B14F-4D97-AF65-F5344CB8AC3E}">
        <p14:creationId xmlns:p14="http://schemas.microsoft.com/office/powerpoint/2010/main" val="988162558"/>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7482" y="152278"/>
            <a:ext cx="6880821" cy="907304"/>
          </a:xfrm>
        </p:spPr>
        <p:txBody>
          <a:bodyPr/>
          <a:lstStyle/>
          <a:p>
            <a:r>
              <a:rPr lang="en-GB"/>
              <a:t>Wider Context</a:t>
            </a:r>
            <a:endParaRPr lang="en-GB" dirty="0"/>
          </a:p>
        </p:txBody>
      </p:sp>
      <p:sp>
        <p:nvSpPr>
          <p:cNvPr id="5" name="Slide Number Placeholder 4"/>
          <p:cNvSpPr>
            <a:spLocks noGrp="1"/>
          </p:cNvSpPr>
          <p:nvPr>
            <p:ph type="sldNum" sz="quarter" idx="12"/>
          </p:nvPr>
        </p:nvSpPr>
        <p:spPr/>
        <p:txBody>
          <a:bodyPr/>
          <a:lstStyle/>
          <a:p>
            <a:fld id="{0B868178-02AE-42FC-958D-6B8F13B60175}" type="slidenum">
              <a:rPr lang="en-GB" smtClean="0"/>
              <a:pPr/>
              <a:t>10</a:t>
            </a:fld>
            <a:endParaRPr lang="en-GB"/>
          </a:p>
        </p:txBody>
      </p:sp>
      <p:sp>
        <p:nvSpPr>
          <p:cNvPr id="10" name="Picture Placeholder 9"/>
          <p:cNvSpPr>
            <a:spLocks noGrp="1"/>
          </p:cNvSpPr>
          <p:nvPr>
            <p:ph type="pic" sz="quarter" idx="20"/>
          </p:nvPr>
        </p:nvSpPr>
        <p:spPr>
          <a:xfrm>
            <a:off x="432000" y="480499"/>
            <a:ext cx="8280000" cy="28800"/>
          </a:xfrm>
        </p:spPr>
      </p:sp>
      <p:sp>
        <p:nvSpPr>
          <p:cNvPr id="11" name="TextBox 10">
            <a:extLst>
              <a:ext uri="{FF2B5EF4-FFF2-40B4-BE49-F238E27FC236}">
                <a16:creationId xmlns:a16="http://schemas.microsoft.com/office/drawing/2014/main" id="{41950500-2B2F-4E26-AC85-6A31D750D4BF}"/>
              </a:ext>
            </a:extLst>
          </p:cNvPr>
          <p:cNvSpPr txBox="1"/>
          <p:nvPr/>
        </p:nvSpPr>
        <p:spPr>
          <a:xfrm>
            <a:off x="2843808" y="900000"/>
            <a:ext cx="3700730" cy="3044070"/>
          </a:xfrm>
          <a:prstGeom prst="rect">
            <a:avLst/>
          </a:prstGeom>
          <a:noFill/>
        </p:spPr>
        <p:txBody>
          <a:bodyPr wrap="square" lIns="0" tIns="0" rIns="0" bIns="0" rtlCol="0">
            <a:noAutofit/>
          </a:bodyPr>
          <a:lstStyle/>
          <a:p>
            <a:endParaRPr lang="en-GB" altLang="en-US" sz="2000" b="0" dirty="0"/>
          </a:p>
        </p:txBody>
      </p:sp>
      <p:sp>
        <p:nvSpPr>
          <p:cNvPr id="13" name="TextBox 12">
            <a:extLst>
              <a:ext uri="{FF2B5EF4-FFF2-40B4-BE49-F238E27FC236}">
                <a16:creationId xmlns:a16="http://schemas.microsoft.com/office/drawing/2014/main" id="{E374183A-5784-4873-BC8D-514ABF131660}"/>
              </a:ext>
            </a:extLst>
          </p:cNvPr>
          <p:cNvSpPr txBox="1"/>
          <p:nvPr/>
        </p:nvSpPr>
        <p:spPr>
          <a:xfrm>
            <a:off x="1259632" y="4904168"/>
            <a:ext cx="1440160" cy="215444"/>
          </a:xfrm>
          <a:prstGeom prst="rect">
            <a:avLst/>
          </a:prstGeom>
          <a:noFill/>
        </p:spPr>
        <p:txBody>
          <a:bodyPr wrap="square">
            <a:spAutoFit/>
          </a:bodyPr>
          <a:lstStyle/>
          <a:p>
            <a:pPr>
              <a:spcAft>
                <a:spcPts val="600"/>
              </a:spcAft>
            </a:pPr>
            <a:r>
              <a:rPr lang="en-GB" sz="800" dirty="0"/>
              <a:t>Lomas &amp; Almeida 2021</a:t>
            </a:r>
          </a:p>
        </p:txBody>
      </p:sp>
      <p:sp>
        <p:nvSpPr>
          <p:cNvPr id="7" name="Content Placeholder 2">
            <a:extLst>
              <a:ext uri="{FF2B5EF4-FFF2-40B4-BE49-F238E27FC236}">
                <a16:creationId xmlns:a16="http://schemas.microsoft.com/office/drawing/2014/main" id="{E0E2789B-457D-4E34-A7A5-A1FC1D80507F}"/>
              </a:ext>
            </a:extLst>
          </p:cNvPr>
          <p:cNvSpPr txBox="1">
            <a:spLocks/>
          </p:cNvSpPr>
          <p:nvPr/>
        </p:nvSpPr>
        <p:spPr>
          <a:xfrm>
            <a:off x="4283968" y="627534"/>
            <a:ext cx="4428032" cy="3836466"/>
          </a:xfrm>
          <a:prstGeom prst="rect">
            <a:avLst/>
          </a:prstGeom>
        </p:spPr>
        <p:txBody>
          <a:bodyPr vert="horz" lIns="0" tIns="0" rIns="0" bIns="0" rtlCol="0" anchor="t" anchorCtr="0">
            <a:noAutofit/>
          </a:bodyPr>
          <a:lstStyle>
            <a:lvl1pPr marL="0" indent="0" algn="l" defTabSz="914400" rtl="0" eaLnBrk="1" latinLnBrk="0" hangingPunct="1">
              <a:lnSpc>
                <a:spcPct val="85000"/>
              </a:lnSpc>
              <a:spcBef>
                <a:spcPts val="0"/>
              </a:spcBef>
              <a:spcAft>
                <a:spcPts val="0"/>
              </a:spcAft>
              <a:buFont typeface="Arial" panose="020B0604020202020204" pitchFamily="34" charset="0"/>
              <a:buNone/>
              <a:defRPr sz="2100" b="0" kern="1200">
                <a:solidFill>
                  <a:schemeClr val="tx1"/>
                </a:solidFill>
                <a:latin typeface="+mn-lt"/>
                <a:ea typeface="+mn-ea"/>
                <a:cs typeface="+mn-cs"/>
              </a:defRPr>
            </a:lvl1pPr>
            <a:lvl2pPr marL="0" indent="0" algn="l" defTabSz="914400" rtl="0" eaLnBrk="1" latinLnBrk="0" hangingPunct="1">
              <a:spcBef>
                <a:spcPts val="0"/>
              </a:spcBef>
              <a:spcAft>
                <a:spcPts val="0"/>
              </a:spcAft>
              <a:buFont typeface="Arial" panose="020B0604020202020204" pitchFamily="34" charset="0"/>
              <a:buNone/>
              <a:defRPr sz="2100" kern="1200">
                <a:solidFill>
                  <a:schemeClr val="tx1"/>
                </a:solidFill>
                <a:latin typeface="+mn-lt"/>
                <a:ea typeface="+mn-ea"/>
                <a:cs typeface="+mn-cs"/>
              </a:defRPr>
            </a:lvl2pPr>
            <a:lvl3pPr marL="234000" indent="-234000" algn="l" defTabSz="914400" rtl="0" eaLnBrk="1" latinLnBrk="0" hangingPunct="1">
              <a:spcBef>
                <a:spcPts val="0"/>
              </a:spcBef>
              <a:spcAft>
                <a:spcPts val="0"/>
              </a:spcAft>
              <a:buFont typeface="Arial" panose="020B0604020202020204" pitchFamily="34" charset="0"/>
              <a:buChar char="–"/>
              <a:defRPr sz="2100" kern="1200">
                <a:solidFill>
                  <a:schemeClr val="tx1"/>
                </a:solidFill>
                <a:latin typeface="+mn-lt"/>
                <a:ea typeface="+mn-ea"/>
                <a:cs typeface="+mn-cs"/>
              </a:defRPr>
            </a:lvl3pPr>
            <a:lvl4pPr marL="468000" indent="-234000" algn="l" defTabSz="914400" rtl="0" eaLnBrk="1" latinLnBrk="0" hangingPunct="1">
              <a:spcBef>
                <a:spcPts val="0"/>
              </a:spcBef>
              <a:spcAft>
                <a:spcPts val="0"/>
              </a:spcAft>
              <a:buFont typeface="Arial" panose="020B0604020202020204" pitchFamily="34" charset="0"/>
              <a:buChar char="–"/>
              <a:defRPr sz="2100" kern="1200">
                <a:solidFill>
                  <a:schemeClr val="tx1"/>
                </a:solidFill>
                <a:latin typeface="+mn-lt"/>
                <a:ea typeface="+mn-ea"/>
                <a:cs typeface="+mn-cs"/>
              </a:defRPr>
            </a:lvl4pPr>
            <a:lvl5pPr marL="702000" indent="-234000" algn="l" defTabSz="914400" rtl="0" eaLnBrk="1" latinLnBrk="0" hangingPunct="1">
              <a:spcBef>
                <a:spcPts val="0"/>
              </a:spcBef>
              <a:spcAft>
                <a:spcPts val="0"/>
              </a:spcAft>
              <a:buFont typeface="Arial" panose="020B0604020202020204" pitchFamily="34" charset="0"/>
              <a:buChar char="–"/>
              <a:defRPr sz="2100" kern="1200">
                <a:solidFill>
                  <a:schemeClr val="tx1"/>
                </a:solidFill>
                <a:latin typeface="+mn-lt"/>
                <a:ea typeface="+mn-ea"/>
                <a:cs typeface="+mn-cs"/>
              </a:defRPr>
            </a:lvl5pPr>
            <a:lvl6pPr marL="1728000" indent="-252000" algn="l" defTabSz="914400" rtl="0" eaLnBrk="1" latinLnBrk="0" hangingPunct="1">
              <a:spcBef>
                <a:spcPts val="0"/>
              </a:spcBef>
              <a:buFont typeface="Arial" panose="020B0604020202020204" pitchFamily="34" charset="0"/>
              <a:buChar char="–"/>
              <a:defRPr sz="2100" kern="1200">
                <a:solidFill>
                  <a:schemeClr val="tx1"/>
                </a:solidFill>
                <a:latin typeface="+mn-lt"/>
                <a:ea typeface="+mn-ea"/>
                <a:cs typeface="+mn-cs"/>
              </a:defRPr>
            </a:lvl6pPr>
            <a:lvl7pPr marL="2160000" indent="-252000" algn="l" defTabSz="914400" rtl="0" eaLnBrk="1" latinLnBrk="0" hangingPunct="1">
              <a:spcBef>
                <a:spcPts val="0"/>
              </a:spcBef>
              <a:buFont typeface="Arial" panose="020B0604020202020204" pitchFamily="34" charset="0"/>
              <a:buChar char="–"/>
              <a:defRPr sz="21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pt-PT" altLang="en-US" dirty="0"/>
          </a:p>
          <a:p>
            <a:endParaRPr lang="en-US" altLang="en-US" dirty="0">
              <a:cs typeface="Arial" panose="020B0604020202020204" pitchFamily="34" charset="0"/>
            </a:endParaRPr>
          </a:p>
          <a:p>
            <a:r>
              <a:rPr lang="en-US" altLang="en-US" dirty="0">
                <a:cs typeface="Arial" panose="020B0604020202020204" pitchFamily="34" charset="0"/>
              </a:rPr>
              <a:t>Automated Decision Systems Accountability Act – California</a:t>
            </a:r>
          </a:p>
          <a:p>
            <a:endParaRPr lang="en-US" altLang="en-US" dirty="0">
              <a:cs typeface="Arial" panose="020B0604020202020204" pitchFamily="34" charset="0"/>
            </a:endParaRPr>
          </a:p>
          <a:p>
            <a:r>
              <a:rPr lang="en-US" altLang="en-US" dirty="0">
                <a:cs typeface="Arial" panose="020B0604020202020204" pitchFamily="34" charset="0"/>
              </a:rPr>
              <a:t>Fair Credit Reporting Act – Federal Law </a:t>
            </a:r>
          </a:p>
          <a:p>
            <a:endParaRPr lang="en-GB" altLang="en-US" sz="1400" dirty="0"/>
          </a:p>
        </p:txBody>
      </p:sp>
      <p:pic>
        <p:nvPicPr>
          <p:cNvPr id="9" name="Picture 8" descr="Hands holding each other">
            <a:extLst>
              <a:ext uri="{FF2B5EF4-FFF2-40B4-BE49-F238E27FC236}">
                <a16:creationId xmlns:a16="http://schemas.microsoft.com/office/drawing/2014/main" id="{5BB711FD-6108-4372-8767-3A416A309A4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5941" y="1246532"/>
            <a:ext cx="2887542" cy="2510588"/>
          </a:xfrm>
          <a:prstGeom prst="rect">
            <a:avLst/>
          </a:prstGeom>
        </p:spPr>
      </p:pic>
    </p:spTree>
    <p:extLst>
      <p:ext uri="{BB962C8B-B14F-4D97-AF65-F5344CB8AC3E}">
        <p14:creationId xmlns:p14="http://schemas.microsoft.com/office/powerpoint/2010/main" val="30820218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7482" y="111461"/>
            <a:ext cx="8681021" cy="788539"/>
          </a:xfrm>
        </p:spPr>
        <p:txBody>
          <a:bodyPr/>
          <a:lstStyle/>
          <a:p>
            <a:r>
              <a:rPr lang="en-GB" b="1" dirty="0"/>
              <a:t>Part 2 – Readings </a:t>
            </a:r>
            <a:r>
              <a:rPr lang="en-GB" dirty="0"/>
              <a:t> </a:t>
            </a:r>
          </a:p>
        </p:txBody>
      </p:sp>
      <p:sp>
        <p:nvSpPr>
          <p:cNvPr id="5" name="Slide Number Placeholder 4"/>
          <p:cNvSpPr>
            <a:spLocks noGrp="1"/>
          </p:cNvSpPr>
          <p:nvPr>
            <p:ph type="sldNum" sz="quarter" idx="12"/>
          </p:nvPr>
        </p:nvSpPr>
        <p:spPr/>
        <p:txBody>
          <a:bodyPr/>
          <a:lstStyle/>
          <a:p>
            <a:fld id="{0B868178-02AE-42FC-958D-6B8F13B60175}" type="slidenum">
              <a:rPr lang="en-GB" smtClean="0"/>
              <a:pPr/>
              <a:t>11</a:t>
            </a:fld>
            <a:endParaRPr lang="en-GB"/>
          </a:p>
        </p:txBody>
      </p:sp>
      <p:sp>
        <p:nvSpPr>
          <p:cNvPr id="10" name="Picture Placeholder 9"/>
          <p:cNvSpPr>
            <a:spLocks noGrp="1"/>
          </p:cNvSpPr>
          <p:nvPr>
            <p:ph type="pic" sz="quarter" idx="20"/>
          </p:nvPr>
        </p:nvSpPr>
        <p:spPr>
          <a:xfrm>
            <a:off x="432000" y="480499"/>
            <a:ext cx="8280000" cy="28800"/>
          </a:xfrm>
        </p:spPr>
      </p:sp>
      <p:sp>
        <p:nvSpPr>
          <p:cNvPr id="11" name="TextBox 10">
            <a:extLst>
              <a:ext uri="{FF2B5EF4-FFF2-40B4-BE49-F238E27FC236}">
                <a16:creationId xmlns:a16="http://schemas.microsoft.com/office/drawing/2014/main" id="{41950500-2B2F-4E26-AC85-6A31D750D4BF}"/>
              </a:ext>
            </a:extLst>
          </p:cNvPr>
          <p:cNvSpPr txBox="1"/>
          <p:nvPr/>
        </p:nvSpPr>
        <p:spPr>
          <a:xfrm>
            <a:off x="367309" y="854643"/>
            <a:ext cx="8281799" cy="3089427"/>
          </a:xfrm>
          <a:prstGeom prst="rect">
            <a:avLst/>
          </a:prstGeom>
          <a:noFill/>
        </p:spPr>
        <p:txBody>
          <a:bodyPr wrap="square" lIns="0" tIns="0" rIns="0" bIns="0" rtlCol="0" anchor="t">
            <a:noAutofit/>
          </a:bodyPr>
          <a:lstStyle/>
          <a:p>
            <a:r>
              <a:rPr lang="en-US" dirty="0"/>
              <a:t>Read the </a:t>
            </a:r>
            <a:r>
              <a:rPr lang="en-US" b="1" dirty="0"/>
              <a:t>ICO</a:t>
            </a:r>
            <a:r>
              <a:rPr lang="en-US" dirty="0"/>
              <a:t>’s 2020 discussions on </a:t>
            </a:r>
            <a:r>
              <a:rPr lang="en-US" b="1" dirty="0"/>
              <a:t>addressing risks of bias and discrimination in AI design</a:t>
            </a:r>
            <a:r>
              <a:rPr lang="en-US" dirty="0"/>
              <a:t> which are at </a:t>
            </a:r>
            <a:r>
              <a:rPr lang="en-US" dirty="0">
                <a:ea typeface="+mn-lt"/>
                <a:cs typeface="+mn-lt"/>
                <a:hlinkClick r:id="rId3"/>
              </a:rPr>
              <a:t>https://ico.org.uk/for-organisations/guide-to-data-protection/key-data-protection-themes/guidance-on-ai-and-data-protection/what-do-we-need-to-do-to-ensure-lawfulness-fairness-and-transparency-in-ai-systems/#howshouldweaddress</a:t>
            </a:r>
            <a:r>
              <a:rPr lang="en-US" dirty="0">
                <a:ea typeface="+mn-lt"/>
                <a:cs typeface="+mn-lt"/>
              </a:rPr>
              <a:t> </a:t>
            </a:r>
            <a:r>
              <a:rPr lang="en-US" dirty="0"/>
              <a:t>. These sections are within its </a:t>
            </a:r>
            <a:r>
              <a:rPr lang="en-US" i="1" dirty="0"/>
              <a:t>Guidance on Data Protection and AI</a:t>
            </a:r>
            <a:r>
              <a:rPr lang="en-US" dirty="0"/>
              <a:t>. The full publication is available at: </a:t>
            </a:r>
            <a:r>
              <a:rPr lang="en-US" dirty="0">
                <a:hlinkClick r:id="rId4"/>
              </a:rPr>
              <a:t>https://ico.org.uk/for-organisations/guide-to-data-protection/key-data-protection-themes/guidance-on-ai-and-data-protection/</a:t>
            </a:r>
            <a:r>
              <a:rPr lang="en-US" dirty="0"/>
              <a:t> (Accessed 1 July 2021). Whilst this is a guide from the UK's Information Commissioner, it provides considerations of how to build an AI framework which is compatible with data protection legislation and as a whole will provide you with many critical points for developing and deploying an AI system.</a:t>
            </a:r>
          </a:p>
          <a:p>
            <a:endParaRPr lang="en-US" dirty="0">
              <a:cs typeface="Arial"/>
            </a:endParaRPr>
          </a:p>
          <a:p>
            <a:endParaRPr lang="en-US" b="0" dirty="0">
              <a:cs typeface="Arial"/>
            </a:endParaRPr>
          </a:p>
        </p:txBody>
      </p:sp>
      <p:sp>
        <p:nvSpPr>
          <p:cNvPr id="13" name="TextBox 12">
            <a:extLst>
              <a:ext uri="{FF2B5EF4-FFF2-40B4-BE49-F238E27FC236}">
                <a16:creationId xmlns:a16="http://schemas.microsoft.com/office/drawing/2014/main" id="{E374183A-5784-4873-BC8D-514ABF131660}"/>
              </a:ext>
            </a:extLst>
          </p:cNvPr>
          <p:cNvSpPr txBox="1"/>
          <p:nvPr/>
        </p:nvSpPr>
        <p:spPr>
          <a:xfrm>
            <a:off x="1259632" y="4904168"/>
            <a:ext cx="1440160" cy="215444"/>
          </a:xfrm>
          <a:prstGeom prst="rect">
            <a:avLst/>
          </a:prstGeom>
          <a:noFill/>
        </p:spPr>
        <p:txBody>
          <a:bodyPr wrap="square">
            <a:spAutoFit/>
          </a:bodyPr>
          <a:lstStyle/>
          <a:p>
            <a:pPr>
              <a:spcAft>
                <a:spcPts val="600"/>
              </a:spcAft>
            </a:pPr>
            <a:r>
              <a:rPr lang="en-GB" sz="800" dirty="0"/>
              <a:t>Lomas &amp; Almeida 2021</a:t>
            </a:r>
          </a:p>
        </p:txBody>
      </p:sp>
      <p:sp>
        <p:nvSpPr>
          <p:cNvPr id="7" name="Title 1">
            <a:extLst>
              <a:ext uri="{FF2B5EF4-FFF2-40B4-BE49-F238E27FC236}">
                <a16:creationId xmlns:a16="http://schemas.microsoft.com/office/drawing/2014/main" id="{DA631B7A-3E6E-4333-B98F-789D99E45CB4}"/>
              </a:ext>
            </a:extLst>
          </p:cNvPr>
          <p:cNvSpPr txBox="1">
            <a:spLocks/>
          </p:cNvSpPr>
          <p:nvPr/>
        </p:nvSpPr>
        <p:spPr>
          <a:xfrm>
            <a:off x="758571" y="395714"/>
            <a:ext cx="8280000" cy="468000"/>
          </a:xfrm>
          <a:prstGeom prst="rect">
            <a:avLst/>
          </a:prstGeom>
        </p:spPr>
        <p:txBody>
          <a:bodyPr/>
          <a:lstStyle>
            <a:lvl1pPr algn="l" defTabSz="914400" rtl="0" eaLnBrk="1" latinLnBrk="0" hangingPunct="1">
              <a:lnSpc>
                <a:spcPct val="85000"/>
              </a:lnSpc>
              <a:spcBef>
                <a:spcPct val="0"/>
              </a:spcBef>
              <a:buNone/>
              <a:defRPr sz="2100" b="1" kern="1200">
                <a:solidFill>
                  <a:schemeClr val="tx1"/>
                </a:solidFill>
                <a:latin typeface="+mj-lt"/>
                <a:ea typeface="+mj-ea"/>
                <a:cs typeface="+mj-cs"/>
              </a:defRPr>
            </a:lvl1pPr>
          </a:lstStyle>
          <a:p>
            <a:endParaRPr lang="en-GB" dirty="0"/>
          </a:p>
        </p:txBody>
      </p:sp>
      <p:sp>
        <p:nvSpPr>
          <p:cNvPr id="8" name="Content Placeholder 7">
            <a:extLst>
              <a:ext uri="{FF2B5EF4-FFF2-40B4-BE49-F238E27FC236}">
                <a16:creationId xmlns:a16="http://schemas.microsoft.com/office/drawing/2014/main" id="{3E4A9A51-96FF-4515-BEEF-71FC6CA4FBE7}"/>
              </a:ext>
            </a:extLst>
          </p:cNvPr>
          <p:cNvSpPr txBox="1">
            <a:spLocks/>
          </p:cNvSpPr>
          <p:nvPr/>
        </p:nvSpPr>
        <p:spPr>
          <a:xfrm>
            <a:off x="427483" y="627534"/>
            <a:ext cx="4792589" cy="3760561"/>
          </a:xfrm>
          <a:prstGeom prst="rect">
            <a:avLst/>
          </a:prstGeom>
        </p:spPr>
        <p:txBody>
          <a:bodyPr vert="horz" lIns="0" tIns="0" rIns="0" bIns="0" rtlCol="0" anchor="t" anchorCtr="0">
            <a:noAutofit/>
          </a:bodyPr>
          <a:lstStyle>
            <a:lvl1pPr marL="0" indent="0" algn="l" defTabSz="914400" rtl="0" eaLnBrk="1" latinLnBrk="0" hangingPunct="1">
              <a:lnSpc>
                <a:spcPct val="85000"/>
              </a:lnSpc>
              <a:spcBef>
                <a:spcPts val="0"/>
              </a:spcBef>
              <a:spcAft>
                <a:spcPts val="0"/>
              </a:spcAft>
              <a:buFont typeface="Arial" panose="020B0604020202020204" pitchFamily="34" charset="0"/>
              <a:buNone/>
              <a:defRPr sz="2100" b="0" kern="1200">
                <a:solidFill>
                  <a:schemeClr val="tx1"/>
                </a:solidFill>
                <a:latin typeface="+mn-lt"/>
                <a:ea typeface="+mn-ea"/>
                <a:cs typeface="+mn-cs"/>
              </a:defRPr>
            </a:lvl1pPr>
            <a:lvl2pPr marL="0" indent="0" algn="l" defTabSz="914400" rtl="0" eaLnBrk="1" latinLnBrk="0" hangingPunct="1">
              <a:spcBef>
                <a:spcPts val="0"/>
              </a:spcBef>
              <a:spcAft>
                <a:spcPts val="0"/>
              </a:spcAft>
              <a:buFont typeface="Arial" panose="020B0604020202020204" pitchFamily="34" charset="0"/>
              <a:buNone/>
              <a:defRPr sz="2100" kern="1200">
                <a:solidFill>
                  <a:schemeClr val="tx1"/>
                </a:solidFill>
                <a:latin typeface="+mn-lt"/>
                <a:ea typeface="+mn-ea"/>
                <a:cs typeface="+mn-cs"/>
              </a:defRPr>
            </a:lvl2pPr>
            <a:lvl3pPr marL="234000" indent="-234000" algn="l" defTabSz="914400" rtl="0" eaLnBrk="1" latinLnBrk="0" hangingPunct="1">
              <a:spcBef>
                <a:spcPts val="0"/>
              </a:spcBef>
              <a:spcAft>
                <a:spcPts val="0"/>
              </a:spcAft>
              <a:buFont typeface="Arial" panose="020B0604020202020204" pitchFamily="34" charset="0"/>
              <a:buChar char="–"/>
              <a:defRPr sz="2100" kern="1200">
                <a:solidFill>
                  <a:schemeClr val="tx1"/>
                </a:solidFill>
                <a:latin typeface="+mn-lt"/>
                <a:ea typeface="+mn-ea"/>
                <a:cs typeface="+mn-cs"/>
              </a:defRPr>
            </a:lvl3pPr>
            <a:lvl4pPr marL="468000" indent="-234000" algn="l" defTabSz="914400" rtl="0" eaLnBrk="1" latinLnBrk="0" hangingPunct="1">
              <a:spcBef>
                <a:spcPts val="0"/>
              </a:spcBef>
              <a:spcAft>
                <a:spcPts val="0"/>
              </a:spcAft>
              <a:buFont typeface="Arial" panose="020B0604020202020204" pitchFamily="34" charset="0"/>
              <a:buChar char="–"/>
              <a:defRPr sz="2100" kern="1200">
                <a:solidFill>
                  <a:schemeClr val="tx1"/>
                </a:solidFill>
                <a:latin typeface="+mn-lt"/>
                <a:ea typeface="+mn-ea"/>
                <a:cs typeface="+mn-cs"/>
              </a:defRPr>
            </a:lvl4pPr>
            <a:lvl5pPr marL="702000" indent="-234000" algn="l" defTabSz="914400" rtl="0" eaLnBrk="1" latinLnBrk="0" hangingPunct="1">
              <a:spcBef>
                <a:spcPts val="0"/>
              </a:spcBef>
              <a:spcAft>
                <a:spcPts val="0"/>
              </a:spcAft>
              <a:buFont typeface="Arial" panose="020B0604020202020204" pitchFamily="34" charset="0"/>
              <a:buChar char="–"/>
              <a:defRPr sz="2100" kern="1200">
                <a:solidFill>
                  <a:schemeClr val="tx1"/>
                </a:solidFill>
                <a:latin typeface="+mn-lt"/>
                <a:ea typeface="+mn-ea"/>
                <a:cs typeface="+mn-cs"/>
              </a:defRPr>
            </a:lvl5pPr>
            <a:lvl6pPr marL="1728000" indent="-252000" algn="l" defTabSz="914400" rtl="0" eaLnBrk="1" latinLnBrk="0" hangingPunct="1">
              <a:spcBef>
                <a:spcPts val="0"/>
              </a:spcBef>
              <a:buFont typeface="Arial" panose="020B0604020202020204" pitchFamily="34" charset="0"/>
              <a:buChar char="–"/>
              <a:defRPr sz="2100" kern="1200">
                <a:solidFill>
                  <a:schemeClr val="tx1"/>
                </a:solidFill>
                <a:latin typeface="+mn-lt"/>
                <a:ea typeface="+mn-ea"/>
                <a:cs typeface="+mn-cs"/>
              </a:defRPr>
            </a:lvl6pPr>
            <a:lvl7pPr marL="2160000" indent="-252000" algn="l" defTabSz="914400" rtl="0" eaLnBrk="1" latinLnBrk="0" hangingPunct="1">
              <a:spcBef>
                <a:spcPts val="0"/>
              </a:spcBef>
              <a:buFont typeface="Arial" panose="020B0604020202020204" pitchFamily="34" charset="0"/>
              <a:buChar char="–"/>
              <a:defRPr sz="21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113687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7482" y="111461"/>
            <a:ext cx="8681021" cy="788539"/>
          </a:xfrm>
        </p:spPr>
        <p:txBody>
          <a:bodyPr/>
          <a:lstStyle/>
          <a:p>
            <a:r>
              <a:rPr lang="en-GB" b="1" dirty="0"/>
              <a:t>Part 2 – Activities </a:t>
            </a:r>
            <a:r>
              <a:rPr lang="en-GB" dirty="0"/>
              <a:t> </a:t>
            </a:r>
          </a:p>
        </p:txBody>
      </p:sp>
      <p:sp>
        <p:nvSpPr>
          <p:cNvPr id="5" name="Slide Number Placeholder 4"/>
          <p:cNvSpPr>
            <a:spLocks noGrp="1"/>
          </p:cNvSpPr>
          <p:nvPr>
            <p:ph type="sldNum" sz="quarter" idx="12"/>
          </p:nvPr>
        </p:nvSpPr>
        <p:spPr/>
        <p:txBody>
          <a:bodyPr/>
          <a:lstStyle/>
          <a:p>
            <a:fld id="{0B868178-02AE-42FC-958D-6B8F13B60175}" type="slidenum">
              <a:rPr lang="en-GB" smtClean="0"/>
              <a:pPr/>
              <a:t>12</a:t>
            </a:fld>
            <a:endParaRPr lang="en-GB"/>
          </a:p>
        </p:txBody>
      </p:sp>
      <p:sp>
        <p:nvSpPr>
          <p:cNvPr id="10" name="Picture Placeholder 9"/>
          <p:cNvSpPr>
            <a:spLocks noGrp="1"/>
          </p:cNvSpPr>
          <p:nvPr>
            <p:ph type="pic" sz="quarter" idx="20"/>
          </p:nvPr>
        </p:nvSpPr>
        <p:spPr>
          <a:xfrm>
            <a:off x="432000" y="480499"/>
            <a:ext cx="8280000" cy="28800"/>
          </a:xfrm>
        </p:spPr>
      </p:sp>
      <p:sp>
        <p:nvSpPr>
          <p:cNvPr id="11" name="TextBox 10">
            <a:extLst>
              <a:ext uri="{FF2B5EF4-FFF2-40B4-BE49-F238E27FC236}">
                <a16:creationId xmlns:a16="http://schemas.microsoft.com/office/drawing/2014/main" id="{41950500-2B2F-4E26-AC85-6A31D750D4BF}"/>
              </a:ext>
            </a:extLst>
          </p:cNvPr>
          <p:cNvSpPr txBox="1"/>
          <p:nvPr/>
        </p:nvSpPr>
        <p:spPr>
          <a:xfrm>
            <a:off x="367309" y="854643"/>
            <a:ext cx="8281799" cy="3089427"/>
          </a:xfrm>
          <a:prstGeom prst="rect">
            <a:avLst/>
          </a:prstGeom>
          <a:noFill/>
        </p:spPr>
        <p:txBody>
          <a:bodyPr wrap="square" lIns="0" tIns="0" rIns="0" bIns="0" rtlCol="0" anchor="t">
            <a:noAutofit/>
          </a:bodyPr>
          <a:lstStyle/>
          <a:p>
            <a:r>
              <a:rPr lang="en-US" dirty="0">
                <a:cs typeface="Arial"/>
              </a:rPr>
              <a:t>In addition, building on your Part 1 mapping of the regulatory and legislative landscape, you may wish to look at one of the following links, considering global differences and synergies in data protection law. The DLA Piper link provides an easy tool for comparisons.</a:t>
            </a:r>
            <a:endParaRPr lang="en-US" dirty="0"/>
          </a:p>
          <a:p>
            <a:endParaRPr lang="en-US" dirty="0"/>
          </a:p>
          <a:p>
            <a:r>
              <a:rPr lang="en-US" dirty="0"/>
              <a:t>Data Protection and Privacy Legislation Worldwide </a:t>
            </a:r>
          </a:p>
          <a:p>
            <a:r>
              <a:rPr lang="en-US" dirty="0">
                <a:hlinkClick r:id="rId3"/>
              </a:rPr>
              <a:t>https://unctad.org/page/data-protection-and-privacy-legislation-worldwide</a:t>
            </a:r>
            <a:r>
              <a:rPr lang="en-US" dirty="0"/>
              <a:t> </a:t>
            </a:r>
            <a:endParaRPr lang="en-US" dirty="0">
              <a:cs typeface="Arial"/>
            </a:endParaRPr>
          </a:p>
          <a:p>
            <a:endParaRPr lang="en-US" dirty="0">
              <a:cs typeface="Arial"/>
            </a:endParaRPr>
          </a:p>
          <a:p>
            <a:r>
              <a:rPr lang="en-US" dirty="0">
                <a:cs typeface="Arial"/>
              </a:rPr>
              <a:t>DLA Piper’s Data Protection Laws of the World</a:t>
            </a:r>
          </a:p>
          <a:p>
            <a:r>
              <a:rPr lang="en-US" dirty="0">
                <a:cs typeface="Arial"/>
                <a:hlinkClick r:id="rId4"/>
              </a:rPr>
              <a:t>https://www.dlapiperdataprotection.com/</a:t>
            </a:r>
            <a:r>
              <a:rPr lang="en-US" dirty="0">
                <a:cs typeface="Arial"/>
              </a:rPr>
              <a:t> </a:t>
            </a:r>
            <a:endParaRPr lang="en-US">
              <a:cs typeface="Arial"/>
            </a:endParaRPr>
          </a:p>
          <a:p>
            <a:endParaRPr lang="en-US" dirty="0"/>
          </a:p>
          <a:p>
            <a:r>
              <a:rPr lang="en-US" dirty="0"/>
              <a:t>EU GDPR Law Comparison</a:t>
            </a:r>
            <a:endParaRPr lang="en-US" dirty="0">
              <a:cs typeface="Arial"/>
            </a:endParaRPr>
          </a:p>
          <a:p>
            <a:r>
              <a:rPr lang="en-US" dirty="0">
                <a:hlinkClick r:id="rId5"/>
              </a:rPr>
              <a:t>https://www.activemind.legal/law/</a:t>
            </a:r>
            <a:r>
              <a:rPr lang="en-US" dirty="0"/>
              <a:t> </a:t>
            </a:r>
            <a:endParaRPr lang="en-GB" altLang="en-US" sz="2000" b="0" dirty="0"/>
          </a:p>
        </p:txBody>
      </p:sp>
      <p:sp>
        <p:nvSpPr>
          <p:cNvPr id="13" name="TextBox 12">
            <a:extLst>
              <a:ext uri="{FF2B5EF4-FFF2-40B4-BE49-F238E27FC236}">
                <a16:creationId xmlns:a16="http://schemas.microsoft.com/office/drawing/2014/main" id="{E374183A-5784-4873-BC8D-514ABF131660}"/>
              </a:ext>
            </a:extLst>
          </p:cNvPr>
          <p:cNvSpPr txBox="1"/>
          <p:nvPr/>
        </p:nvSpPr>
        <p:spPr>
          <a:xfrm>
            <a:off x="1259632" y="4904168"/>
            <a:ext cx="1440160" cy="215444"/>
          </a:xfrm>
          <a:prstGeom prst="rect">
            <a:avLst/>
          </a:prstGeom>
          <a:noFill/>
        </p:spPr>
        <p:txBody>
          <a:bodyPr wrap="square">
            <a:spAutoFit/>
          </a:bodyPr>
          <a:lstStyle/>
          <a:p>
            <a:pPr>
              <a:spcAft>
                <a:spcPts val="600"/>
              </a:spcAft>
            </a:pPr>
            <a:r>
              <a:rPr lang="en-GB" sz="800" dirty="0"/>
              <a:t>Lomas &amp; Almeida 2021</a:t>
            </a:r>
          </a:p>
        </p:txBody>
      </p:sp>
      <p:sp>
        <p:nvSpPr>
          <p:cNvPr id="7" name="Title 1">
            <a:extLst>
              <a:ext uri="{FF2B5EF4-FFF2-40B4-BE49-F238E27FC236}">
                <a16:creationId xmlns:a16="http://schemas.microsoft.com/office/drawing/2014/main" id="{DA631B7A-3E6E-4333-B98F-789D99E45CB4}"/>
              </a:ext>
            </a:extLst>
          </p:cNvPr>
          <p:cNvSpPr txBox="1">
            <a:spLocks/>
          </p:cNvSpPr>
          <p:nvPr/>
        </p:nvSpPr>
        <p:spPr>
          <a:xfrm>
            <a:off x="432000" y="432000"/>
            <a:ext cx="8280000" cy="468000"/>
          </a:xfrm>
          <a:prstGeom prst="rect">
            <a:avLst/>
          </a:prstGeom>
        </p:spPr>
        <p:txBody>
          <a:bodyPr/>
          <a:lstStyle>
            <a:lvl1pPr algn="l" defTabSz="914400" rtl="0" eaLnBrk="1" latinLnBrk="0" hangingPunct="1">
              <a:lnSpc>
                <a:spcPct val="85000"/>
              </a:lnSpc>
              <a:spcBef>
                <a:spcPct val="0"/>
              </a:spcBef>
              <a:buNone/>
              <a:defRPr sz="2100" b="1" kern="1200">
                <a:solidFill>
                  <a:schemeClr val="tx1"/>
                </a:solidFill>
                <a:latin typeface="+mj-lt"/>
                <a:ea typeface="+mj-ea"/>
                <a:cs typeface="+mj-cs"/>
              </a:defRPr>
            </a:lvl1pPr>
          </a:lstStyle>
          <a:p>
            <a:endParaRPr lang="en-GB" dirty="0"/>
          </a:p>
        </p:txBody>
      </p:sp>
      <p:sp>
        <p:nvSpPr>
          <p:cNvPr id="8" name="Content Placeholder 7">
            <a:extLst>
              <a:ext uri="{FF2B5EF4-FFF2-40B4-BE49-F238E27FC236}">
                <a16:creationId xmlns:a16="http://schemas.microsoft.com/office/drawing/2014/main" id="{3E4A9A51-96FF-4515-BEEF-71FC6CA4FBE7}"/>
              </a:ext>
            </a:extLst>
          </p:cNvPr>
          <p:cNvSpPr txBox="1">
            <a:spLocks/>
          </p:cNvSpPr>
          <p:nvPr/>
        </p:nvSpPr>
        <p:spPr>
          <a:xfrm>
            <a:off x="-1513803" y="300963"/>
            <a:ext cx="4792589" cy="3760561"/>
          </a:xfrm>
          <a:prstGeom prst="rect">
            <a:avLst/>
          </a:prstGeom>
        </p:spPr>
        <p:txBody>
          <a:bodyPr vert="horz" lIns="0" tIns="0" rIns="0" bIns="0" rtlCol="0" anchor="t" anchorCtr="0">
            <a:noAutofit/>
          </a:bodyPr>
          <a:lstStyle>
            <a:lvl1pPr marL="0" indent="0" algn="l" defTabSz="914400" rtl="0" eaLnBrk="1" latinLnBrk="0" hangingPunct="1">
              <a:lnSpc>
                <a:spcPct val="85000"/>
              </a:lnSpc>
              <a:spcBef>
                <a:spcPts val="0"/>
              </a:spcBef>
              <a:spcAft>
                <a:spcPts val="0"/>
              </a:spcAft>
              <a:buFont typeface="Arial" panose="020B0604020202020204" pitchFamily="34" charset="0"/>
              <a:buNone/>
              <a:defRPr sz="2100" b="0" kern="1200">
                <a:solidFill>
                  <a:schemeClr val="tx1"/>
                </a:solidFill>
                <a:latin typeface="+mn-lt"/>
                <a:ea typeface="+mn-ea"/>
                <a:cs typeface="+mn-cs"/>
              </a:defRPr>
            </a:lvl1pPr>
            <a:lvl2pPr marL="0" indent="0" algn="l" defTabSz="914400" rtl="0" eaLnBrk="1" latinLnBrk="0" hangingPunct="1">
              <a:spcBef>
                <a:spcPts val="0"/>
              </a:spcBef>
              <a:spcAft>
                <a:spcPts val="0"/>
              </a:spcAft>
              <a:buFont typeface="Arial" panose="020B0604020202020204" pitchFamily="34" charset="0"/>
              <a:buNone/>
              <a:defRPr sz="2100" kern="1200">
                <a:solidFill>
                  <a:schemeClr val="tx1"/>
                </a:solidFill>
                <a:latin typeface="+mn-lt"/>
                <a:ea typeface="+mn-ea"/>
                <a:cs typeface="+mn-cs"/>
              </a:defRPr>
            </a:lvl2pPr>
            <a:lvl3pPr marL="234000" indent="-234000" algn="l" defTabSz="914400" rtl="0" eaLnBrk="1" latinLnBrk="0" hangingPunct="1">
              <a:spcBef>
                <a:spcPts val="0"/>
              </a:spcBef>
              <a:spcAft>
                <a:spcPts val="0"/>
              </a:spcAft>
              <a:buFont typeface="Arial" panose="020B0604020202020204" pitchFamily="34" charset="0"/>
              <a:buChar char="–"/>
              <a:defRPr sz="2100" kern="1200">
                <a:solidFill>
                  <a:schemeClr val="tx1"/>
                </a:solidFill>
                <a:latin typeface="+mn-lt"/>
                <a:ea typeface="+mn-ea"/>
                <a:cs typeface="+mn-cs"/>
              </a:defRPr>
            </a:lvl3pPr>
            <a:lvl4pPr marL="468000" indent="-234000" algn="l" defTabSz="914400" rtl="0" eaLnBrk="1" latinLnBrk="0" hangingPunct="1">
              <a:spcBef>
                <a:spcPts val="0"/>
              </a:spcBef>
              <a:spcAft>
                <a:spcPts val="0"/>
              </a:spcAft>
              <a:buFont typeface="Arial" panose="020B0604020202020204" pitchFamily="34" charset="0"/>
              <a:buChar char="–"/>
              <a:defRPr sz="2100" kern="1200">
                <a:solidFill>
                  <a:schemeClr val="tx1"/>
                </a:solidFill>
                <a:latin typeface="+mn-lt"/>
                <a:ea typeface="+mn-ea"/>
                <a:cs typeface="+mn-cs"/>
              </a:defRPr>
            </a:lvl4pPr>
            <a:lvl5pPr marL="702000" indent="-234000" algn="l" defTabSz="914400" rtl="0" eaLnBrk="1" latinLnBrk="0" hangingPunct="1">
              <a:spcBef>
                <a:spcPts val="0"/>
              </a:spcBef>
              <a:spcAft>
                <a:spcPts val="0"/>
              </a:spcAft>
              <a:buFont typeface="Arial" panose="020B0604020202020204" pitchFamily="34" charset="0"/>
              <a:buChar char="–"/>
              <a:defRPr sz="2100" kern="1200">
                <a:solidFill>
                  <a:schemeClr val="tx1"/>
                </a:solidFill>
                <a:latin typeface="+mn-lt"/>
                <a:ea typeface="+mn-ea"/>
                <a:cs typeface="+mn-cs"/>
              </a:defRPr>
            </a:lvl5pPr>
            <a:lvl6pPr marL="1728000" indent="-252000" algn="l" defTabSz="914400" rtl="0" eaLnBrk="1" latinLnBrk="0" hangingPunct="1">
              <a:spcBef>
                <a:spcPts val="0"/>
              </a:spcBef>
              <a:buFont typeface="Arial" panose="020B0604020202020204" pitchFamily="34" charset="0"/>
              <a:buChar char="–"/>
              <a:defRPr sz="2100" kern="1200">
                <a:solidFill>
                  <a:schemeClr val="tx1"/>
                </a:solidFill>
                <a:latin typeface="+mn-lt"/>
                <a:ea typeface="+mn-ea"/>
                <a:cs typeface="+mn-cs"/>
              </a:defRPr>
            </a:lvl6pPr>
            <a:lvl7pPr marL="2160000" indent="-252000" algn="l" defTabSz="914400" rtl="0" eaLnBrk="1" latinLnBrk="0" hangingPunct="1">
              <a:spcBef>
                <a:spcPts val="0"/>
              </a:spcBef>
              <a:buFont typeface="Arial" panose="020B0604020202020204" pitchFamily="34" charset="0"/>
              <a:buChar char="–"/>
              <a:defRPr sz="21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47863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7483" y="152278"/>
            <a:ext cx="5800516" cy="907304"/>
          </a:xfrm>
        </p:spPr>
        <p:txBody>
          <a:bodyPr/>
          <a:lstStyle/>
          <a:p>
            <a:r>
              <a:rPr lang="en-GB" dirty="0"/>
              <a:t>GDPR Principles</a:t>
            </a:r>
          </a:p>
        </p:txBody>
      </p:sp>
      <p:sp>
        <p:nvSpPr>
          <p:cNvPr id="5" name="Slide Number Placeholder 4"/>
          <p:cNvSpPr>
            <a:spLocks noGrp="1"/>
          </p:cNvSpPr>
          <p:nvPr>
            <p:ph type="sldNum" sz="quarter" idx="12"/>
          </p:nvPr>
        </p:nvSpPr>
        <p:spPr/>
        <p:txBody>
          <a:bodyPr/>
          <a:lstStyle/>
          <a:p>
            <a:fld id="{0B868178-02AE-42FC-958D-6B8F13B60175}" type="slidenum">
              <a:rPr lang="en-GB" smtClean="0"/>
              <a:pPr/>
              <a:t>2</a:t>
            </a:fld>
            <a:endParaRPr lang="en-GB"/>
          </a:p>
        </p:txBody>
      </p:sp>
      <p:sp>
        <p:nvSpPr>
          <p:cNvPr id="10" name="Picture Placeholder 9"/>
          <p:cNvSpPr>
            <a:spLocks noGrp="1"/>
          </p:cNvSpPr>
          <p:nvPr>
            <p:ph type="pic" sz="quarter" idx="20"/>
          </p:nvPr>
        </p:nvSpPr>
        <p:spPr>
          <a:xfrm>
            <a:off x="432000" y="480499"/>
            <a:ext cx="8280000" cy="28800"/>
          </a:xfrm>
        </p:spPr>
      </p:sp>
      <p:sp>
        <p:nvSpPr>
          <p:cNvPr id="11" name="TextBox 10">
            <a:extLst>
              <a:ext uri="{FF2B5EF4-FFF2-40B4-BE49-F238E27FC236}">
                <a16:creationId xmlns:a16="http://schemas.microsoft.com/office/drawing/2014/main" id="{41950500-2B2F-4E26-AC85-6A31D750D4BF}"/>
              </a:ext>
            </a:extLst>
          </p:cNvPr>
          <p:cNvSpPr txBox="1"/>
          <p:nvPr/>
        </p:nvSpPr>
        <p:spPr>
          <a:xfrm>
            <a:off x="2843808" y="900000"/>
            <a:ext cx="3700730" cy="3044070"/>
          </a:xfrm>
          <a:prstGeom prst="rect">
            <a:avLst/>
          </a:prstGeom>
          <a:noFill/>
        </p:spPr>
        <p:txBody>
          <a:bodyPr wrap="square" lIns="0" tIns="0" rIns="0" bIns="0" rtlCol="0">
            <a:noAutofit/>
          </a:bodyPr>
          <a:lstStyle/>
          <a:p>
            <a:endParaRPr lang="en-GB" altLang="en-US" sz="2000" b="0" dirty="0"/>
          </a:p>
        </p:txBody>
      </p:sp>
      <p:sp>
        <p:nvSpPr>
          <p:cNvPr id="13" name="TextBox 12">
            <a:extLst>
              <a:ext uri="{FF2B5EF4-FFF2-40B4-BE49-F238E27FC236}">
                <a16:creationId xmlns:a16="http://schemas.microsoft.com/office/drawing/2014/main" id="{E374183A-5784-4873-BC8D-514ABF131660}"/>
              </a:ext>
            </a:extLst>
          </p:cNvPr>
          <p:cNvSpPr txBox="1"/>
          <p:nvPr/>
        </p:nvSpPr>
        <p:spPr>
          <a:xfrm>
            <a:off x="1259632" y="4904168"/>
            <a:ext cx="1440160" cy="215444"/>
          </a:xfrm>
          <a:prstGeom prst="rect">
            <a:avLst/>
          </a:prstGeom>
          <a:noFill/>
        </p:spPr>
        <p:txBody>
          <a:bodyPr wrap="square">
            <a:spAutoFit/>
          </a:bodyPr>
          <a:lstStyle/>
          <a:p>
            <a:pPr>
              <a:spcAft>
                <a:spcPts val="600"/>
              </a:spcAft>
            </a:pPr>
            <a:r>
              <a:rPr lang="en-GB" sz="800" dirty="0"/>
              <a:t>Lomas &amp; Almeida 2021</a:t>
            </a:r>
          </a:p>
        </p:txBody>
      </p:sp>
      <p:sp>
        <p:nvSpPr>
          <p:cNvPr id="7" name="TextBox 6">
            <a:extLst>
              <a:ext uri="{FF2B5EF4-FFF2-40B4-BE49-F238E27FC236}">
                <a16:creationId xmlns:a16="http://schemas.microsoft.com/office/drawing/2014/main" id="{F2C6BE67-50A1-4BB3-A797-BCB693B63909}"/>
              </a:ext>
            </a:extLst>
          </p:cNvPr>
          <p:cNvSpPr txBox="1"/>
          <p:nvPr/>
        </p:nvSpPr>
        <p:spPr>
          <a:xfrm>
            <a:off x="316706" y="987856"/>
            <a:ext cx="6140450" cy="485775"/>
          </a:xfrm>
          <a:prstGeom prst="rect">
            <a:avLst/>
          </a:prstGeom>
          <a:solidFill>
            <a:schemeClr val="accent2"/>
          </a:solidFill>
          <a:ln>
            <a:solidFill>
              <a:schemeClr val="bg1"/>
            </a:solidFill>
          </a:ln>
        </p:spPr>
        <p:txBody>
          <a:bodyPr>
            <a:spAutoFit/>
          </a:bodyPr>
          <a:lstStyle/>
          <a:p>
            <a:pPr>
              <a:defRPr/>
            </a:pPr>
            <a:r>
              <a:rPr lang="en-GB" sz="1500" dirty="0">
                <a:solidFill>
                  <a:schemeClr val="bg1"/>
                </a:solidFill>
                <a:cs typeface="Georgia"/>
              </a:rPr>
              <a:t>Processed lawfully, fairly and in a transparent manner  </a:t>
            </a:r>
          </a:p>
          <a:p>
            <a:pPr>
              <a:defRPr/>
            </a:pPr>
            <a:r>
              <a:rPr lang="en-GB" sz="1050" dirty="0">
                <a:solidFill>
                  <a:schemeClr val="bg1"/>
                </a:solidFill>
                <a:cs typeface="Georgia"/>
              </a:rPr>
              <a:t>("lawfulness, fairness and transparency”)</a:t>
            </a:r>
          </a:p>
        </p:txBody>
      </p:sp>
      <p:sp>
        <p:nvSpPr>
          <p:cNvPr id="8" name="TextBox 7">
            <a:extLst>
              <a:ext uri="{FF2B5EF4-FFF2-40B4-BE49-F238E27FC236}">
                <a16:creationId xmlns:a16="http://schemas.microsoft.com/office/drawing/2014/main" id="{4BE4F6AC-AD4E-4E53-BF77-34371FE0F3A3}"/>
              </a:ext>
            </a:extLst>
          </p:cNvPr>
          <p:cNvSpPr txBox="1"/>
          <p:nvPr/>
        </p:nvSpPr>
        <p:spPr>
          <a:xfrm>
            <a:off x="316706" y="1527606"/>
            <a:ext cx="6140450" cy="531813"/>
          </a:xfrm>
          <a:prstGeom prst="rect">
            <a:avLst/>
          </a:prstGeom>
          <a:solidFill>
            <a:schemeClr val="accent2"/>
          </a:solidFill>
          <a:ln>
            <a:solidFill>
              <a:schemeClr val="bg1"/>
            </a:solidFill>
          </a:ln>
        </p:spPr>
        <p:txBody>
          <a:bodyPr>
            <a:spAutoFit/>
          </a:bodyPr>
          <a:lstStyle/>
          <a:p>
            <a:pPr>
              <a:defRPr/>
            </a:pPr>
            <a:r>
              <a:rPr lang="en-GB" sz="1500" dirty="0">
                <a:solidFill>
                  <a:schemeClr val="bg1"/>
                </a:solidFill>
                <a:cs typeface="Georgia"/>
              </a:rPr>
              <a:t>Collected for specified, explicit and legitimate purposes</a:t>
            </a:r>
            <a:r>
              <a:rPr lang="en-GB" dirty="0">
                <a:solidFill>
                  <a:schemeClr val="bg1"/>
                </a:solidFill>
                <a:cs typeface="Georgia"/>
              </a:rPr>
              <a:t> </a:t>
            </a:r>
          </a:p>
          <a:p>
            <a:pPr>
              <a:defRPr/>
            </a:pPr>
            <a:r>
              <a:rPr lang="en-GB" sz="1050" dirty="0">
                <a:solidFill>
                  <a:schemeClr val="bg1"/>
                </a:solidFill>
                <a:cs typeface="Georgia"/>
              </a:rPr>
              <a:t>(“purpose limitation”)</a:t>
            </a:r>
          </a:p>
        </p:txBody>
      </p:sp>
      <p:sp>
        <p:nvSpPr>
          <p:cNvPr id="9" name="TextBox 8">
            <a:extLst>
              <a:ext uri="{FF2B5EF4-FFF2-40B4-BE49-F238E27FC236}">
                <a16:creationId xmlns:a16="http://schemas.microsoft.com/office/drawing/2014/main" id="{4CF2906A-AB03-428C-A5EF-52325AB43E40}"/>
              </a:ext>
            </a:extLst>
          </p:cNvPr>
          <p:cNvSpPr txBox="1"/>
          <p:nvPr/>
        </p:nvSpPr>
        <p:spPr>
          <a:xfrm>
            <a:off x="316706" y="2057831"/>
            <a:ext cx="6140450" cy="531813"/>
          </a:xfrm>
          <a:prstGeom prst="rect">
            <a:avLst/>
          </a:prstGeom>
          <a:solidFill>
            <a:schemeClr val="accent2"/>
          </a:solidFill>
          <a:ln>
            <a:solidFill>
              <a:schemeClr val="bg1"/>
            </a:solidFill>
          </a:ln>
        </p:spPr>
        <p:txBody>
          <a:bodyPr>
            <a:spAutoFit/>
          </a:bodyPr>
          <a:lstStyle/>
          <a:p>
            <a:pPr>
              <a:defRPr/>
            </a:pPr>
            <a:r>
              <a:rPr lang="en-GB" sz="1500" dirty="0">
                <a:solidFill>
                  <a:schemeClr val="bg1"/>
                </a:solidFill>
                <a:cs typeface="Georgia"/>
              </a:rPr>
              <a:t>Adequate, relevant and limited to what is necessary</a:t>
            </a:r>
            <a:r>
              <a:rPr lang="en-GB" dirty="0">
                <a:solidFill>
                  <a:schemeClr val="bg1"/>
                </a:solidFill>
                <a:cs typeface="Georgia"/>
              </a:rPr>
              <a:t> </a:t>
            </a:r>
          </a:p>
          <a:p>
            <a:pPr>
              <a:defRPr/>
            </a:pPr>
            <a:r>
              <a:rPr lang="en-GB" sz="1050" dirty="0">
                <a:solidFill>
                  <a:schemeClr val="bg1"/>
                </a:solidFill>
                <a:cs typeface="Georgia"/>
              </a:rPr>
              <a:t>(“data minimisation”)</a:t>
            </a:r>
          </a:p>
        </p:txBody>
      </p:sp>
      <p:sp>
        <p:nvSpPr>
          <p:cNvPr id="12" name="TextBox 11">
            <a:extLst>
              <a:ext uri="{FF2B5EF4-FFF2-40B4-BE49-F238E27FC236}">
                <a16:creationId xmlns:a16="http://schemas.microsoft.com/office/drawing/2014/main" id="{1E945A96-10A3-44E0-8913-DC3B9F43E42A}"/>
              </a:ext>
            </a:extLst>
          </p:cNvPr>
          <p:cNvSpPr txBox="1"/>
          <p:nvPr/>
        </p:nvSpPr>
        <p:spPr>
          <a:xfrm>
            <a:off x="316706" y="2569006"/>
            <a:ext cx="6140450" cy="484188"/>
          </a:xfrm>
          <a:prstGeom prst="rect">
            <a:avLst/>
          </a:prstGeom>
          <a:solidFill>
            <a:schemeClr val="accent2"/>
          </a:solidFill>
          <a:ln>
            <a:solidFill>
              <a:schemeClr val="bg1"/>
            </a:solidFill>
          </a:ln>
        </p:spPr>
        <p:txBody>
          <a:bodyPr>
            <a:spAutoFit/>
          </a:bodyPr>
          <a:lstStyle/>
          <a:p>
            <a:pPr>
              <a:defRPr/>
            </a:pPr>
            <a:r>
              <a:rPr lang="en-GB" sz="1500" dirty="0">
                <a:solidFill>
                  <a:schemeClr val="bg1"/>
                </a:solidFill>
                <a:cs typeface="Georgia"/>
              </a:rPr>
              <a:t>Accurate and, where necessary, kept up to date</a:t>
            </a:r>
          </a:p>
          <a:p>
            <a:pPr>
              <a:defRPr/>
            </a:pPr>
            <a:r>
              <a:rPr lang="en-GB" sz="1050" dirty="0">
                <a:solidFill>
                  <a:schemeClr val="bg1"/>
                </a:solidFill>
                <a:cs typeface="Georgia"/>
              </a:rPr>
              <a:t>(“accuracy”)</a:t>
            </a:r>
          </a:p>
        </p:txBody>
      </p:sp>
      <p:sp>
        <p:nvSpPr>
          <p:cNvPr id="14" name="TextBox 13">
            <a:extLst>
              <a:ext uri="{FF2B5EF4-FFF2-40B4-BE49-F238E27FC236}">
                <a16:creationId xmlns:a16="http://schemas.microsoft.com/office/drawing/2014/main" id="{CDA35976-AE7D-405D-8CA0-5C50E6E968D8}"/>
              </a:ext>
            </a:extLst>
          </p:cNvPr>
          <p:cNvSpPr txBox="1"/>
          <p:nvPr/>
        </p:nvSpPr>
        <p:spPr>
          <a:xfrm>
            <a:off x="316706" y="3099231"/>
            <a:ext cx="6140450" cy="485775"/>
          </a:xfrm>
          <a:prstGeom prst="rect">
            <a:avLst/>
          </a:prstGeom>
          <a:solidFill>
            <a:schemeClr val="accent2"/>
          </a:solidFill>
          <a:ln>
            <a:solidFill>
              <a:schemeClr val="bg1"/>
            </a:solidFill>
          </a:ln>
        </p:spPr>
        <p:txBody>
          <a:bodyPr>
            <a:spAutoFit/>
          </a:bodyPr>
          <a:lstStyle/>
          <a:p>
            <a:pPr>
              <a:defRPr/>
            </a:pPr>
            <a:r>
              <a:rPr lang="en-GB" sz="1500" dirty="0">
                <a:solidFill>
                  <a:schemeClr val="bg1"/>
                </a:solidFill>
                <a:cs typeface="Georgia"/>
              </a:rPr>
              <a:t>Kept in a form which identifies individuals for no longer than necessary </a:t>
            </a:r>
            <a:r>
              <a:rPr lang="en-GB" sz="1050" dirty="0">
                <a:solidFill>
                  <a:schemeClr val="bg1"/>
                </a:solidFill>
                <a:cs typeface="Georgia"/>
              </a:rPr>
              <a:t>(“storage limitation”)</a:t>
            </a:r>
          </a:p>
        </p:txBody>
      </p:sp>
      <p:sp>
        <p:nvSpPr>
          <p:cNvPr id="15" name="TextBox 14">
            <a:extLst>
              <a:ext uri="{FF2B5EF4-FFF2-40B4-BE49-F238E27FC236}">
                <a16:creationId xmlns:a16="http://schemas.microsoft.com/office/drawing/2014/main" id="{FE967A66-2315-4368-AD86-3DE6C17556DD}"/>
              </a:ext>
            </a:extLst>
          </p:cNvPr>
          <p:cNvSpPr txBox="1"/>
          <p:nvPr/>
        </p:nvSpPr>
        <p:spPr>
          <a:xfrm>
            <a:off x="316706" y="3648506"/>
            <a:ext cx="6140450" cy="484188"/>
          </a:xfrm>
          <a:prstGeom prst="rect">
            <a:avLst/>
          </a:prstGeom>
          <a:solidFill>
            <a:schemeClr val="accent2"/>
          </a:solidFill>
          <a:ln>
            <a:solidFill>
              <a:schemeClr val="bg1"/>
            </a:solidFill>
          </a:ln>
        </p:spPr>
        <p:txBody>
          <a:bodyPr>
            <a:spAutoFit/>
          </a:bodyPr>
          <a:lstStyle/>
          <a:p>
            <a:pPr>
              <a:defRPr/>
            </a:pPr>
            <a:r>
              <a:rPr lang="en-GB" sz="1500" dirty="0">
                <a:solidFill>
                  <a:schemeClr val="bg1"/>
                </a:solidFill>
                <a:cs typeface="Georgia"/>
              </a:rPr>
              <a:t>Processed in a manner that ensures appropriate security</a:t>
            </a:r>
          </a:p>
          <a:p>
            <a:pPr>
              <a:defRPr/>
            </a:pPr>
            <a:r>
              <a:rPr lang="en-GB" sz="1050" dirty="0">
                <a:solidFill>
                  <a:schemeClr val="bg1"/>
                </a:solidFill>
                <a:cs typeface="Georgia"/>
              </a:rPr>
              <a:t>(“integrity and confidentiality”)</a:t>
            </a:r>
          </a:p>
        </p:txBody>
      </p:sp>
      <p:sp>
        <p:nvSpPr>
          <p:cNvPr id="16" name="Content Placeholder 10">
            <a:extLst>
              <a:ext uri="{FF2B5EF4-FFF2-40B4-BE49-F238E27FC236}">
                <a16:creationId xmlns:a16="http://schemas.microsoft.com/office/drawing/2014/main" id="{AD94157B-219F-4CDC-9784-EFD30AC75EEB}"/>
              </a:ext>
            </a:extLst>
          </p:cNvPr>
          <p:cNvSpPr txBox="1">
            <a:spLocks noChangeArrowheads="1"/>
          </p:cNvSpPr>
          <p:nvPr/>
        </p:nvSpPr>
        <p:spPr bwMode="auto">
          <a:xfrm>
            <a:off x="3996000" y="712526"/>
            <a:ext cx="1318522" cy="16931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685800" indent="-22860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69696"/>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8080"/>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8080"/>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8080"/>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8080"/>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8080"/>
              </a:buClr>
              <a:buSzPct val="65000"/>
              <a:buFont typeface="Wingdings" pitchFamily="2" charset="2"/>
              <a:buChar char=""/>
              <a:defRPr sz="2000">
                <a:solidFill>
                  <a:schemeClr val="tx1"/>
                </a:solidFill>
                <a:latin typeface="Tw Cen MT" panose="020B0602020104020603" pitchFamily="34" charset="77"/>
              </a:defRPr>
            </a:lvl9pPr>
          </a:lstStyle>
          <a:p>
            <a:pPr eaLnBrk="1" hangingPunct="1">
              <a:lnSpc>
                <a:spcPct val="90000"/>
              </a:lnSpc>
              <a:spcBef>
                <a:spcPts val="1000"/>
              </a:spcBef>
              <a:buClr>
                <a:srgbClr val="003E7E"/>
              </a:buClr>
              <a:buSzTx/>
              <a:buFont typeface="Proxima Nova Lt"/>
              <a:buNone/>
            </a:pPr>
            <a:r>
              <a:rPr lang="en-GB" altLang="en-US" sz="1100" b="1" dirty="0">
                <a:latin typeface="+mn-lt"/>
              </a:rPr>
              <a:t>Accountability</a:t>
            </a:r>
          </a:p>
          <a:p>
            <a:pPr eaLnBrk="1" hangingPunct="1">
              <a:lnSpc>
                <a:spcPct val="90000"/>
              </a:lnSpc>
              <a:spcBef>
                <a:spcPts val="1000"/>
              </a:spcBef>
              <a:buClr>
                <a:schemeClr val="tx2"/>
              </a:buClr>
              <a:buSzTx/>
              <a:buFont typeface="Proxima Nova Lt"/>
              <a:buNone/>
            </a:pPr>
            <a:endParaRPr lang="en-GB" altLang="en-US" sz="1100" dirty="0">
              <a:latin typeface="+mn-lt"/>
            </a:endParaRPr>
          </a:p>
        </p:txBody>
      </p:sp>
      <p:sp>
        <p:nvSpPr>
          <p:cNvPr id="17" name="Right Brace 16">
            <a:extLst>
              <a:ext uri="{FF2B5EF4-FFF2-40B4-BE49-F238E27FC236}">
                <a16:creationId xmlns:a16="http://schemas.microsoft.com/office/drawing/2014/main" id="{28C4FF95-3FAE-413A-B5FE-49A1E4043151}"/>
              </a:ext>
            </a:extLst>
          </p:cNvPr>
          <p:cNvSpPr/>
          <p:nvPr/>
        </p:nvSpPr>
        <p:spPr>
          <a:xfrm>
            <a:off x="6160293" y="683056"/>
            <a:ext cx="1079500" cy="3771900"/>
          </a:xfrm>
          <a:prstGeom prst="rightBrace">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a:p>
        </p:txBody>
      </p:sp>
      <p:sp>
        <p:nvSpPr>
          <p:cNvPr id="18" name="Content Placeholder 10">
            <a:extLst>
              <a:ext uri="{FF2B5EF4-FFF2-40B4-BE49-F238E27FC236}">
                <a16:creationId xmlns:a16="http://schemas.microsoft.com/office/drawing/2014/main" id="{1811C66F-C7AC-4C24-80C2-2613674E664A}"/>
              </a:ext>
            </a:extLst>
          </p:cNvPr>
          <p:cNvSpPr txBox="1">
            <a:spLocks noChangeArrowheads="1"/>
          </p:cNvSpPr>
          <p:nvPr/>
        </p:nvSpPr>
        <p:spPr bwMode="auto">
          <a:xfrm>
            <a:off x="3996000" y="4229713"/>
            <a:ext cx="1165077" cy="2952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685800" indent="-22860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69696"/>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8080"/>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8080"/>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8080"/>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8080"/>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8080"/>
              </a:buClr>
              <a:buSzPct val="65000"/>
              <a:buFont typeface="Wingdings" pitchFamily="2" charset="2"/>
              <a:buChar char=""/>
              <a:defRPr sz="2000">
                <a:solidFill>
                  <a:schemeClr val="tx1"/>
                </a:solidFill>
                <a:latin typeface="Tw Cen MT" panose="020B0602020104020603" pitchFamily="34" charset="77"/>
              </a:defRPr>
            </a:lvl9pPr>
          </a:lstStyle>
          <a:p>
            <a:pPr>
              <a:lnSpc>
                <a:spcPct val="90000"/>
              </a:lnSpc>
              <a:spcBef>
                <a:spcPts val="1000"/>
              </a:spcBef>
              <a:buClr>
                <a:srgbClr val="003E7E"/>
              </a:buClr>
              <a:buSzTx/>
              <a:buNone/>
            </a:pPr>
            <a:r>
              <a:rPr lang="en-GB" altLang="en-US" sz="1100" b="1" dirty="0">
                <a:latin typeface="+mn-lt"/>
              </a:rPr>
              <a:t>Transparency</a:t>
            </a:r>
          </a:p>
          <a:p>
            <a:pPr algn="ctr" eaLnBrk="1" hangingPunct="1">
              <a:lnSpc>
                <a:spcPct val="90000"/>
              </a:lnSpc>
              <a:spcBef>
                <a:spcPts val="1000"/>
              </a:spcBef>
              <a:buClr>
                <a:schemeClr val="tx2"/>
              </a:buClr>
              <a:buSzTx/>
              <a:buFont typeface="Proxima Nova Lt"/>
              <a:buNone/>
            </a:pPr>
            <a:endParaRPr lang="en-GB" altLang="en-US" sz="2100" dirty="0"/>
          </a:p>
        </p:txBody>
      </p:sp>
      <p:sp>
        <p:nvSpPr>
          <p:cNvPr id="19" name="Content Placeholder 10">
            <a:extLst>
              <a:ext uri="{FF2B5EF4-FFF2-40B4-BE49-F238E27FC236}">
                <a16:creationId xmlns:a16="http://schemas.microsoft.com/office/drawing/2014/main" id="{D629B1D8-0148-415B-AE8B-803221B7C9FA}"/>
              </a:ext>
            </a:extLst>
          </p:cNvPr>
          <p:cNvSpPr txBox="1">
            <a:spLocks noChangeArrowheads="1"/>
          </p:cNvSpPr>
          <p:nvPr/>
        </p:nvSpPr>
        <p:spPr bwMode="auto">
          <a:xfrm>
            <a:off x="7343114" y="2323737"/>
            <a:ext cx="1370922" cy="53604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685800" indent="-22860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969696"/>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808080"/>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08080"/>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08080"/>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08080"/>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08080"/>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lnSpc>
                <a:spcPct val="90000"/>
              </a:lnSpc>
              <a:spcBef>
                <a:spcPts val="1000"/>
              </a:spcBef>
              <a:buClr>
                <a:srgbClr val="003E7E"/>
              </a:buClr>
              <a:buSzTx/>
              <a:buFont typeface="Proxima Nova Lt"/>
              <a:buNone/>
            </a:pPr>
            <a:r>
              <a:rPr lang="en-GB" altLang="en-US" sz="1400" b="1" dirty="0">
                <a:latin typeface="+mn-lt"/>
              </a:rPr>
              <a:t>Demonstrate compliance</a:t>
            </a:r>
          </a:p>
          <a:p>
            <a:pPr algn="ctr" eaLnBrk="1" hangingPunct="1">
              <a:lnSpc>
                <a:spcPct val="90000"/>
              </a:lnSpc>
              <a:spcBef>
                <a:spcPts val="1000"/>
              </a:spcBef>
              <a:buClr>
                <a:schemeClr val="tx2"/>
              </a:buClr>
              <a:buSzTx/>
              <a:buFont typeface="Proxima Nova Lt"/>
              <a:buNone/>
            </a:pPr>
            <a:endParaRPr lang="en-GB" altLang="en-US" sz="1400" b="1" dirty="0">
              <a:latin typeface="+mn-lt"/>
            </a:endParaRPr>
          </a:p>
        </p:txBody>
      </p:sp>
    </p:spTree>
    <p:extLst>
      <p:ext uri="{BB962C8B-B14F-4D97-AF65-F5344CB8AC3E}">
        <p14:creationId xmlns:p14="http://schemas.microsoft.com/office/powerpoint/2010/main" val="2781954829"/>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7482" y="152278"/>
            <a:ext cx="8032949" cy="907304"/>
          </a:xfrm>
        </p:spPr>
        <p:txBody>
          <a:bodyPr/>
          <a:lstStyle/>
          <a:p>
            <a:r>
              <a:rPr lang="en-US" altLang="en-US" dirty="0"/>
              <a:t>General Data Protection Regulation: special category data</a:t>
            </a:r>
            <a:endParaRPr lang="en-GB" dirty="0"/>
          </a:p>
        </p:txBody>
      </p:sp>
      <p:sp>
        <p:nvSpPr>
          <p:cNvPr id="5" name="Slide Number Placeholder 4"/>
          <p:cNvSpPr>
            <a:spLocks noGrp="1"/>
          </p:cNvSpPr>
          <p:nvPr>
            <p:ph type="sldNum" sz="quarter" idx="12"/>
          </p:nvPr>
        </p:nvSpPr>
        <p:spPr/>
        <p:txBody>
          <a:bodyPr/>
          <a:lstStyle/>
          <a:p>
            <a:fld id="{0B868178-02AE-42FC-958D-6B8F13B60175}" type="slidenum">
              <a:rPr lang="en-GB" smtClean="0"/>
              <a:pPr/>
              <a:t>3</a:t>
            </a:fld>
            <a:endParaRPr lang="en-GB"/>
          </a:p>
        </p:txBody>
      </p:sp>
      <p:sp>
        <p:nvSpPr>
          <p:cNvPr id="10" name="Picture Placeholder 9"/>
          <p:cNvSpPr>
            <a:spLocks noGrp="1"/>
          </p:cNvSpPr>
          <p:nvPr>
            <p:ph type="pic" sz="quarter" idx="20"/>
          </p:nvPr>
        </p:nvSpPr>
        <p:spPr>
          <a:xfrm>
            <a:off x="432000" y="480499"/>
            <a:ext cx="8280000" cy="28800"/>
          </a:xfrm>
        </p:spPr>
      </p:sp>
      <p:sp>
        <p:nvSpPr>
          <p:cNvPr id="11" name="TextBox 10">
            <a:extLst>
              <a:ext uri="{FF2B5EF4-FFF2-40B4-BE49-F238E27FC236}">
                <a16:creationId xmlns:a16="http://schemas.microsoft.com/office/drawing/2014/main" id="{41950500-2B2F-4E26-AC85-6A31D750D4BF}"/>
              </a:ext>
            </a:extLst>
          </p:cNvPr>
          <p:cNvSpPr txBox="1"/>
          <p:nvPr/>
        </p:nvSpPr>
        <p:spPr>
          <a:xfrm>
            <a:off x="2843808" y="900000"/>
            <a:ext cx="3700730" cy="3044070"/>
          </a:xfrm>
          <a:prstGeom prst="rect">
            <a:avLst/>
          </a:prstGeom>
          <a:noFill/>
        </p:spPr>
        <p:txBody>
          <a:bodyPr wrap="square" lIns="0" tIns="0" rIns="0" bIns="0" rtlCol="0">
            <a:noAutofit/>
          </a:bodyPr>
          <a:lstStyle/>
          <a:p>
            <a:endParaRPr lang="en-GB" altLang="en-US" sz="2000" b="0" dirty="0"/>
          </a:p>
        </p:txBody>
      </p:sp>
      <p:sp>
        <p:nvSpPr>
          <p:cNvPr id="13" name="TextBox 12">
            <a:extLst>
              <a:ext uri="{FF2B5EF4-FFF2-40B4-BE49-F238E27FC236}">
                <a16:creationId xmlns:a16="http://schemas.microsoft.com/office/drawing/2014/main" id="{E374183A-5784-4873-BC8D-514ABF131660}"/>
              </a:ext>
            </a:extLst>
          </p:cNvPr>
          <p:cNvSpPr txBox="1"/>
          <p:nvPr/>
        </p:nvSpPr>
        <p:spPr>
          <a:xfrm>
            <a:off x="1259632" y="4904168"/>
            <a:ext cx="1440160" cy="215444"/>
          </a:xfrm>
          <a:prstGeom prst="rect">
            <a:avLst/>
          </a:prstGeom>
          <a:noFill/>
        </p:spPr>
        <p:txBody>
          <a:bodyPr wrap="square">
            <a:spAutoFit/>
          </a:bodyPr>
          <a:lstStyle/>
          <a:p>
            <a:pPr>
              <a:spcAft>
                <a:spcPts val="600"/>
              </a:spcAft>
            </a:pPr>
            <a:r>
              <a:rPr lang="en-GB" sz="800" dirty="0"/>
              <a:t>Lomas &amp; Almeida 2021</a:t>
            </a:r>
          </a:p>
        </p:txBody>
      </p:sp>
      <p:sp>
        <p:nvSpPr>
          <p:cNvPr id="7" name="Content Placeholder 2">
            <a:extLst>
              <a:ext uri="{FF2B5EF4-FFF2-40B4-BE49-F238E27FC236}">
                <a16:creationId xmlns:a16="http://schemas.microsoft.com/office/drawing/2014/main" id="{0C3327E8-1121-4D02-9EF8-FD2237D3C6D9}"/>
              </a:ext>
            </a:extLst>
          </p:cNvPr>
          <p:cNvSpPr txBox="1">
            <a:spLocks/>
          </p:cNvSpPr>
          <p:nvPr/>
        </p:nvSpPr>
        <p:spPr>
          <a:xfrm>
            <a:off x="427482" y="952720"/>
            <a:ext cx="3928619" cy="3239030"/>
          </a:xfrm>
          <a:prstGeom prst="rect">
            <a:avLst/>
          </a:prstGeom>
        </p:spPr>
        <p:txBody>
          <a:bodyPr vert="horz" lIns="0" tIns="0" rIns="0" bIns="0" rtlCol="0" anchor="t" anchorCtr="0">
            <a:noAutofit/>
          </a:bodyPr>
          <a:lstStyle>
            <a:lvl1pPr marL="0" indent="0" algn="l" defTabSz="914400" rtl="0" eaLnBrk="1" latinLnBrk="0" hangingPunct="1">
              <a:lnSpc>
                <a:spcPct val="85000"/>
              </a:lnSpc>
              <a:spcBef>
                <a:spcPts val="0"/>
              </a:spcBef>
              <a:spcAft>
                <a:spcPts val="0"/>
              </a:spcAft>
              <a:buFont typeface="Arial" panose="020B0604020202020204" pitchFamily="34" charset="0"/>
              <a:buNone/>
              <a:defRPr sz="2100" b="0" kern="1200">
                <a:solidFill>
                  <a:schemeClr val="tx1"/>
                </a:solidFill>
                <a:latin typeface="+mn-lt"/>
                <a:ea typeface="+mn-ea"/>
                <a:cs typeface="+mn-cs"/>
              </a:defRPr>
            </a:lvl1pPr>
            <a:lvl2pPr marL="0" indent="0" algn="l" defTabSz="914400" rtl="0" eaLnBrk="1" latinLnBrk="0" hangingPunct="1">
              <a:spcBef>
                <a:spcPts val="0"/>
              </a:spcBef>
              <a:spcAft>
                <a:spcPts val="0"/>
              </a:spcAft>
              <a:buFont typeface="Arial" panose="020B0604020202020204" pitchFamily="34" charset="0"/>
              <a:buNone/>
              <a:defRPr sz="2100" kern="1200">
                <a:solidFill>
                  <a:schemeClr val="tx1"/>
                </a:solidFill>
                <a:latin typeface="+mn-lt"/>
                <a:ea typeface="+mn-ea"/>
                <a:cs typeface="+mn-cs"/>
              </a:defRPr>
            </a:lvl2pPr>
            <a:lvl3pPr marL="234000" indent="-234000" algn="l" defTabSz="914400" rtl="0" eaLnBrk="1" latinLnBrk="0" hangingPunct="1">
              <a:spcBef>
                <a:spcPts val="0"/>
              </a:spcBef>
              <a:spcAft>
                <a:spcPts val="0"/>
              </a:spcAft>
              <a:buFont typeface="Arial" panose="020B0604020202020204" pitchFamily="34" charset="0"/>
              <a:buChar char="–"/>
              <a:defRPr sz="2100" kern="1200">
                <a:solidFill>
                  <a:schemeClr val="tx1"/>
                </a:solidFill>
                <a:latin typeface="+mn-lt"/>
                <a:ea typeface="+mn-ea"/>
                <a:cs typeface="+mn-cs"/>
              </a:defRPr>
            </a:lvl3pPr>
            <a:lvl4pPr marL="468000" indent="-234000" algn="l" defTabSz="914400" rtl="0" eaLnBrk="1" latinLnBrk="0" hangingPunct="1">
              <a:spcBef>
                <a:spcPts val="0"/>
              </a:spcBef>
              <a:spcAft>
                <a:spcPts val="0"/>
              </a:spcAft>
              <a:buFont typeface="Arial" panose="020B0604020202020204" pitchFamily="34" charset="0"/>
              <a:buChar char="–"/>
              <a:defRPr sz="2100" kern="1200">
                <a:solidFill>
                  <a:schemeClr val="tx1"/>
                </a:solidFill>
                <a:latin typeface="+mn-lt"/>
                <a:ea typeface="+mn-ea"/>
                <a:cs typeface="+mn-cs"/>
              </a:defRPr>
            </a:lvl4pPr>
            <a:lvl5pPr marL="702000" indent="-234000" algn="l" defTabSz="914400" rtl="0" eaLnBrk="1" latinLnBrk="0" hangingPunct="1">
              <a:spcBef>
                <a:spcPts val="0"/>
              </a:spcBef>
              <a:spcAft>
                <a:spcPts val="0"/>
              </a:spcAft>
              <a:buFont typeface="Arial" panose="020B0604020202020204" pitchFamily="34" charset="0"/>
              <a:buChar char="–"/>
              <a:defRPr sz="2100" kern="1200">
                <a:solidFill>
                  <a:schemeClr val="tx1"/>
                </a:solidFill>
                <a:latin typeface="+mn-lt"/>
                <a:ea typeface="+mn-ea"/>
                <a:cs typeface="+mn-cs"/>
              </a:defRPr>
            </a:lvl5pPr>
            <a:lvl6pPr marL="1728000" indent="-252000" algn="l" defTabSz="914400" rtl="0" eaLnBrk="1" latinLnBrk="0" hangingPunct="1">
              <a:spcBef>
                <a:spcPts val="0"/>
              </a:spcBef>
              <a:buFont typeface="Arial" panose="020B0604020202020204" pitchFamily="34" charset="0"/>
              <a:buChar char="–"/>
              <a:defRPr sz="2100" kern="1200">
                <a:solidFill>
                  <a:schemeClr val="tx1"/>
                </a:solidFill>
                <a:latin typeface="+mn-lt"/>
                <a:ea typeface="+mn-ea"/>
                <a:cs typeface="+mn-cs"/>
              </a:defRPr>
            </a:lvl6pPr>
            <a:lvl7pPr marL="2160000" indent="-252000" algn="l" defTabSz="914400" rtl="0" eaLnBrk="1" latinLnBrk="0" hangingPunct="1">
              <a:spcBef>
                <a:spcPts val="0"/>
              </a:spcBef>
              <a:buFont typeface="Arial" panose="020B0604020202020204" pitchFamily="34" charset="0"/>
              <a:buChar char="–"/>
              <a:defRPr sz="21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42900">
              <a:lnSpc>
                <a:spcPct val="100000"/>
              </a:lnSpc>
              <a:buFont typeface="Arial" panose="020B0604020202020204" pitchFamily="34" charset="0"/>
              <a:buChar char="•"/>
            </a:pPr>
            <a:r>
              <a:rPr lang="en-GB" altLang="en-US" sz="2000" dirty="0"/>
              <a:t>racial or ethnic origin;</a:t>
            </a:r>
            <a:endParaRPr lang="en-US" altLang="en-US" sz="2000" dirty="0"/>
          </a:p>
          <a:p>
            <a:pPr marL="342900">
              <a:lnSpc>
                <a:spcPct val="100000"/>
              </a:lnSpc>
              <a:buFont typeface="Arial" panose="020B0604020202020204" pitchFamily="34" charset="0"/>
              <a:buChar char="•"/>
            </a:pPr>
            <a:r>
              <a:rPr lang="en-GB" altLang="en-US" sz="2000" dirty="0"/>
              <a:t>political opinions;</a:t>
            </a:r>
            <a:endParaRPr lang="en-US" altLang="en-US" sz="2000" dirty="0"/>
          </a:p>
          <a:p>
            <a:pPr marL="342900">
              <a:lnSpc>
                <a:spcPct val="100000"/>
              </a:lnSpc>
              <a:buFont typeface="Arial" panose="020B0604020202020204" pitchFamily="34" charset="0"/>
              <a:buChar char="•"/>
            </a:pPr>
            <a:r>
              <a:rPr lang="en-GB" altLang="en-US" sz="2000" dirty="0"/>
              <a:t>religious or philosophical beliefs;</a:t>
            </a:r>
            <a:endParaRPr lang="en-US" altLang="en-US" sz="2000" dirty="0"/>
          </a:p>
          <a:p>
            <a:pPr marL="342900">
              <a:lnSpc>
                <a:spcPct val="100000"/>
              </a:lnSpc>
              <a:buFont typeface="Arial" panose="020B0604020202020204" pitchFamily="34" charset="0"/>
              <a:buChar char="•"/>
            </a:pPr>
            <a:r>
              <a:rPr lang="en-GB" altLang="en-US" sz="2000" dirty="0"/>
              <a:t>trade union membership;</a:t>
            </a:r>
            <a:endParaRPr lang="en-US" altLang="en-US" sz="2000" dirty="0"/>
          </a:p>
          <a:p>
            <a:pPr marL="342900">
              <a:lnSpc>
                <a:spcPct val="100000"/>
              </a:lnSpc>
              <a:buFont typeface="Arial" panose="020B0604020202020204" pitchFamily="34" charset="0"/>
              <a:buChar char="•"/>
            </a:pPr>
            <a:r>
              <a:rPr lang="en-GB" altLang="en-US" sz="2000" dirty="0"/>
              <a:t>data concerning health or sex life and sexual orientation;</a:t>
            </a:r>
            <a:endParaRPr lang="en-US" altLang="en-US" sz="2000" dirty="0"/>
          </a:p>
          <a:p>
            <a:pPr marL="342900">
              <a:lnSpc>
                <a:spcPct val="100000"/>
              </a:lnSpc>
              <a:buFont typeface="Arial" panose="020B0604020202020204" pitchFamily="34" charset="0"/>
              <a:buChar char="•"/>
            </a:pPr>
            <a:r>
              <a:rPr lang="en-GB" altLang="en-US" sz="2000" dirty="0"/>
              <a:t>genetic data and biometric data when processed to uniquely identify a person</a:t>
            </a:r>
          </a:p>
        </p:txBody>
      </p:sp>
      <p:pic>
        <p:nvPicPr>
          <p:cNvPr id="8" name="Content Placeholder 12" descr="Cut-out symbol of transgender">
            <a:extLst>
              <a:ext uri="{FF2B5EF4-FFF2-40B4-BE49-F238E27FC236}">
                <a16:creationId xmlns:a16="http://schemas.microsoft.com/office/drawing/2014/main" id="{7D9C6938-EBD2-4539-B1FA-7A16E5B50C1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75856" y="1023684"/>
            <a:ext cx="3636144" cy="2980327"/>
          </a:xfrm>
          <a:prstGeom prst="rect">
            <a:avLst/>
          </a:prstGeom>
        </p:spPr>
      </p:pic>
    </p:spTree>
    <p:extLst>
      <p:ext uri="{BB962C8B-B14F-4D97-AF65-F5344CB8AC3E}">
        <p14:creationId xmlns:p14="http://schemas.microsoft.com/office/powerpoint/2010/main" val="52048104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7483" y="152278"/>
            <a:ext cx="5800516" cy="907304"/>
          </a:xfrm>
        </p:spPr>
        <p:txBody>
          <a:bodyPr/>
          <a:lstStyle/>
          <a:p>
            <a:r>
              <a:rPr lang="en-GB" dirty="0"/>
              <a:t>Processing</a:t>
            </a:r>
          </a:p>
        </p:txBody>
      </p:sp>
      <p:sp>
        <p:nvSpPr>
          <p:cNvPr id="5" name="Slide Number Placeholder 4"/>
          <p:cNvSpPr>
            <a:spLocks noGrp="1"/>
          </p:cNvSpPr>
          <p:nvPr>
            <p:ph type="sldNum" sz="quarter" idx="12"/>
          </p:nvPr>
        </p:nvSpPr>
        <p:spPr/>
        <p:txBody>
          <a:bodyPr/>
          <a:lstStyle/>
          <a:p>
            <a:fld id="{0B868178-02AE-42FC-958D-6B8F13B60175}" type="slidenum">
              <a:rPr lang="en-GB" smtClean="0"/>
              <a:pPr/>
              <a:t>4</a:t>
            </a:fld>
            <a:endParaRPr lang="en-GB"/>
          </a:p>
        </p:txBody>
      </p:sp>
      <p:sp>
        <p:nvSpPr>
          <p:cNvPr id="10" name="Picture Placeholder 9"/>
          <p:cNvSpPr>
            <a:spLocks noGrp="1"/>
          </p:cNvSpPr>
          <p:nvPr>
            <p:ph type="pic" sz="quarter" idx="20"/>
          </p:nvPr>
        </p:nvSpPr>
        <p:spPr>
          <a:xfrm>
            <a:off x="432000" y="480499"/>
            <a:ext cx="8280000" cy="28800"/>
          </a:xfrm>
        </p:spPr>
      </p:sp>
      <p:sp>
        <p:nvSpPr>
          <p:cNvPr id="11" name="TextBox 10">
            <a:extLst>
              <a:ext uri="{FF2B5EF4-FFF2-40B4-BE49-F238E27FC236}">
                <a16:creationId xmlns:a16="http://schemas.microsoft.com/office/drawing/2014/main" id="{41950500-2B2F-4E26-AC85-6A31D750D4BF}"/>
              </a:ext>
            </a:extLst>
          </p:cNvPr>
          <p:cNvSpPr txBox="1"/>
          <p:nvPr/>
        </p:nvSpPr>
        <p:spPr>
          <a:xfrm>
            <a:off x="2843808" y="900000"/>
            <a:ext cx="3700730" cy="3044070"/>
          </a:xfrm>
          <a:prstGeom prst="rect">
            <a:avLst/>
          </a:prstGeom>
          <a:noFill/>
        </p:spPr>
        <p:txBody>
          <a:bodyPr wrap="square" lIns="0" tIns="0" rIns="0" bIns="0" rtlCol="0">
            <a:noAutofit/>
          </a:bodyPr>
          <a:lstStyle/>
          <a:p>
            <a:endParaRPr lang="en-GB" altLang="en-US" sz="2000" b="0" dirty="0"/>
          </a:p>
        </p:txBody>
      </p:sp>
      <p:sp>
        <p:nvSpPr>
          <p:cNvPr id="13" name="TextBox 12">
            <a:extLst>
              <a:ext uri="{FF2B5EF4-FFF2-40B4-BE49-F238E27FC236}">
                <a16:creationId xmlns:a16="http://schemas.microsoft.com/office/drawing/2014/main" id="{E374183A-5784-4873-BC8D-514ABF131660}"/>
              </a:ext>
            </a:extLst>
          </p:cNvPr>
          <p:cNvSpPr txBox="1"/>
          <p:nvPr/>
        </p:nvSpPr>
        <p:spPr>
          <a:xfrm>
            <a:off x="1259632" y="4904168"/>
            <a:ext cx="1440160" cy="215444"/>
          </a:xfrm>
          <a:prstGeom prst="rect">
            <a:avLst/>
          </a:prstGeom>
          <a:noFill/>
        </p:spPr>
        <p:txBody>
          <a:bodyPr wrap="square">
            <a:spAutoFit/>
          </a:bodyPr>
          <a:lstStyle/>
          <a:p>
            <a:pPr>
              <a:spcAft>
                <a:spcPts val="600"/>
              </a:spcAft>
            </a:pPr>
            <a:r>
              <a:rPr lang="en-GB" sz="800" dirty="0"/>
              <a:t>Lomas &amp; Almeida 2021</a:t>
            </a:r>
          </a:p>
        </p:txBody>
      </p:sp>
      <p:sp>
        <p:nvSpPr>
          <p:cNvPr id="7" name="Title 1">
            <a:extLst>
              <a:ext uri="{FF2B5EF4-FFF2-40B4-BE49-F238E27FC236}">
                <a16:creationId xmlns:a16="http://schemas.microsoft.com/office/drawing/2014/main" id="{A8DEE5E7-97FD-4BD3-9FDA-EB9366535497}"/>
              </a:ext>
            </a:extLst>
          </p:cNvPr>
          <p:cNvSpPr txBox="1">
            <a:spLocks/>
          </p:cNvSpPr>
          <p:nvPr/>
        </p:nvSpPr>
        <p:spPr>
          <a:xfrm>
            <a:off x="427482" y="710898"/>
            <a:ext cx="5008613" cy="126541"/>
          </a:xfrm>
          <a:prstGeom prst="rect">
            <a:avLst/>
          </a:prstGeom>
        </p:spPr>
        <p:txBody>
          <a:bodyPr/>
          <a:lstStyle>
            <a:lvl1pPr algn="l" defTabSz="914400" rtl="0" eaLnBrk="1" latinLnBrk="0" hangingPunct="1">
              <a:lnSpc>
                <a:spcPct val="85000"/>
              </a:lnSpc>
              <a:spcBef>
                <a:spcPct val="0"/>
              </a:spcBef>
              <a:buNone/>
              <a:defRPr sz="2100" b="1" kern="1200">
                <a:solidFill>
                  <a:schemeClr val="tx1"/>
                </a:solidFill>
                <a:latin typeface="+mj-lt"/>
                <a:ea typeface="+mj-ea"/>
                <a:cs typeface="+mj-cs"/>
              </a:defRPr>
            </a:lvl1pPr>
          </a:lstStyle>
          <a:p>
            <a:r>
              <a:rPr lang="en-GB" dirty="0"/>
              <a:t>All processing needs a legal basis</a:t>
            </a:r>
          </a:p>
        </p:txBody>
      </p:sp>
      <p:sp>
        <p:nvSpPr>
          <p:cNvPr id="8" name="Rectangle 7">
            <a:extLst>
              <a:ext uri="{FF2B5EF4-FFF2-40B4-BE49-F238E27FC236}">
                <a16:creationId xmlns:a16="http://schemas.microsoft.com/office/drawing/2014/main" id="{A0590668-F909-4D75-855E-FB4A3FF2DDC4}"/>
              </a:ext>
            </a:extLst>
          </p:cNvPr>
          <p:cNvSpPr/>
          <p:nvPr/>
        </p:nvSpPr>
        <p:spPr>
          <a:xfrm>
            <a:off x="1557277" y="2566400"/>
            <a:ext cx="1710116" cy="553998"/>
          </a:xfrm>
          <a:prstGeom prst="rect">
            <a:avLst/>
          </a:prstGeom>
          <a:solidFill>
            <a:srgbClr val="00B0F0"/>
          </a:solidFill>
        </p:spPr>
        <p:txBody>
          <a:bodyPr wrap="square">
            <a:spAutoFit/>
          </a:bodyPr>
          <a:lstStyle/>
          <a:p>
            <a:pPr algn="ctr">
              <a:defRPr/>
            </a:pPr>
            <a:endParaRPr lang="en-GB" sz="1000" dirty="0">
              <a:solidFill>
                <a:schemeClr val="bg1"/>
              </a:solidFill>
            </a:endParaRPr>
          </a:p>
          <a:p>
            <a:pPr algn="ctr">
              <a:defRPr/>
            </a:pPr>
            <a:r>
              <a:rPr lang="en-GB" sz="1000" dirty="0">
                <a:solidFill>
                  <a:schemeClr val="bg1"/>
                </a:solidFill>
              </a:rPr>
              <a:t>Performance of a contract</a:t>
            </a:r>
          </a:p>
          <a:p>
            <a:pPr algn="ctr">
              <a:defRPr/>
            </a:pPr>
            <a:endParaRPr lang="en-GB" sz="1000" dirty="0">
              <a:solidFill>
                <a:schemeClr val="bg1"/>
              </a:solidFill>
            </a:endParaRPr>
          </a:p>
        </p:txBody>
      </p:sp>
      <p:sp>
        <p:nvSpPr>
          <p:cNvPr id="9" name="Rectangle 8">
            <a:extLst>
              <a:ext uri="{FF2B5EF4-FFF2-40B4-BE49-F238E27FC236}">
                <a16:creationId xmlns:a16="http://schemas.microsoft.com/office/drawing/2014/main" id="{DACF74E9-CA8D-4024-AC0C-89073AF04443}"/>
              </a:ext>
            </a:extLst>
          </p:cNvPr>
          <p:cNvSpPr/>
          <p:nvPr/>
        </p:nvSpPr>
        <p:spPr>
          <a:xfrm>
            <a:off x="1551670" y="1899527"/>
            <a:ext cx="1749849" cy="553998"/>
          </a:xfrm>
          <a:prstGeom prst="rect">
            <a:avLst/>
          </a:prstGeom>
          <a:solidFill>
            <a:srgbClr val="00B0F0"/>
          </a:solidFill>
        </p:spPr>
        <p:txBody>
          <a:bodyPr wrap="square">
            <a:spAutoFit/>
          </a:bodyPr>
          <a:lstStyle/>
          <a:p>
            <a:pPr algn="ctr">
              <a:defRPr/>
            </a:pPr>
            <a:endParaRPr lang="en-GB" sz="1000" dirty="0">
              <a:solidFill>
                <a:schemeClr val="bg1"/>
              </a:solidFill>
            </a:endParaRPr>
          </a:p>
          <a:p>
            <a:pPr algn="ctr">
              <a:defRPr/>
            </a:pPr>
            <a:r>
              <a:rPr lang="en-GB" sz="1000" dirty="0">
                <a:solidFill>
                  <a:schemeClr val="bg1"/>
                </a:solidFill>
              </a:rPr>
              <a:t>Legitimate interests</a:t>
            </a:r>
          </a:p>
          <a:p>
            <a:pPr algn="ctr">
              <a:defRPr/>
            </a:pPr>
            <a:endParaRPr lang="en-GB" sz="1000" dirty="0">
              <a:solidFill>
                <a:schemeClr val="bg1"/>
              </a:solidFill>
            </a:endParaRPr>
          </a:p>
        </p:txBody>
      </p:sp>
      <p:sp>
        <p:nvSpPr>
          <p:cNvPr id="12" name="Rectangle 19">
            <a:extLst>
              <a:ext uri="{FF2B5EF4-FFF2-40B4-BE49-F238E27FC236}">
                <a16:creationId xmlns:a16="http://schemas.microsoft.com/office/drawing/2014/main" id="{C9A165A7-D65C-41CF-8C9D-A60E11B31D20}"/>
              </a:ext>
            </a:extLst>
          </p:cNvPr>
          <p:cNvSpPr>
            <a:spLocks noChangeArrowheads="1"/>
          </p:cNvSpPr>
          <p:nvPr/>
        </p:nvSpPr>
        <p:spPr bwMode="auto">
          <a:xfrm>
            <a:off x="418806" y="3212160"/>
            <a:ext cx="2848587" cy="553998"/>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GB" altLang="en-US" sz="1000" dirty="0">
              <a:solidFill>
                <a:schemeClr val="bg1"/>
              </a:solidFill>
              <a:latin typeface="+mn-lt"/>
            </a:endParaRPr>
          </a:p>
          <a:p>
            <a:pPr algn="ctr"/>
            <a:r>
              <a:rPr lang="en-GB" altLang="en-US" sz="1000" dirty="0">
                <a:solidFill>
                  <a:schemeClr val="bg1"/>
                </a:solidFill>
                <a:latin typeface="+mn-lt"/>
              </a:rPr>
              <a:t>Compliance with a legal obligation</a:t>
            </a:r>
          </a:p>
          <a:p>
            <a:pPr algn="ctr"/>
            <a:endParaRPr lang="en-GB" altLang="en-US" sz="1000" dirty="0">
              <a:solidFill>
                <a:schemeClr val="bg1"/>
              </a:solidFill>
              <a:latin typeface="+mn-lt"/>
            </a:endParaRPr>
          </a:p>
        </p:txBody>
      </p:sp>
      <p:sp>
        <p:nvSpPr>
          <p:cNvPr id="14" name="Rectangle 21">
            <a:extLst>
              <a:ext uri="{FF2B5EF4-FFF2-40B4-BE49-F238E27FC236}">
                <a16:creationId xmlns:a16="http://schemas.microsoft.com/office/drawing/2014/main" id="{5E819E60-6F28-4C32-9A27-83B2F3BC70D5}"/>
              </a:ext>
            </a:extLst>
          </p:cNvPr>
          <p:cNvSpPr>
            <a:spLocks noChangeArrowheads="1"/>
          </p:cNvSpPr>
          <p:nvPr/>
        </p:nvSpPr>
        <p:spPr bwMode="auto">
          <a:xfrm>
            <a:off x="431766" y="2566400"/>
            <a:ext cx="1033063" cy="553998"/>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GB" altLang="en-US" sz="1000" dirty="0">
              <a:solidFill>
                <a:schemeClr val="bg1"/>
              </a:solidFill>
              <a:latin typeface="+mn-lt"/>
            </a:endParaRPr>
          </a:p>
          <a:p>
            <a:pPr algn="ctr"/>
            <a:r>
              <a:rPr lang="en-GB" altLang="en-US" sz="1000" dirty="0">
                <a:solidFill>
                  <a:schemeClr val="bg1"/>
                </a:solidFill>
                <a:latin typeface="+mn-lt"/>
              </a:rPr>
              <a:t>Vital interests</a:t>
            </a:r>
          </a:p>
          <a:p>
            <a:pPr algn="ctr"/>
            <a:endParaRPr lang="en-GB" altLang="en-US" sz="1000" dirty="0">
              <a:solidFill>
                <a:schemeClr val="bg1"/>
              </a:solidFill>
              <a:latin typeface="+mn-lt"/>
            </a:endParaRPr>
          </a:p>
        </p:txBody>
      </p:sp>
      <p:sp>
        <p:nvSpPr>
          <p:cNvPr id="15" name="Content Placeholder 2">
            <a:extLst>
              <a:ext uri="{FF2B5EF4-FFF2-40B4-BE49-F238E27FC236}">
                <a16:creationId xmlns:a16="http://schemas.microsoft.com/office/drawing/2014/main" id="{DB6F16F3-73C9-4E10-B000-41EBEF78904C}"/>
              </a:ext>
            </a:extLst>
          </p:cNvPr>
          <p:cNvSpPr txBox="1">
            <a:spLocks/>
          </p:cNvSpPr>
          <p:nvPr/>
        </p:nvSpPr>
        <p:spPr>
          <a:xfrm>
            <a:off x="412792" y="1349246"/>
            <a:ext cx="4396925" cy="650347"/>
          </a:xfrm>
          <a:prstGeom prst="rect">
            <a:avLst/>
          </a:prstGeom>
        </p:spPr>
        <p:txBody>
          <a:bodyPr vert="horz" lIns="0" tIns="0" rIns="0" bIns="0" rtlCol="0" anchor="t" anchorCtr="0">
            <a:noAutofit/>
          </a:bodyPr>
          <a:lstStyle>
            <a:lvl1pPr marL="0" indent="0" algn="l" defTabSz="914400" rtl="0" eaLnBrk="1" latinLnBrk="0" hangingPunct="1">
              <a:lnSpc>
                <a:spcPct val="85000"/>
              </a:lnSpc>
              <a:spcBef>
                <a:spcPts val="0"/>
              </a:spcBef>
              <a:spcAft>
                <a:spcPts val="0"/>
              </a:spcAft>
              <a:buFont typeface="Arial" panose="020B0604020202020204" pitchFamily="34" charset="0"/>
              <a:buNone/>
              <a:defRPr sz="2100" b="0" kern="1200">
                <a:solidFill>
                  <a:schemeClr val="tx1"/>
                </a:solidFill>
                <a:latin typeface="+mn-lt"/>
                <a:ea typeface="+mn-ea"/>
                <a:cs typeface="+mn-cs"/>
              </a:defRPr>
            </a:lvl1pPr>
            <a:lvl2pPr marL="0" indent="0" algn="l" defTabSz="914400" rtl="0" eaLnBrk="1" latinLnBrk="0" hangingPunct="1">
              <a:spcBef>
                <a:spcPts val="0"/>
              </a:spcBef>
              <a:spcAft>
                <a:spcPts val="0"/>
              </a:spcAft>
              <a:buFont typeface="Arial" panose="020B0604020202020204" pitchFamily="34" charset="0"/>
              <a:buNone/>
              <a:defRPr sz="2100" kern="1200">
                <a:solidFill>
                  <a:schemeClr val="tx1"/>
                </a:solidFill>
                <a:latin typeface="+mn-lt"/>
                <a:ea typeface="+mn-ea"/>
                <a:cs typeface="+mn-cs"/>
              </a:defRPr>
            </a:lvl2pPr>
            <a:lvl3pPr marL="234000" indent="-234000" algn="l" defTabSz="914400" rtl="0" eaLnBrk="1" latinLnBrk="0" hangingPunct="1">
              <a:spcBef>
                <a:spcPts val="0"/>
              </a:spcBef>
              <a:spcAft>
                <a:spcPts val="0"/>
              </a:spcAft>
              <a:buFont typeface="Arial" panose="020B0604020202020204" pitchFamily="34" charset="0"/>
              <a:buChar char="–"/>
              <a:defRPr sz="2100" kern="1200">
                <a:solidFill>
                  <a:schemeClr val="tx1"/>
                </a:solidFill>
                <a:latin typeface="+mn-lt"/>
                <a:ea typeface="+mn-ea"/>
                <a:cs typeface="+mn-cs"/>
              </a:defRPr>
            </a:lvl3pPr>
            <a:lvl4pPr marL="468000" indent="-234000" algn="l" defTabSz="914400" rtl="0" eaLnBrk="1" latinLnBrk="0" hangingPunct="1">
              <a:spcBef>
                <a:spcPts val="0"/>
              </a:spcBef>
              <a:spcAft>
                <a:spcPts val="0"/>
              </a:spcAft>
              <a:buFont typeface="Arial" panose="020B0604020202020204" pitchFamily="34" charset="0"/>
              <a:buChar char="–"/>
              <a:defRPr sz="2100" kern="1200">
                <a:solidFill>
                  <a:schemeClr val="tx1"/>
                </a:solidFill>
                <a:latin typeface="+mn-lt"/>
                <a:ea typeface="+mn-ea"/>
                <a:cs typeface="+mn-cs"/>
              </a:defRPr>
            </a:lvl4pPr>
            <a:lvl5pPr marL="702000" indent="-234000" algn="l" defTabSz="914400" rtl="0" eaLnBrk="1" latinLnBrk="0" hangingPunct="1">
              <a:spcBef>
                <a:spcPts val="0"/>
              </a:spcBef>
              <a:spcAft>
                <a:spcPts val="0"/>
              </a:spcAft>
              <a:buFont typeface="Arial" panose="020B0604020202020204" pitchFamily="34" charset="0"/>
              <a:buChar char="–"/>
              <a:defRPr sz="2100" kern="1200">
                <a:solidFill>
                  <a:schemeClr val="tx1"/>
                </a:solidFill>
                <a:latin typeface="+mn-lt"/>
                <a:ea typeface="+mn-ea"/>
                <a:cs typeface="+mn-cs"/>
              </a:defRPr>
            </a:lvl5pPr>
            <a:lvl6pPr marL="1728000" indent="-252000" algn="l" defTabSz="914400" rtl="0" eaLnBrk="1" latinLnBrk="0" hangingPunct="1">
              <a:spcBef>
                <a:spcPts val="0"/>
              </a:spcBef>
              <a:buFont typeface="Arial" panose="020B0604020202020204" pitchFamily="34" charset="0"/>
              <a:buChar char="–"/>
              <a:defRPr sz="2100" kern="1200">
                <a:solidFill>
                  <a:schemeClr val="tx1"/>
                </a:solidFill>
                <a:latin typeface="+mn-lt"/>
                <a:ea typeface="+mn-ea"/>
                <a:cs typeface="+mn-cs"/>
              </a:defRPr>
            </a:lvl6pPr>
            <a:lvl7pPr marL="2160000" indent="-252000" algn="l" defTabSz="914400" rtl="0" eaLnBrk="1" latinLnBrk="0" hangingPunct="1">
              <a:spcBef>
                <a:spcPts val="0"/>
              </a:spcBef>
              <a:buFont typeface="Arial" panose="020B0604020202020204" pitchFamily="34" charset="0"/>
              <a:buChar char="–"/>
              <a:defRPr sz="21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itchFamily="2" charset="2"/>
              <a:buNone/>
            </a:pPr>
            <a:r>
              <a:rPr lang="en-GB" altLang="en-US" dirty="0"/>
              <a:t>processing personal data...</a:t>
            </a:r>
          </a:p>
          <a:p>
            <a:pPr>
              <a:buFont typeface="Wingdings" pitchFamily="2" charset="2"/>
              <a:buNone/>
            </a:pPr>
            <a:endParaRPr lang="en-GB" altLang="en-US" dirty="0">
              <a:solidFill>
                <a:schemeClr val="bg1"/>
              </a:solidFill>
              <a:latin typeface="Bradley Hand ITC" panose="03070402050302030203" pitchFamily="66" charset="77"/>
            </a:endParaRPr>
          </a:p>
          <a:p>
            <a:pPr>
              <a:buFont typeface="Wingdings" pitchFamily="2" charset="2"/>
              <a:buNone/>
            </a:pPr>
            <a:endParaRPr lang="en-GB" altLang="en-US" dirty="0">
              <a:solidFill>
                <a:schemeClr val="bg1"/>
              </a:solidFill>
              <a:latin typeface="Bradley Hand ITC" panose="03070402050302030203" pitchFamily="66" charset="77"/>
            </a:endParaRPr>
          </a:p>
        </p:txBody>
      </p:sp>
      <p:sp>
        <p:nvSpPr>
          <p:cNvPr id="16" name="TextBox 15">
            <a:extLst>
              <a:ext uri="{FF2B5EF4-FFF2-40B4-BE49-F238E27FC236}">
                <a16:creationId xmlns:a16="http://schemas.microsoft.com/office/drawing/2014/main" id="{E0B07ACE-5846-4684-A00B-82E1C9C30938}"/>
              </a:ext>
            </a:extLst>
          </p:cNvPr>
          <p:cNvSpPr txBox="1"/>
          <p:nvPr/>
        </p:nvSpPr>
        <p:spPr>
          <a:xfrm>
            <a:off x="440246" y="1899527"/>
            <a:ext cx="956775" cy="553998"/>
          </a:xfrm>
          <a:prstGeom prst="rect">
            <a:avLst/>
          </a:prstGeom>
          <a:solidFill>
            <a:srgbClr val="00B0F0"/>
          </a:solidFill>
        </p:spPr>
        <p:txBody>
          <a:bodyPr wrap="square">
            <a:spAutoFit/>
          </a:bodyPr>
          <a:lstStyle/>
          <a:p>
            <a:pPr>
              <a:defRPr/>
            </a:pPr>
            <a:endParaRPr lang="en-GB" sz="1000" dirty="0">
              <a:solidFill>
                <a:schemeClr val="bg1"/>
              </a:solidFill>
            </a:endParaRPr>
          </a:p>
          <a:p>
            <a:pPr algn="ctr">
              <a:defRPr/>
            </a:pPr>
            <a:r>
              <a:rPr lang="en-GB" sz="1000" dirty="0">
                <a:solidFill>
                  <a:schemeClr val="bg1"/>
                </a:solidFill>
              </a:rPr>
              <a:t>Consent</a:t>
            </a:r>
          </a:p>
          <a:p>
            <a:pPr>
              <a:defRPr/>
            </a:pPr>
            <a:endParaRPr lang="en-GB" sz="1000" dirty="0">
              <a:solidFill>
                <a:schemeClr val="bg1"/>
              </a:solidFill>
            </a:endParaRPr>
          </a:p>
        </p:txBody>
      </p:sp>
      <p:sp>
        <p:nvSpPr>
          <p:cNvPr id="17" name="Rectangle 23">
            <a:extLst>
              <a:ext uri="{FF2B5EF4-FFF2-40B4-BE49-F238E27FC236}">
                <a16:creationId xmlns:a16="http://schemas.microsoft.com/office/drawing/2014/main" id="{3083130C-B805-40E2-A9D5-C07196F3EEEB}"/>
              </a:ext>
            </a:extLst>
          </p:cNvPr>
          <p:cNvSpPr>
            <a:spLocks noChangeArrowheads="1"/>
          </p:cNvSpPr>
          <p:nvPr/>
        </p:nvSpPr>
        <p:spPr bwMode="auto">
          <a:xfrm>
            <a:off x="412793" y="3867165"/>
            <a:ext cx="2848586" cy="553998"/>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GB" altLang="en-US" sz="1000" dirty="0">
              <a:solidFill>
                <a:schemeClr val="bg1"/>
              </a:solidFill>
              <a:latin typeface="+mn-lt"/>
            </a:endParaRPr>
          </a:p>
          <a:p>
            <a:pPr algn="ctr"/>
            <a:r>
              <a:rPr lang="en-GB" altLang="en-US" sz="1000" dirty="0">
                <a:solidFill>
                  <a:schemeClr val="bg1"/>
                </a:solidFill>
                <a:latin typeface="+mn-lt"/>
              </a:rPr>
              <a:t>Public interest</a:t>
            </a:r>
          </a:p>
          <a:p>
            <a:pPr algn="ctr"/>
            <a:endParaRPr lang="en-GB" altLang="en-US" sz="1000" dirty="0">
              <a:solidFill>
                <a:schemeClr val="bg1"/>
              </a:solidFill>
              <a:latin typeface="+mn-lt"/>
            </a:endParaRPr>
          </a:p>
        </p:txBody>
      </p:sp>
      <p:sp>
        <p:nvSpPr>
          <p:cNvPr id="18" name="Rectangle 9">
            <a:extLst>
              <a:ext uri="{FF2B5EF4-FFF2-40B4-BE49-F238E27FC236}">
                <a16:creationId xmlns:a16="http://schemas.microsoft.com/office/drawing/2014/main" id="{C84C54BE-B5A8-457A-8C46-AB6600E8ED64}"/>
              </a:ext>
            </a:extLst>
          </p:cNvPr>
          <p:cNvSpPr>
            <a:spLocks noChangeArrowheads="1"/>
          </p:cNvSpPr>
          <p:nvPr/>
        </p:nvSpPr>
        <p:spPr bwMode="auto">
          <a:xfrm>
            <a:off x="5942830" y="2565295"/>
            <a:ext cx="2958430" cy="553998"/>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GB" altLang="en-US" sz="1000" dirty="0">
              <a:solidFill>
                <a:schemeClr val="bg1"/>
              </a:solidFill>
              <a:latin typeface="+mn-lt"/>
            </a:endParaRPr>
          </a:p>
          <a:p>
            <a:pPr algn="ctr"/>
            <a:r>
              <a:rPr lang="en-GB" altLang="en-US" sz="1000" dirty="0">
                <a:solidFill>
                  <a:schemeClr val="bg1"/>
                </a:solidFill>
                <a:latin typeface="+mn-lt"/>
              </a:rPr>
              <a:t>Preventative or occupational medicine</a:t>
            </a:r>
          </a:p>
          <a:p>
            <a:endParaRPr lang="en-GB" altLang="en-US" sz="1000" dirty="0">
              <a:solidFill>
                <a:schemeClr val="bg1"/>
              </a:solidFill>
              <a:latin typeface="+mn-lt"/>
            </a:endParaRPr>
          </a:p>
        </p:txBody>
      </p:sp>
      <p:sp>
        <p:nvSpPr>
          <p:cNvPr id="19" name="Rectangle 10">
            <a:extLst>
              <a:ext uri="{FF2B5EF4-FFF2-40B4-BE49-F238E27FC236}">
                <a16:creationId xmlns:a16="http://schemas.microsoft.com/office/drawing/2014/main" id="{72A2524D-4057-418C-9450-7A1AF609F3CC}"/>
              </a:ext>
            </a:extLst>
          </p:cNvPr>
          <p:cNvSpPr>
            <a:spLocks noChangeArrowheads="1"/>
          </p:cNvSpPr>
          <p:nvPr/>
        </p:nvSpPr>
        <p:spPr bwMode="auto">
          <a:xfrm>
            <a:off x="6215811" y="1888464"/>
            <a:ext cx="2685449" cy="553998"/>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GB" altLang="en-US" sz="1000" dirty="0">
              <a:solidFill>
                <a:schemeClr val="bg1"/>
              </a:solidFill>
              <a:latin typeface="+mn-lt"/>
            </a:endParaRPr>
          </a:p>
          <a:p>
            <a:pPr algn="ctr"/>
            <a:r>
              <a:rPr lang="en-GB" altLang="en-US" sz="1000" dirty="0">
                <a:solidFill>
                  <a:schemeClr val="bg1"/>
                </a:solidFill>
                <a:latin typeface="+mn-lt"/>
              </a:rPr>
              <a:t>Legal claims or courts</a:t>
            </a:r>
          </a:p>
          <a:p>
            <a:pPr algn="ctr"/>
            <a:endParaRPr lang="en-GB" altLang="en-US" sz="1000" dirty="0">
              <a:solidFill>
                <a:schemeClr val="bg1"/>
              </a:solidFill>
              <a:latin typeface="+mn-lt"/>
            </a:endParaRPr>
          </a:p>
        </p:txBody>
      </p:sp>
      <p:sp>
        <p:nvSpPr>
          <p:cNvPr id="20" name="Rectangle 11">
            <a:extLst>
              <a:ext uri="{FF2B5EF4-FFF2-40B4-BE49-F238E27FC236}">
                <a16:creationId xmlns:a16="http://schemas.microsoft.com/office/drawing/2014/main" id="{02A61673-42DB-4DC0-84D4-5B1DBAF6CEBF}"/>
              </a:ext>
            </a:extLst>
          </p:cNvPr>
          <p:cNvSpPr>
            <a:spLocks noChangeArrowheads="1"/>
          </p:cNvSpPr>
          <p:nvPr/>
        </p:nvSpPr>
        <p:spPr bwMode="auto">
          <a:xfrm>
            <a:off x="7106129" y="3210117"/>
            <a:ext cx="1781636" cy="553998"/>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GB" altLang="en-US" sz="1000" dirty="0">
              <a:solidFill>
                <a:schemeClr val="bg1"/>
              </a:solidFill>
              <a:latin typeface="+mn-lt"/>
            </a:endParaRPr>
          </a:p>
          <a:p>
            <a:pPr algn="ctr"/>
            <a:r>
              <a:rPr lang="en-GB" altLang="en-US" sz="1000" dirty="0">
                <a:solidFill>
                  <a:schemeClr val="bg1"/>
                </a:solidFill>
                <a:latin typeface="+mn-lt"/>
              </a:rPr>
              <a:t>Made public by data subject</a:t>
            </a:r>
          </a:p>
          <a:p>
            <a:pPr algn="ctr"/>
            <a:endParaRPr lang="en-GB" altLang="en-US" sz="1000" dirty="0">
              <a:solidFill>
                <a:schemeClr val="bg1"/>
              </a:solidFill>
              <a:latin typeface="+mn-lt"/>
            </a:endParaRPr>
          </a:p>
        </p:txBody>
      </p:sp>
      <p:sp>
        <p:nvSpPr>
          <p:cNvPr id="21" name="Rectangle 12">
            <a:extLst>
              <a:ext uri="{FF2B5EF4-FFF2-40B4-BE49-F238E27FC236}">
                <a16:creationId xmlns:a16="http://schemas.microsoft.com/office/drawing/2014/main" id="{D251CE9F-AC9F-4FC0-A732-85FCAD27DAFE}"/>
              </a:ext>
            </a:extLst>
          </p:cNvPr>
          <p:cNvSpPr>
            <a:spLocks noChangeArrowheads="1"/>
          </p:cNvSpPr>
          <p:nvPr/>
        </p:nvSpPr>
        <p:spPr bwMode="auto">
          <a:xfrm>
            <a:off x="6801850" y="3854939"/>
            <a:ext cx="2085914" cy="553998"/>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GB" altLang="en-US" sz="1000" dirty="0">
              <a:solidFill>
                <a:schemeClr val="bg1"/>
              </a:solidFill>
              <a:latin typeface="+mn-lt"/>
            </a:endParaRPr>
          </a:p>
          <a:p>
            <a:pPr algn="ctr"/>
            <a:r>
              <a:rPr lang="en-GB" altLang="en-US" sz="1000" dirty="0">
                <a:solidFill>
                  <a:schemeClr val="bg1"/>
                </a:solidFill>
                <a:latin typeface="+mn-lt"/>
              </a:rPr>
              <a:t>Substantial public interest </a:t>
            </a:r>
          </a:p>
          <a:p>
            <a:pPr algn="ctr"/>
            <a:endParaRPr lang="en-GB" altLang="en-US" sz="1000" dirty="0">
              <a:solidFill>
                <a:schemeClr val="bg1"/>
              </a:solidFill>
              <a:latin typeface="+mn-lt"/>
            </a:endParaRPr>
          </a:p>
        </p:txBody>
      </p:sp>
      <p:sp>
        <p:nvSpPr>
          <p:cNvPr id="22" name="Rectangle 21">
            <a:extLst>
              <a:ext uri="{FF2B5EF4-FFF2-40B4-BE49-F238E27FC236}">
                <a16:creationId xmlns:a16="http://schemas.microsoft.com/office/drawing/2014/main" id="{BAAC2D3C-88F0-4879-BA59-C0474FDFB012}"/>
              </a:ext>
            </a:extLst>
          </p:cNvPr>
          <p:cNvSpPr/>
          <p:nvPr/>
        </p:nvSpPr>
        <p:spPr>
          <a:xfrm>
            <a:off x="4775701" y="3206552"/>
            <a:ext cx="2244571" cy="553998"/>
          </a:xfrm>
          <a:prstGeom prst="rect">
            <a:avLst/>
          </a:prstGeom>
          <a:solidFill>
            <a:srgbClr val="FFC000"/>
          </a:solidFill>
        </p:spPr>
        <p:txBody>
          <a:bodyPr wrap="square">
            <a:spAutoFit/>
          </a:bodyPr>
          <a:lstStyle/>
          <a:p>
            <a:pPr algn="ctr">
              <a:defRPr/>
            </a:pPr>
            <a:endParaRPr lang="en-GB" sz="1000" dirty="0">
              <a:solidFill>
                <a:schemeClr val="bg1"/>
              </a:solidFill>
            </a:endParaRPr>
          </a:p>
          <a:p>
            <a:pPr algn="ctr">
              <a:defRPr/>
            </a:pPr>
            <a:r>
              <a:rPr lang="en-GB" sz="1000" dirty="0">
                <a:solidFill>
                  <a:schemeClr val="bg1"/>
                </a:solidFill>
              </a:rPr>
              <a:t>Employment law obligation</a:t>
            </a:r>
          </a:p>
          <a:p>
            <a:pPr algn="ctr">
              <a:defRPr/>
            </a:pPr>
            <a:endParaRPr lang="en-GB" sz="1000" dirty="0">
              <a:solidFill>
                <a:schemeClr val="bg1"/>
              </a:solidFill>
            </a:endParaRPr>
          </a:p>
        </p:txBody>
      </p:sp>
      <p:sp>
        <p:nvSpPr>
          <p:cNvPr id="23" name="Rectangle 14">
            <a:extLst>
              <a:ext uri="{FF2B5EF4-FFF2-40B4-BE49-F238E27FC236}">
                <a16:creationId xmlns:a16="http://schemas.microsoft.com/office/drawing/2014/main" id="{7598729D-124D-445E-9E91-792290266926}"/>
              </a:ext>
            </a:extLst>
          </p:cNvPr>
          <p:cNvSpPr>
            <a:spLocks noChangeArrowheads="1"/>
          </p:cNvSpPr>
          <p:nvPr/>
        </p:nvSpPr>
        <p:spPr bwMode="auto">
          <a:xfrm>
            <a:off x="4776074" y="3847809"/>
            <a:ext cx="1919926" cy="553998"/>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GB" altLang="en-US" sz="1000" dirty="0">
              <a:solidFill>
                <a:schemeClr val="bg1"/>
              </a:solidFill>
              <a:latin typeface="+mn-lt"/>
            </a:endParaRPr>
          </a:p>
          <a:p>
            <a:pPr algn="ctr"/>
            <a:r>
              <a:rPr lang="en-GB" altLang="en-US" sz="1000" dirty="0">
                <a:solidFill>
                  <a:schemeClr val="bg1"/>
                </a:solidFill>
                <a:latin typeface="+mn-lt"/>
              </a:rPr>
              <a:t>Archiving, research, statistics</a:t>
            </a:r>
          </a:p>
          <a:p>
            <a:pPr algn="ctr"/>
            <a:endParaRPr lang="en-GB" altLang="en-US" sz="1000" dirty="0">
              <a:solidFill>
                <a:schemeClr val="bg1"/>
              </a:solidFill>
              <a:latin typeface="+mn-lt"/>
            </a:endParaRPr>
          </a:p>
        </p:txBody>
      </p:sp>
      <p:sp>
        <p:nvSpPr>
          <p:cNvPr id="24" name="Content Placeholder 2">
            <a:extLst>
              <a:ext uri="{FF2B5EF4-FFF2-40B4-BE49-F238E27FC236}">
                <a16:creationId xmlns:a16="http://schemas.microsoft.com/office/drawing/2014/main" id="{3DB1B603-35D1-44C2-94C1-DC114FC7F464}"/>
              </a:ext>
            </a:extLst>
          </p:cNvPr>
          <p:cNvSpPr txBox="1">
            <a:spLocks/>
          </p:cNvSpPr>
          <p:nvPr/>
        </p:nvSpPr>
        <p:spPr>
          <a:xfrm>
            <a:off x="4940803" y="1349244"/>
            <a:ext cx="4396929" cy="650349"/>
          </a:xfrm>
          <a:prstGeom prst="rect">
            <a:avLst/>
          </a:prstGeom>
        </p:spPr>
        <p:txBody>
          <a:bodyPr vert="horz" lIns="0" tIns="0" rIns="0" bIns="0" rtlCol="0" anchor="t" anchorCtr="0">
            <a:noAutofit/>
          </a:bodyPr>
          <a:lstStyle>
            <a:lvl1pPr marL="0" indent="0" algn="l" defTabSz="914400" rtl="0" eaLnBrk="1" latinLnBrk="0" hangingPunct="1">
              <a:spcBef>
                <a:spcPts val="0"/>
              </a:spcBef>
              <a:spcAft>
                <a:spcPts val="0"/>
              </a:spcAft>
              <a:buFont typeface="Arial" panose="020B0604020202020204" pitchFamily="34" charset="0"/>
              <a:buNone/>
              <a:defRPr sz="1300" b="1" kern="1200">
                <a:solidFill>
                  <a:schemeClr val="tx1"/>
                </a:solidFill>
                <a:latin typeface="+mn-lt"/>
                <a:ea typeface="+mn-ea"/>
                <a:cs typeface="+mn-cs"/>
              </a:defRPr>
            </a:lvl1pPr>
            <a:lvl2pPr marL="0" indent="0" algn="l" defTabSz="914400" rtl="0" eaLnBrk="1" latinLnBrk="0" hangingPunct="1">
              <a:spcBef>
                <a:spcPts val="0"/>
              </a:spcBef>
              <a:spcAft>
                <a:spcPts val="0"/>
              </a:spcAft>
              <a:buFont typeface="Arial" panose="020B0604020202020204" pitchFamily="34" charset="0"/>
              <a:buNone/>
              <a:defRPr sz="1300" kern="1200">
                <a:solidFill>
                  <a:schemeClr val="tx1"/>
                </a:solidFill>
                <a:latin typeface="+mn-lt"/>
                <a:ea typeface="+mn-ea"/>
                <a:cs typeface="+mn-cs"/>
              </a:defRPr>
            </a:lvl2pPr>
            <a:lvl3pPr marL="432000" indent="-180000" algn="l" defTabSz="914400" rtl="0" eaLnBrk="1" latinLnBrk="0" hangingPunct="1">
              <a:spcBef>
                <a:spcPts val="0"/>
              </a:spcBef>
              <a:spcAft>
                <a:spcPts val="0"/>
              </a:spcAft>
              <a:buFont typeface="Arial" panose="020B0604020202020204" pitchFamily="34" charset="0"/>
              <a:buChar char="–"/>
              <a:defRPr sz="1300" kern="1200">
                <a:solidFill>
                  <a:schemeClr val="tx1"/>
                </a:solidFill>
                <a:latin typeface="+mn-lt"/>
                <a:ea typeface="+mn-ea"/>
                <a:cs typeface="+mn-cs"/>
              </a:defRPr>
            </a:lvl3pPr>
            <a:lvl4pPr marL="864000" indent="-180000" algn="l" defTabSz="914400" rtl="0" eaLnBrk="1" latinLnBrk="0" hangingPunct="1">
              <a:spcBef>
                <a:spcPts val="0"/>
              </a:spcBef>
              <a:spcAft>
                <a:spcPts val="0"/>
              </a:spcAft>
              <a:buFont typeface="Arial" panose="020B0604020202020204" pitchFamily="34" charset="0"/>
              <a:buChar char="–"/>
              <a:defRPr sz="1300" kern="1200">
                <a:solidFill>
                  <a:schemeClr val="tx1"/>
                </a:solidFill>
                <a:latin typeface="+mn-lt"/>
                <a:ea typeface="+mn-ea"/>
                <a:cs typeface="+mn-cs"/>
              </a:defRPr>
            </a:lvl4pPr>
            <a:lvl5pPr marL="1296000" indent="-180000" algn="l" defTabSz="914400" rtl="0" eaLnBrk="1" latinLnBrk="0" hangingPunct="1">
              <a:spcBef>
                <a:spcPts val="0"/>
              </a:spcBef>
              <a:spcAft>
                <a:spcPts val="0"/>
              </a:spcAft>
              <a:buFont typeface="Arial" panose="020B0604020202020204" pitchFamily="34" charset="0"/>
              <a:buChar char="–"/>
              <a:defRPr sz="1300" kern="1200">
                <a:solidFill>
                  <a:schemeClr val="tx1"/>
                </a:solidFill>
                <a:latin typeface="+mn-lt"/>
                <a:ea typeface="+mn-ea"/>
                <a:cs typeface="+mn-cs"/>
              </a:defRPr>
            </a:lvl5pPr>
            <a:lvl6pPr marL="1728000" indent="-180000" algn="l" defTabSz="914400" rtl="0" eaLnBrk="1" latinLnBrk="0" hangingPunct="1">
              <a:spcBef>
                <a:spcPts val="0"/>
              </a:spcBef>
              <a:buFont typeface="Arial" panose="020B0604020202020204" pitchFamily="34" charset="0"/>
              <a:buChar char="–"/>
              <a:defRPr sz="1300" kern="1200" baseline="0">
                <a:solidFill>
                  <a:schemeClr val="tx1"/>
                </a:solidFill>
                <a:latin typeface="+mn-lt"/>
                <a:ea typeface="+mn-ea"/>
                <a:cs typeface="+mn-cs"/>
              </a:defRPr>
            </a:lvl6pPr>
            <a:lvl7pPr marL="2160000" indent="-180000" algn="l" defTabSz="914400" rtl="0" eaLnBrk="1" latinLnBrk="0" hangingPunct="1">
              <a:spcBef>
                <a:spcPts val="0"/>
              </a:spcBef>
              <a:buFont typeface="Arial" panose="020B0604020202020204" pitchFamily="34" charset="0"/>
              <a:buChar char="–"/>
              <a:defRPr sz="13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charset="2"/>
              <a:buNone/>
            </a:pPr>
            <a:r>
              <a:rPr lang="en-GB" altLang="en-US" sz="2000" b="0" dirty="0"/>
              <a:t>processing special category data...</a:t>
            </a:r>
          </a:p>
          <a:p>
            <a:pPr>
              <a:buFont typeface="Wingdings" pitchFamily="2" charset="2"/>
              <a:buNone/>
            </a:pPr>
            <a:endParaRPr lang="en-GB" altLang="en-US" sz="2000" b="0" dirty="0"/>
          </a:p>
          <a:p>
            <a:pPr>
              <a:buFont typeface="Wingdings" pitchFamily="2" charset="2"/>
              <a:buNone/>
            </a:pPr>
            <a:endParaRPr lang="en-GB" altLang="en-US" sz="2000" b="0" dirty="0">
              <a:solidFill>
                <a:schemeClr val="bg1"/>
              </a:solidFill>
            </a:endParaRPr>
          </a:p>
        </p:txBody>
      </p:sp>
      <p:sp>
        <p:nvSpPr>
          <p:cNvPr id="25" name="TextBox 24">
            <a:extLst>
              <a:ext uri="{FF2B5EF4-FFF2-40B4-BE49-F238E27FC236}">
                <a16:creationId xmlns:a16="http://schemas.microsoft.com/office/drawing/2014/main" id="{C0F05B71-AA0E-4686-90F8-9F72A1C47DB5}"/>
              </a:ext>
            </a:extLst>
          </p:cNvPr>
          <p:cNvSpPr txBox="1"/>
          <p:nvPr/>
        </p:nvSpPr>
        <p:spPr>
          <a:xfrm>
            <a:off x="4765975" y="1899527"/>
            <a:ext cx="1373179" cy="553998"/>
          </a:xfrm>
          <a:prstGeom prst="rect">
            <a:avLst/>
          </a:prstGeom>
          <a:solidFill>
            <a:srgbClr val="FFC000"/>
          </a:solidFill>
        </p:spPr>
        <p:txBody>
          <a:bodyPr wrap="square">
            <a:spAutoFit/>
          </a:bodyPr>
          <a:lstStyle/>
          <a:p>
            <a:pPr>
              <a:defRPr/>
            </a:pPr>
            <a:endParaRPr lang="en-GB" sz="1000" dirty="0">
              <a:solidFill>
                <a:schemeClr val="bg1"/>
              </a:solidFill>
            </a:endParaRPr>
          </a:p>
          <a:p>
            <a:pPr algn="ctr">
              <a:defRPr/>
            </a:pPr>
            <a:r>
              <a:rPr lang="en-GB" sz="1000" dirty="0">
                <a:solidFill>
                  <a:schemeClr val="bg1"/>
                </a:solidFill>
              </a:rPr>
              <a:t>Explicit consent</a:t>
            </a:r>
          </a:p>
          <a:p>
            <a:pPr>
              <a:defRPr/>
            </a:pPr>
            <a:endParaRPr lang="en-GB" sz="1000" dirty="0">
              <a:solidFill>
                <a:schemeClr val="bg1"/>
              </a:solidFill>
            </a:endParaRPr>
          </a:p>
        </p:txBody>
      </p:sp>
      <p:sp>
        <p:nvSpPr>
          <p:cNvPr id="26" name="TextBox 25">
            <a:extLst>
              <a:ext uri="{FF2B5EF4-FFF2-40B4-BE49-F238E27FC236}">
                <a16:creationId xmlns:a16="http://schemas.microsoft.com/office/drawing/2014/main" id="{E2C44894-0591-49C9-8F92-6A7E6AD494D8}"/>
              </a:ext>
            </a:extLst>
          </p:cNvPr>
          <p:cNvSpPr txBox="1"/>
          <p:nvPr/>
        </p:nvSpPr>
        <p:spPr>
          <a:xfrm>
            <a:off x="4777012" y="2565295"/>
            <a:ext cx="1104582" cy="553998"/>
          </a:xfrm>
          <a:prstGeom prst="rect">
            <a:avLst/>
          </a:prstGeom>
          <a:solidFill>
            <a:srgbClr val="FFC000"/>
          </a:solidFill>
        </p:spPr>
        <p:txBody>
          <a:bodyPr wrap="square">
            <a:spAutoFit/>
          </a:bodyPr>
          <a:lstStyle/>
          <a:p>
            <a:pPr>
              <a:defRPr/>
            </a:pPr>
            <a:endParaRPr lang="en-GB" sz="1000" dirty="0">
              <a:solidFill>
                <a:schemeClr val="bg1"/>
              </a:solidFill>
            </a:endParaRPr>
          </a:p>
          <a:p>
            <a:pPr algn="ctr">
              <a:defRPr/>
            </a:pPr>
            <a:r>
              <a:rPr lang="en-GB" sz="1000" dirty="0">
                <a:solidFill>
                  <a:schemeClr val="bg1"/>
                </a:solidFill>
              </a:rPr>
              <a:t>Vital interests</a:t>
            </a:r>
          </a:p>
          <a:p>
            <a:pPr>
              <a:defRPr/>
            </a:pPr>
            <a:endParaRPr lang="en-GB" sz="1000" dirty="0">
              <a:solidFill>
                <a:schemeClr val="bg1"/>
              </a:solidFill>
            </a:endParaRPr>
          </a:p>
        </p:txBody>
      </p:sp>
    </p:spTree>
    <p:extLst>
      <p:ext uri="{BB962C8B-B14F-4D97-AF65-F5344CB8AC3E}">
        <p14:creationId xmlns:p14="http://schemas.microsoft.com/office/powerpoint/2010/main" val="34488032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7483" y="152278"/>
            <a:ext cx="5800516" cy="907304"/>
          </a:xfrm>
        </p:spPr>
        <p:txBody>
          <a:bodyPr/>
          <a:lstStyle/>
          <a:p>
            <a:r>
              <a:rPr lang="en-GB" altLang="en-US" b="1" kern="1200" dirty="0">
                <a:latin typeface="+mj-lt"/>
                <a:ea typeface="+mj-ea"/>
                <a:cs typeface="+mj-cs"/>
              </a:rPr>
              <a:t>GDPR: children</a:t>
            </a:r>
            <a:endParaRPr lang="en-GB" dirty="0"/>
          </a:p>
        </p:txBody>
      </p:sp>
      <p:sp>
        <p:nvSpPr>
          <p:cNvPr id="5" name="Slide Number Placeholder 4"/>
          <p:cNvSpPr>
            <a:spLocks noGrp="1"/>
          </p:cNvSpPr>
          <p:nvPr>
            <p:ph type="sldNum" sz="quarter" idx="12"/>
          </p:nvPr>
        </p:nvSpPr>
        <p:spPr/>
        <p:txBody>
          <a:bodyPr/>
          <a:lstStyle/>
          <a:p>
            <a:fld id="{0B868178-02AE-42FC-958D-6B8F13B60175}" type="slidenum">
              <a:rPr lang="en-GB" smtClean="0"/>
              <a:pPr/>
              <a:t>5</a:t>
            </a:fld>
            <a:endParaRPr lang="en-GB"/>
          </a:p>
        </p:txBody>
      </p:sp>
      <p:sp>
        <p:nvSpPr>
          <p:cNvPr id="10" name="Picture Placeholder 9"/>
          <p:cNvSpPr>
            <a:spLocks noGrp="1"/>
          </p:cNvSpPr>
          <p:nvPr>
            <p:ph type="pic" sz="quarter" idx="20"/>
          </p:nvPr>
        </p:nvSpPr>
        <p:spPr>
          <a:xfrm>
            <a:off x="432000" y="480499"/>
            <a:ext cx="8280000" cy="28800"/>
          </a:xfrm>
        </p:spPr>
      </p:sp>
      <p:sp>
        <p:nvSpPr>
          <p:cNvPr id="11" name="TextBox 10">
            <a:extLst>
              <a:ext uri="{FF2B5EF4-FFF2-40B4-BE49-F238E27FC236}">
                <a16:creationId xmlns:a16="http://schemas.microsoft.com/office/drawing/2014/main" id="{41950500-2B2F-4E26-AC85-6A31D750D4BF}"/>
              </a:ext>
            </a:extLst>
          </p:cNvPr>
          <p:cNvSpPr txBox="1"/>
          <p:nvPr/>
        </p:nvSpPr>
        <p:spPr>
          <a:xfrm>
            <a:off x="2843808" y="900000"/>
            <a:ext cx="3700730" cy="3044070"/>
          </a:xfrm>
          <a:prstGeom prst="rect">
            <a:avLst/>
          </a:prstGeom>
          <a:noFill/>
        </p:spPr>
        <p:txBody>
          <a:bodyPr wrap="square" lIns="0" tIns="0" rIns="0" bIns="0" rtlCol="0">
            <a:noAutofit/>
          </a:bodyPr>
          <a:lstStyle/>
          <a:p>
            <a:endParaRPr lang="en-GB" altLang="en-US" sz="2000" b="0" dirty="0"/>
          </a:p>
        </p:txBody>
      </p:sp>
      <p:sp>
        <p:nvSpPr>
          <p:cNvPr id="13" name="TextBox 12">
            <a:extLst>
              <a:ext uri="{FF2B5EF4-FFF2-40B4-BE49-F238E27FC236}">
                <a16:creationId xmlns:a16="http://schemas.microsoft.com/office/drawing/2014/main" id="{E374183A-5784-4873-BC8D-514ABF131660}"/>
              </a:ext>
            </a:extLst>
          </p:cNvPr>
          <p:cNvSpPr txBox="1"/>
          <p:nvPr/>
        </p:nvSpPr>
        <p:spPr>
          <a:xfrm>
            <a:off x="1259632" y="4904168"/>
            <a:ext cx="1440160" cy="215444"/>
          </a:xfrm>
          <a:prstGeom prst="rect">
            <a:avLst/>
          </a:prstGeom>
          <a:noFill/>
        </p:spPr>
        <p:txBody>
          <a:bodyPr wrap="square">
            <a:spAutoFit/>
          </a:bodyPr>
          <a:lstStyle/>
          <a:p>
            <a:pPr>
              <a:spcAft>
                <a:spcPts val="600"/>
              </a:spcAft>
            </a:pPr>
            <a:r>
              <a:rPr lang="en-GB" sz="800" dirty="0"/>
              <a:t>Lomas &amp; Almeida 2021</a:t>
            </a:r>
          </a:p>
        </p:txBody>
      </p:sp>
      <p:sp>
        <p:nvSpPr>
          <p:cNvPr id="7" name="Rectangle 6">
            <a:extLst>
              <a:ext uri="{FF2B5EF4-FFF2-40B4-BE49-F238E27FC236}">
                <a16:creationId xmlns:a16="http://schemas.microsoft.com/office/drawing/2014/main" id="{18B6A92A-2481-4153-878B-A49C83737878}"/>
              </a:ext>
            </a:extLst>
          </p:cNvPr>
          <p:cNvSpPr/>
          <p:nvPr/>
        </p:nvSpPr>
        <p:spPr>
          <a:xfrm>
            <a:off x="431999" y="728342"/>
            <a:ext cx="4039461" cy="4415158"/>
          </a:xfrm>
          <a:prstGeom prst="rect">
            <a:avLst/>
          </a:prstGeom>
        </p:spPr>
        <p:txBody>
          <a:bodyPr vert="horz" lIns="0" tIns="0" rIns="0" bIns="0" rtlCol="0" anchor="t" anchorCtr="0">
            <a:normAutofit fontScale="92500" lnSpcReduction="20000"/>
          </a:bodyPr>
          <a:lstStyle/>
          <a:p>
            <a:pPr marL="285750" indent="-285750">
              <a:spcAft>
                <a:spcPts val="600"/>
              </a:spcAft>
              <a:buFont typeface="Arial" panose="020B0604020202020204" pitchFamily="34" charset="0"/>
              <a:buChar char="•"/>
              <a:defRPr/>
            </a:pPr>
            <a:r>
              <a:rPr lang="en-GB" altLang="en-US" sz="1900" dirty="0"/>
              <a:t>UK children under the age of 13 can never, themselves, give consent to the processing of their personal data in relation to online services. </a:t>
            </a:r>
          </a:p>
          <a:p>
            <a:pPr marL="285750" indent="-285750">
              <a:spcAft>
                <a:spcPts val="600"/>
              </a:spcAft>
              <a:buFont typeface="Arial" panose="020B0604020202020204" pitchFamily="34" charset="0"/>
              <a:buChar char="•"/>
              <a:defRPr/>
            </a:pPr>
            <a:r>
              <a:rPr lang="en-GB" altLang="en-US" sz="1900" dirty="0"/>
              <a:t>For UK children between the ages of 13 and 15 (inclusive), the general rule is that if an organisation seeks consent to process their personal data, then parental consent must be obtained, unless the relevant individual Member State legislates to reduce the age threshold – although the threshold can never drop below 13 years of age. </a:t>
            </a:r>
          </a:p>
          <a:p>
            <a:pPr marL="285750" indent="-285750">
              <a:spcAft>
                <a:spcPts val="600"/>
              </a:spcAft>
              <a:buFont typeface="Arial" panose="020B0604020202020204" pitchFamily="34" charset="0"/>
              <a:buChar char="•"/>
              <a:defRPr/>
            </a:pPr>
            <a:r>
              <a:rPr lang="en-GB" altLang="en-US" sz="1900" dirty="0"/>
              <a:t>Children aged 16 or older may give consent for the processing of their personal data themselves. </a:t>
            </a:r>
          </a:p>
          <a:p>
            <a:pPr>
              <a:spcAft>
                <a:spcPts val="600"/>
              </a:spcAft>
              <a:buFont typeface="Arial" panose="020B0604020202020204" pitchFamily="34" charset="0"/>
              <a:defRPr/>
            </a:pPr>
            <a:r>
              <a:rPr lang="en-GB" altLang="en-US" sz="1300" dirty="0"/>
              <a:t>	</a:t>
            </a:r>
          </a:p>
        </p:txBody>
      </p:sp>
      <p:pic>
        <p:nvPicPr>
          <p:cNvPr id="8" name="Picture 7" descr="Children running on the field">
            <a:extLst>
              <a:ext uri="{FF2B5EF4-FFF2-40B4-BE49-F238E27FC236}">
                <a16:creationId xmlns:a16="http://schemas.microsoft.com/office/drawing/2014/main" id="{F82D071F-8292-47C8-98D5-7A9273370BD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0616" r="8544" b="1"/>
          <a:stretch/>
        </p:blipFill>
        <p:spPr>
          <a:xfrm>
            <a:off x="4788000" y="1203598"/>
            <a:ext cx="3924000" cy="3240000"/>
          </a:xfrm>
          <a:prstGeom prst="rect">
            <a:avLst/>
          </a:prstGeom>
          <a:noFill/>
        </p:spPr>
      </p:pic>
    </p:spTree>
    <p:extLst>
      <p:ext uri="{BB962C8B-B14F-4D97-AF65-F5344CB8AC3E}">
        <p14:creationId xmlns:p14="http://schemas.microsoft.com/office/powerpoint/2010/main" val="410421022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7483" y="152278"/>
            <a:ext cx="5800516" cy="907304"/>
          </a:xfrm>
        </p:spPr>
        <p:txBody>
          <a:bodyPr/>
          <a:lstStyle/>
          <a:p>
            <a:r>
              <a:rPr lang="en-GB" altLang="en-US" b="1" kern="1200" dirty="0">
                <a:latin typeface="+mj-lt"/>
                <a:ea typeface="+mj-ea"/>
                <a:cs typeface="+mj-cs"/>
              </a:rPr>
              <a:t>GDPR responsibilities</a:t>
            </a:r>
            <a:endParaRPr lang="en-GB" dirty="0"/>
          </a:p>
        </p:txBody>
      </p:sp>
      <p:sp>
        <p:nvSpPr>
          <p:cNvPr id="5" name="Slide Number Placeholder 4"/>
          <p:cNvSpPr>
            <a:spLocks noGrp="1"/>
          </p:cNvSpPr>
          <p:nvPr>
            <p:ph type="sldNum" sz="quarter" idx="12"/>
          </p:nvPr>
        </p:nvSpPr>
        <p:spPr/>
        <p:txBody>
          <a:bodyPr/>
          <a:lstStyle/>
          <a:p>
            <a:fld id="{0B868178-02AE-42FC-958D-6B8F13B60175}" type="slidenum">
              <a:rPr lang="en-GB" smtClean="0"/>
              <a:pPr/>
              <a:t>6</a:t>
            </a:fld>
            <a:endParaRPr lang="en-GB"/>
          </a:p>
        </p:txBody>
      </p:sp>
      <p:sp>
        <p:nvSpPr>
          <p:cNvPr id="10" name="Picture Placeholder 9"/>
          <p:cNvSpPr>
            <a:spLocks noGrp="1"/>
          </p:cNvSpPr>
          <p:nvPr>
            <p:ph type="pic" sz="quarter" idx="20"/>
          </p:nvPr>
        </p:nvSpPr>
        <p:spPr>
          <a:xfrm>
            <a:off x="432000" y="480499"/>
            <a:ext cx="8280000" cy="28800"/>
          </a:xfrm>
        </p:spPr>
      </p:sp>
      <p:sp>
        <p:nvSpPr>
          <p:cNvPr id="11" name="TextBox 10">
            <a:extLst>
              <a:ext uri="{FF2B5EF4-FFF2-40B4-BE49-F238E27FC236}">
                <a16:creationId xmlns:a16="http://schemas.microsoft.com/office/drawing/2014/main" id="{41950500-2B2F-4E26-AC85-6A31D750D4BF}"/>
              </a:ext>
            </a:extLst>
          </p:cNvPr>
          <p:cNvSpPr txBox="1"/>
          <p:nvPr/>
        </p:nvSpPr>
        <p:spPr>
          <a:xfrm>
            <a:off x="2843808" y="900000"/>
            <a:ext cx="3700730" cy="3044070"/>
          </a:xfrm>
          <a:prstGeom prst="rect">
            <a:avLst/>
          </a:prstGeom>
          <a:noFill/>
        </p:spPr>
        <p:txBody>
          <a:bodyPr wrap="square" lIns="0" tIns="0" rIns="0" bIns="0" rtlCol="0">
            <a:noAutofit/>
          </a:bodyPr>
          <a:lstStyle/>
          <a:p>
            <a:endParaRPr lang="en-GB" altLang="en-US" sz="2000" b="0" dirty="0"/>
          </a:p>
        </p:txBody>
      </p:sp>
      <p:sp>
        <p:nvSpPr>
          <p:cNvPr id="13" name="TextBox 12">
            <a:extLst>
              <a:ext uri="{FF2B5EF4-FFF2-40B4-BE49-F238E27FC236}">
                <a16:creationId xmlns:a16="http://schemas.microsoft.com/office/drawing/2014/main" id="{E374183A-5784-4873-BC8D-514ABF131660}"/>
              </a:ext>
            </a:extLst>
          </p:cNvPr>
          <p:cNvSpPr txBox="1"/>
          <p:nvPr/>
        </p:nvSpPr>
        <p:spPr>
          <a:xfrm>
            <a:off x="1259632" y="4904168"/>
            <a:ext cx="1440160" cy="215444"/>
          </a:xfrm>
          <a:prstGeom prst="rect">
            <a:avLst/>
          </a:prstGeom>
          <a:noFill/>
        </p:spPr>
        <p:txBody>
          <a:bodyPr wrap="square">
            <a:spAutoFit/>
          </a:bodyPr>
          <a:lstStyle/>
          <a:p>
            <a:pPr>
              <a:spcAft>
                <a:spcPts val="600"/>
              </a:spcAft>
            </a:pPr>
            <a:r>
              <a:rPr lang="en-GB" sz="800" dirty="0"/>
              <a:t>Lomas &amp; Almeida 2021</a:t>
            </a:r>
          </a:p>
        </p:txBody>
      </p:sp>
      <p:sp>
        <p:nvSpPr>
          <p:cNvPr id="7" name="Rectangle 6">
            <a:extLst>
              <a:ext uri="{FF2B5EF4-FFF2-40B4-BE49-F238E27FC236}">
                <a16:creationId xmlns:a16="http://schemas.microsoft.com/office/drawing/2014/main" id="{5EFF4CB0-226F-4C46-9014-E9BD1264463C}"/>
              </a:ext>
            </a:extLst>
          </p:cNvPr>
          <p:cNvSpPr/>
          <p:nvPr/>
        </p:nvSpPr>
        <p:spPr>
          <a:xfrm>
            <a:off x="432000" y="1224000"/>
            <a:ext cx="3924000" cy="3240000"/>
          </a:xfrm>
          <a:prstGeom prst="rect">
            <a:avLst/>
          </a:prstGeom>
        </p:spPr>
        <p:txBody>
          <a:bodyPr vert="horz" lIns="0" tIns="0" rIns="0" bIns="0" rtlCol="0" anchor="t" anchorCtr="0">
            <a:normAutofit fontScale="92500" lnSpcReduction="10000"/>
          </a:bodyPr>
          <a:lstStyle/>
          <a:p>
            <a:pPr>
              <a:spcAft>
                <a:spcPts val="600"/>
              </a:spcAft>
              <a:buFont typeface="Arial" panose="020B0604020202020204" pitchFamily="34" charset="0"/>
              <a:defRPr/>
            </a:pPr>
            <a:endParaRPr lang="en-GB" altLang="en-US" sz="1400" dirty="0"/>
          </a:p>
          <a:p>
            <a:pPr marL="342900" indent="-342900">
              <a:spcAft>
                <a:spcPts val="600"/>
              </a:spcAft>
              <a:buFont typeface="Arial" panose="020B0604020202020204" pitchFamily="34" charset="0"/>
              <a:buChar char="•"/>
              <a:defRPr/>
            </a:pPr>
            <a:r>
              <a:rPr lang="en-GB" altLang="en-US" sz="2000" dirty="0"/>
              <a:t>Data Controller(s) – </a:t>
            </a:r>
          </a:p>
          <a:p>
            <a:pPr marL="342900" indent="-342900">
              <a:spcAft>
                <a:spcPts val="600"/>
              </a:spcAft>
              <a:buFont typeface="Arial" panose="020B0604020202020204" pitchFamily="34" charset="0"/>
              <a:buChar char="•"/>
              <a:defRPr/>
            </a:pPr>
            <a:r>
              <a:rPr lang="en-GB" altLang="en-US" sz="2000" dirty="0"/>
              <a:t>Data sharing agreement</a:t>
            </a:r>
          </a:p>
          <a:p>
            <a:pPr>
              <a:spcAft>
                <a:spcPts val="600"/>
              </a:spcAft>
              <a:buFont typeface="Arial" panose="020B0604020202020204" pitchFamily="34" charset="0"/>
              <a:defRPr/>
            </a:pPr>
            <a:endParaRPr lang="en-GB" altLang="en-US" sz="2000" dirty="0"/>
          </a:p>
          <a:p>
            <a:pPr marL="342900" indent="-342900">
              <a:spcAft>
                <a:spcPts val="600"/>
              </a:spcAft>
              <a:buFont typeface="Arial" panose="020B0604020202020204" pitchFamily="34" charset="0"/>
              <a:buChar char="•"/>
              <a:defRPr/>
            </a:pPr>
            <a:r>
              <a:rPr lang="en-GB" altLang="en-US" sz="2000" dirty="0"/>
              <a:t>Data Processor -</a:t>
            </a:r>
          </a:p>
          <a:p>
            <a:pPr marL="342900" indent="-342900">
              <a:spcAft>
                <a:spcPts val="600"/>
              </a:spcAft>
              <a:buFont typeface="Arial" panose="020B0604020202020204" pitchFamily="34" charset="0"/>
              <a:buChar char="•"/>
              <a:defRPr/>
            </a:pPr>
            <a:r>
              <a:rPr lang="en-GB" altLang="en-US" sz="2000" dirty="0"/>
              <a:t>Data processing agreement</a:t>
            </a:r>
          </a:p>
          <a:p>
            <a:pPr marL="342900" indent="-342900">
              <a:spcAft>
                <a:spcPts val="600"/>
              </a:spcAft>
              <a:buFont typeface="Arial" panose="020B0604020202020204" pitchFamily="34" charset="0"/>
              <a:buChar char="•"/>
              <a:defRPr/>
            </a:pPr>
            <a:endParaRPr lang="en-GB" altLang="en-US" sz="2000" dirty="0"/>
          </a:p>
          <a:p>
            <a:pPr marL="342900" indent="-342900">
              <a:spcAft>
                <a:spcPts val="600"/>
              </a:spcAft>
              <a:buFont typeface="Arial" panose="020B0604020202020204" pitchFamily="34" charset="0"/>
              <a:buChar char="•"/>
              <a:defRPr/>
            </a:pPr>
            <a:r>
              <a:rPr lang="en-GB" altLang="en-US" sz="2000" dirty="0"/>
              <a:t>Human intervention and decision making</a:t>
            </a:r>
          </a:p>
          <a:p>
            <a:pPr>
              <a:spcAft>
                <a:spcPts val="600"/>
              </a:spcAft>
              <a:buFont typeface="Arial" panose="020B0604020202020204" pitchFamily="34" charset="0"/>
              <a:defRPr/>
            </a:pPr>
            <a:r>
              <a:rPr lang="en-GB" altLang="en-US" sz="2000" dirty="0"/>
              <a:t>			</a:t>
            </a:r>
          </a:p>
        </p:txBody>
      </p:sp>
      <p:pic>
        <p:nvPicPr>
          <p:cNvPr id="8" name="Picture 7" descr="Books stacked on a table">
            <a:extLst>
              <a:ext uri="{FF2B5EF4-FFF2-40B4-BE49-F238E27FC236}">
                <a16:creationId xmlns:a16="http://schemas.microsoft.com/office/drawing/2014/main" id="{E0B4B150-47D9-4AEF-87D9-EE3E0EA6FE1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88000" y="1534365"/>
            <a:ext cx="3924000" cy="2619270"/>
          </a:xfrm>
          <a:prstGeom prst="rect">
            <a:avLst/>
          </a:prstGeom>
          <a:noFill/>
        </p:spPr>
      </p:pic>
    </p:spTree>
    <p:extLst>
      <p:ext uri="{BB962C8B-B14F-4D97-AF65-F5344CB8AC3E}">
        <p14:creationId xmlns:p14="http://schemas.microsoft.com/office/powerpoint/2010/main" val="143707008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7482" y="152278"/>
            <a:ext cx="7168853" cy="907304"/>
          </a:xfrm>
        </p:spPr>
        <p:txBody>
          <a:bodyPr/>
          <a:lstStyle/>
          <a:p>
            <a:r>
              <a:rPr lang="en-US" altLang="en-US" dirty="0"/>
              <a:t>General Data Protection Regulation: getting it wrong</a:t>
            </a:r>
            <a:endParaRPr lang="en-GB" dirty="0"/>
          </a:p>
        </p:txBody>
      </p:sp>
      <p:sp>
        <p:nvSpPr>
          <p:cNvPr id="5" name="Slide Number Placeholder 4"/>
          <p:cNvSpPr>
            <a:spLocks noGrp="1"/>
          </p:cNvSpPr>
          <p:nvPr>
            <p:ph type="sldNum" sz="quarter" idx="12"/>
          </p:nvPr>
        </p:nvSpPr>
        <p:spPr/>
        <p:txBody>
          <a:bodyPr/>
          <a:lstStyle/>
          <a:p>
            <a:fld id="{0B868178-02AE-42FC-958D-6B8F13B60175}" type="slidenum">
              <a:rPr lang="en-GB" smtClean="0"/>
              <a:pPr/>
              <a:t>7</a:t>
            </a:fld>
            <a:endParaRPr lang="en-GB"/>
          </a:p>
        </p:txBody>
      </p:sp>
      <p:sp>
        <p:nvSpPr>
          <p:cNvPr id="10" name="Picture Placeholder 9"/>
          <p:cNvSpPr>
            <a:spLocks noGrp="1"/>
          </p:cNvSpPr>
          <p:nvPr>
            <p:ph type="pic" sz="quarter" idx="20"/>
          </p:nvPr>
        </p:nvSpPr>
        <p:spPr>
          <a:xfrm>
            <a:off x="432000" y="480499"/>
            <a:ext cx="8280000" cy="28800"/>
          </a:xfrm>
        </p:spPr>
      </p:sp>
      <p:sp>
        <p:nvSpPr>
          <p:cNvPr id="11" name="TextBox 10">
            <a:extLst>
              <a:ext uri="{FF2B5EF4-FFF2-40B4-BE49-F238E27FC236}">
                <a16:creationId xmlns:a16="http://schemas.microsoft.com/office/drawing/2014/main" id="{41950500-2B2F-4E26-AC85-6A31D750D4BF}"/>
              </a:ext>
            </a:extLst>
          </p:cNvPr>
          <p:cNvSpPr txBox="1"/>
          <p:nvPr/>
        </p:nvSpPr>
        <p:spPr>
          <a:xfrm>
            <a:off x="2843808" y="900000"/>
            <a:ext cx="3700730" cy="3044070"/>
          </a:xfrm>
          <a:prstGeom prst="rect">
            <a:avLst/>
          </a:prstGeom>
          <a:noFill/>
        </p:spPr>
        <p:txBody>
          <a:bodyPr wrap="square" lIns="0" tIns="0" rIns="0" bIns="0" rtlCol="0">
            <a:noAutofit/>
          </a:bodyPr>
          <a:lstStyle/>
          <a:p>
            <a:endParaRPr lang="en-GB" altLang="en-US" sz="2000" b="0" dirty="0"/>
          </a:p>
        </p:txBody>
      </p:sp>
      <p:sp>
        <p:nvSpPr>
          <p:cNvPr id="13" name="TextBox 12">
            <a:extLst>
              <a:ext uri="{FF2B5EF4-FFF2-40B4-BE49-F238E27FC236}">
                <a16:creationId xmlns:a16="http://schemas.microsoft.com/office/drawing/2014/main" id="{E374183A-5784-4873-BC8D-514ABF131660}"/>
              </a:ext>
            </a:extLst>
          </p:cNvPr>
          <p:cNvSpPr txBox="1"/>
          <p:nvPr/>
        </p:nvSpPr>
        <p:spPr>
          <a:xfrm>
            <a:off x="1259632" y="4904168"/>
            <a:ext cx="1440160" cy="215444"/>
          </a:xfrm>
          <a:prstGeom prst="rect">
            <a:avLst/>
          </a:prstGeom>
          <a:noFill/>
        </p:spPr>
        <p:txBody>
          <a:bodyPr wrap="square">
            <a:spAutoFit/>
          </a:bodyPr>
          <a:lstStyle/>
          <a:p>
            <a:pPr>
              <a:spcAft>
                <a:spcPts val="600"/>
              </a:spcAft>
            </a:pPr>
            <a:r>
              <a:rPr lang="en-GB" sz="800" dirty="0"/>
              <a:t>Lomas &amp; Almeida 2021</a:t>
            </a:r>
          </a:p>
        </p:txBody>
      </p:sp>
      <p:grpSp>
        <p:nvGrpSpPr>
          <p:cNvPr id="7" name="Group 6">
            <a:extLst>
              <a:ext uri="{FF2B5EF4-FFF2-40B4-BE49-F238E27FC236}">
                <a16:creationId xmlns:a16="http://schemas.microsoft.com/office/drawing/2014/main" id="{E1545EF9-9322-4140-B791-F51F9B3A82B9}"/>
              </a:ext>
            </a:extLst>
          </p:cNvPr>
          <p:cNvGrpSpPr/>
          <p:nvPr/>
        </p:nvGrpSpPr>
        <p:grpSpPr>
          <a:xfrm>
            <a:off x="724994" y="987574"/>
            <a:ext cx="3096344" cy="3337416"/>
            <a:chOff x="71438" y="2035969"/>
            <a:chExt cx="3321050" cy="3765790"/>
          </a:xfrm>
        </p:grpSpPr>
        <p:sp>
          <p:nvSpPr>
            <p:cNvPr id="8" name="TextBox 7">
              <a:extLst>
                <a:ext uri="{FF2B5EF4-FFF2-40B4-BE49-F238E27FC236}">
                  <a16:creationId xmlns:a16="http://schemas.microsoft.com/office/drawing/2014/main" id="{D5F75010-8264-445A-BD75-F48AFF55E4EE}"/>
                </a:ext>
              </a:extLst>
            </p:cNvPr>
            <p:cNvSpPr txBox="1"/>
            <p:nvPr/>
          </p:nvSpPr>
          <p:spPr>
            <a:xfrm>
              <a:off x="766764" y="2659063"/>
              <a:ext cx="1681162" cy="716267"/>
            </a:xfrm>
            <a:prstGeom prst="rect">
              <a:avLst/>
            </a:prstGeom>
            <a:solidFill>
              <a:schemeClr val="accent2"/>
            </a:solidFill>
          </p:spPr>
          <p:txBody>
            <a:bodyPr>
              <a:spAutoFit/>
            </a:bodyPr>
            <a:lstStyle/>
            <a:p>
              <a:pPr algn="ctr">
                <a:defRPr/>
              </a:pPr>
              <a:endParaRPr lang="en-GB" sz="600" dirty="0">
                <a:solidFill>
                  <a:schemeClr val="bg1"/>
                </a:solidFill>
                <a:cs typeface="Georgia"/>
              </a:endParaRPr>
            </a:p>
            <a:p>
              <a:pPr algn="ctr">
                <a:defRPr/>
              </a:pPr>
              <a:r>
                <a:rPr lang="en-GB" sz="1200" dirty="0">
                  <a:solidFill>
                    <a:schemeClr val="bg1"/>
                  </a:solidFill>
                  <a:cs typeface="Georgia"/>
                </a:rPr>
                <a:t>Public reprimands and warnings</a:t>
              </a:r>
            </a:p>
            <a:p>
              <a:pPr algn="ctr">
                <a:defRPr/>
              </a:pPr>
              <a:endParaRPr lang="en-GB" sz="525" dirty="0">
                <a:solidFill>
                  <a:schemeClr val="bg1"/>
                </a:solidFill>
                <a:cs typeface="Georgia"/>
              </a:endParaRPr>
            </a:p>
          </p:txBody>
        </p:sp>
        <p:sp>
          <p:nvSpPr>
            <p:cNvPr id="9" name="TextBox 8">
              <a:extLst>
                <a:ext uri="{FF2B5EF4-FFF2-40B4-BE49-F238E27FC236}">
                  <a16:creationId xmlns:a16="http://schemas.microsoft.com/office/drawing/2014/main" id="{518BA766-0296-4E45-8312-471BB9C55981}"/>
                </a:ext>
              </a:extLst>
            </p:cNvPr>
            <p:cNvSpPr txBox="1"/>
            <p:nvPr/>
          </p:nvSpPr>
          <p:spPr>
            <a:xfrm>
              <a:off x="71438" y="3749675"/>
              <a:ext cx="1524000" cy="681540"/>
            </a:xfrm>
            <a:prstGeom prst="rect">
              <a:avLst/>
            </a:prstGeom>
            <a:solidFill>
              <a:schemeClr val="accent2"/>
            </a:solidFill>
          </p:spPr>
          <p:txBody>
            <a:bodyPr>
              <a:spAutoFit/>
            </a:bodyPr>
            <a:lstStyle/>
            <a:p>
              <a:pPr algn="ctr">
                <a:defRPr/>
              </a:pPr>
              <a:endParaRPr lang="en-GB" sz="600" dirty="0">
                <a:solidFill>
                  <a:schemeClr val="bg1"/>
                </a:solidFill>
                <a:cs typeface="Georgia"/>
              </a:endParaRPr>
            </a:p>
            <a:p>
              <a:pPr algn="ctr">
                <a:defRPr/>
              </a:pPr>
              <a:r>
                <a:rPr lang="en-GB" sz="1100" dirty="0">
                  <a:solidFill>
                    <a:schemeClr val="bg1"/>
                  </a:solidFill>
                  <a:cs typeface="Georgia"/>
                </a:rPr>
                <a:t>Order into compliance</a:t>
              </a:r>
            </a:p>
            <a:p>
              <a:pPr algn="ctr">
                <a:defRPr/>
              </a:pPr>
              <a:endParaRPr lang="en-GB" sz="525" dirty="0">
                <a:solidFill>
                  <a:schemeClr val="bg1"/>
                </a:solidFill>
                <a:cs typeface="Georgia"/>
              </a:endParaRPr>
            </a:p>
          </p:txBody>
        </p:sp>
        <p:sp>
          <p:nvSpPr>
            <p:cNvPr id="12" name="TextBox 18">
              <a:extLst>
                <a:ext uri="{FF2B5EF4-FFF2-40B4-BE49-F238E27FC236}">
                  <a16:creationId xmlns:a16="http://schemas.microsoft.com/office/drawing/2014/main" id="{1B5F2C2F-3BFE-4FC0-8E89-BDAF78BA9419}"/>
                </a:ext>
              </a:extLst>
            </p:cNvPr>
            <p:cNvSpPr txBox="1">
              <a:spLocks noChangeArrowheads="1"/>
            </p:cNvSpPr>
            <p:nvPr/>
          </p:nvSpPr>
          <p:spPr bwMode="auto">
            <a:xfrm>
              <a:off x="74613" y="4864100"/>
              <a:ext cx="1520825" cy="93765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GB" altLang="en-US" sz="600" dirty="0">
                <a:solidFill>
                  <a:schemeClr val="bg1"/>
                </a:solidFill>
              </a:endParaRPr>
            </a:p>
            <a:p>
              <a:pPr algn="ctr"/>
              <a:r>
                <a:rPr lang="en-GB" altLang="en-US" sz="1200" dirty="0">
                  <a:solidFill>
                    <a:schemeClr val="bg1"/>
                  </a:solidFill>
                </a:rPr>
                <a:t>Order to temporarily stop processing</a:t>
              </a:r>
            </a:p>
            <a:p>
              <a:pPr algn="ctr"/>
              <a:endParaRPr lang="en-GB" altLang="en-US" sz="600" dirty="0">
                <a:solidFill>
                  <a:schemeClr val="bg1"/>
                </a:solidFill>
              </a:endParaRPr>
            </a:p>
          </p:txBody>
        </p:sp>
        <p:sp>
          <p:nvSpPr>
            <p:cNvPr id="14" name="TextBox 19">
              <a:extLst>
                <a:ext uri="{FF2B5EF4-FFF2-40B4-BE49-F238E27FC236}">
                  <a16:creationId xmlns:a16="http://schemas.microsoft.com/office/drawing/2014/main" id="{87ADC7E2-0CAC-4855-AD5F-FD595E759B2C}"/>
                </a:ext>
              </a:extLst>
            </p:cNvPr>
            <p:cNvSpPr txBox="1">
              <a:spLocks noChangeArrowheads="1"/>
            </p:cNvSpPr>
            <p:nvPr/>
          </p:nvSpPr>
          <p:spPr bwMode="auto">
            <a:xfrm>
              <a:off x="1716088" y="4848226"/>
              <a:ext cx="1676400" cy="93766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GB" altLang="en-US" sz="600" dirty="0">
                <a:solidFill>
                  <a:schemeClr val="bg1"/>
                </a:solidFill>
              </a:endParaRPr>
            </a:p>
            <a:p>
              <a:pPr algn="ctr"/>
              <a:r>
                <a:rPr lang="en-GB" altLang="en-US" sz="1200" dirty="0">
                  <a:solidFill>
                    <a:schemeClr val="bg1"/>
                  </a:solidFill>
                </a:rPr>
                <a:t>Order a stop to international data sharing</a:t>
              </a:r>
            </a:p>
            <a:p>
              <a:pPr algn="ctr"/>
              <a:endParaRPr lang="en-GB" altLang="en-US" sz="600" dirty="0">
                <a:solidFill>
                  <a:schemeClr val="bg1"/>
                </a:solidFill>
              </a:endParaRPr>
            </a:p>
          </p:txBody>
        </p:sp>
        <p:sp>
          <p:nvSpPr>
            <p:cNvPr id="15" name="TextBox 14">
              <a:extLst>
                <a:ext uri="{FF2B5EF4-FFF2-40B4-BE49-F238E27FC236}">
                  <a16:creationId xmlns:a16="http://schemas.microsoft.com/office/drawing/2014/main" id="{4E2D407C-40FB-49CB-BBC7-271F2BBC2CBE}"/>
                </a:ext>
              </a:extLst>
            </p:cNvPr>
            <p:cNvSpPr txBox="1"/>
            <p:nvPr/>
          </p:nvSpPr>
          <p:spPr>
            <a:xfrm>
              <a:off x="1716088" y="3763963"/>
              <a:ext cx="1522412" cy="681540"/>
            </a:xfrm>
            <a:prstGeom prst="rect">
              <a:avLst/>
            </a:prstGeom>
            <a:solidFill>
              <a:schemeClr val="accent2"/>
            </a:solidFill>
          </p:spPr>
          <p:txBody>
            <a:bodyPr>
              <a:spAutoFit/>
            </a:bodyPr>
            <a:lstStyle/>
            <a:p>
              <a:pPr algn="ctr">
                <a:defRPr/>
              </a:pPr>
              <a:endParaRPr lang="en-GB" sz="600" dirty="0">
                <a:solidFill>
                  <a:schemeClr val="bg1"/>
                </a:solidFill>
                <a:cs typeface="Georgia"/>
              </a:endParaRPr>
            </a:p>
            <a:p>
              <a:pPr algn="ctr">
                <a:defRPr/>
              </a:pPr>
              <a:r>
                <a:rPr lang="en-GB" sz="1100" dirty="0">
                  <a:solidFill>
                    <a:schemeClr val="bg1"/>
                  </a:solidFill>
                  <a:cs typeface="Georgia"/>
                </a:rPr>
                <a:t>Order to rectify, restrict or erase</a:t>
              </a:r>
            </a:p>
            <a:p>
              <a:pPr algn="ctr">
                <a:defRPr/>
              </a:pPr>
              <a:endParaRPr lang="en-GB" sz="525" dirty="0">
                <a:solidFill>
                  <a:schemeClr val="bg1"/>
                </a:solidFill>
                <a:cs typeface="Georgia"/>
              </a:endParaRPr>
            </a:p>
          </p:txBody>
        </p:sp>
        <p:sp>
          <p:nvSpPr>
            <p:cNvPr id="16" name="Content Placeholder 10">
              <a:extLst>
                <a:ext uri="{FF2B5EF4-FFF2-40B4-BE49-F238E27FC236}">
                  <a16:creationId xmlns:a16="http://schemas.microsoft.com/office/drawing/2014/main" id="{59F003BD-A30D-401C-B6D2-105961937C8C}"/>
                </a:ext>
              </a:extLst>
            </p:cNvPr>
            <p:cNvSpPr txBox="1">
              <a:spLocks noChangeArrowheads="1"/>
            </p:cNvSpPr>
            <p:nvPr/>
          </p:nvSpPr>
          <p:spPr bwMode="auto">
            <a:xfrm>
              <a:off x="456406" y="2035969"/>
              <a:ext cx="230187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639763" indent="-2730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indent="-228600">
                <a:spcBef>
                  <a:spcPts val="400"/>
                </a:spcBef>
                <a:buClr>
                  <a:srgbClr val="969696"/>
                </a:buClr>
                <a:buSzPct val="75000"/>
                <a:buFont typeface="Wingdings" pitchFamily="2" charset="2"/>
                <a:buChar char=""/>
                <a:defRPr sz="2000">
                  <a:solidFill>
                    <a:schemeClr val="tx1"/>
                  </a:solidFill>
                  <a:latin typeface="Tw Cen MT" panose="020B0602020104020603" pitchFamily="34" charset="77"/>
                </a:defRPr>
              </a:lvl4pPr>
              <a:lvl5pPr indent="-228600">
                <a:spcBef>
                  <a:spcPts val="400"/>
                </a:spcBef>
                <a:buClr>
                  <a:srgbClr val="808080"/>
                </a:buClr>
                <a:buSzPct val="65000"/>
                <a:buFont typeface="Wingdings" pitchFamily="2" charset="2"/>
                <a:buChar char=""/>
                <a:defRPr sz="2000">
                  <a:solidFill>
                    <a:schemeClr val="tx1"/>
                  </a:solidFill>
                  <a:latin typeface="Tw Cen MT" panose="020B0602020104020603" pitchFamily="34" charset="77"/>
                </a:defRPr>
              </a:lvl5pPr>
              <a:lvl6pPr indent="-228600" eaLnBrk="0" fontAlgn="base" hangingPunct="0">
                <a:spcBef>
                  <a:spcPts val="400"/>
                </a:spcBef>
                <a:spcAft>
                  <a:spcPct val="0"/>
                </a:spcAft>
                <a:buClr>
                  <a:srgbClr val="808080"/>
                </a:buClr>
                <a:buSzPct val="65000"/>
                <a:buFont typeface="Wingdings" pitchFamily="2" charset="2"/>
                <a:buChar char=""/>
                <a:defRPr sz="2000">
                  <a:solidFill>
                    <a:schemeClr val="tx1"/>
                  </a:solidFill>
                  <a:latin typeface="Tw Cen MT" panose="020B0602020104020603" pitchFamily="34" charset="77"/>
                </a:defRPr>
              </a:lvl6pPr>
              <a:lvl7pPr indent="-228600" eaLnBrk="0" fontAlgn="base" hangingPunct="0">
                <a:spcBef>
                  <a:spcPts val="400"/>
                </a:spcBef>
                <a:spcAft>
                  <a:spcPct val="0"/>
                </a:spcAft>
                <a:buClr>
                  <a:srgbClr val="808080"/>
                </a:buClr>
                <a:buSzPct val="65000"/>
                <a:buFont typeface="Wingdings" pitchFamily="2" charset="2"/>
                <a:buChar char=""/>
                <a:defRPr sz="2000">
                  <a:solidFill>
                    <a:schemeClr val="tx1"/>
                  </a:solidFill>
                  <a:latin typeface="Tw Cen MT" panose="020B0602020104020603" pitchFamily="34" charset="77"/>
                </a:defRPr>
              </a:lvl7pPr>
              <a:lvl8pPr indent="-228600" eaLnBrk="0" fontAlgn="base" hangingPunct="0">
                <a:spcBef>
                  <a:spcPts val="400"/>
                </a:spcBef>
                <a:spcAft>
                  <a:spcPct val="0"/>
                </a:spcAft>
                <a:buClr>
                  <a:srgbClr val="808080"/>
                </a:buClr>
                <a:buSzPct val="65000"/>
                <a:buFont typeface="Wingdings" pitchFamily="2" charset="2"/>
                <a:buChar char=""/>
                <a:defRPr sz="2000">
                  <a:solidFill>
                    <a:schemeClr val="tx1"/>
                  </a:solidFill>
                  <a:latin typeface="Tw Cen MT" panose="020B0602020104020603" pitchFamily="34" charset="77"/>
                </a:defRPr>
              </a:lvl8pPr>
              <a:lvl9pPr indent="-228600" eaLnBrk="0" fontAlgn="base" hangingPunct="0">
                <a:spcBef>
                  <a:spcPts val="400"/>
                </a:spcBef>
                <a:spcAft>
                  <a:spcPct val="0"/>
                </a:spcAft>
                <a:buClr>
                  <a:srgbClr val="808080"/>
                </a:buClr>
                <a:buSzPct val="65000"/>
                <a:buFont typeface="Wingdings" pitchFamily="2" charset="2"/>
                <a:buChar char=""/>
                <a:defRPr sz="2000">
                  <a:solidFill>
                    <a:schemeClr val="tx1"/>
                  </a:solidFill>
                  <a:latin typeface="Tw Cen MT" panose="020B0602020104020603" pitchFamily="34" charset="77"/>
                </a:defRPr>
              </a:lvl9pPr>
            </a:lstStyle>
            <a:p>
              <a:pPr eaLnBrk="1" hangingPunct="1">
                <a:spcBef>
                  <a:spcPct val="0"/>
                </a:spcBef>
                <a:buClr>
                  <a:srgbClr val="003E7E"/>
                </a:buClr>
                <a:buSzTx/>
                <a:buFontTx/>
                <a:buNone/>
              </a:pPr>
              <a:r>
                <a:rPr lang="en-GB" altLang="en-US" sz="1800" dirty="0">
                  <a:solidFill>
                    <a:srgbClr val="003E7E"/>
                  </a:solidFill>
                </a:rPr>
                <a:t>Regulatory powers</a:t>
              </a:r>
              <a:endParaRPr lang="en-GB" altLang="en-US" sz="1800" dirty="0"/>
            </a:p>
          </p:txBody>
        </p:sp>
      </p:grpSp>
      <p:sp>
        <p:nvSpPr>
          <p:cNvPr id="17" name="Content Placeholder 10">
            <a:extLst>
              <a:ext uri="{FF2B5EF4-FFF2-40B4-BE49-F238E27FC236}">
                <a16:creationId xmlns:a16="http://schemas.microsoft.com/office/drawing/2014/main" id="{C5743056-29FE-43BD-9369-CDF69B46D40D}"/>
              </a:ext>
            </a:extLst>
          </p:cNvPr>
          <p:cNvSpPr txBox="1">
            <a:spLocks noChangeArrowheads="1"/>
          </p:cNvSpPr>
          <p:nvPr/>
        </p:nvSpPr>
        <p:spPr bwMode="auto">
          <a:xfrm>
            <a:off x="4065010" y="1396782"/>
            <a:ext cx="214947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639763" indent="-2730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indent="-228600">
              <a:spcBef>
                <a:spcPts val="400"/>
              </a:spcBef>
              <a:buClr>
                <a:srgbClr val="969696"/>
              </a:buClr>
              <a:buSzPct val="75000"/>
              <a:buFont typeface="Wingdings" pitchFamily="2" charset="2"/>
              <a:buChar char=""/>
              <a:defRPr sz="2000">
                <a:solidFill>
                  <a:schemeClr val="tx1"/>
                </a:solidFill>
                <a:latin typeface="Tw Cen MT" panose="020B0602020104020603" pitchFamily="34" charset="77"/>
              </a:defRPr>
            </a:lvl4pPr>
            <a:lvl5pPr indent="-228600">
              <a:spcBef>
                <a:spcPts val="400"/>
              </a:spcBef>
              <a:buClr>
                <a:srgbClr val="808080"/>
              </a:buClr>
              <a:buSzPct val="65000"/>
              <a:buFont typeface="Wingdings" pitchFamily="2" charset="2"/>
              <a:buChar char=""/>
              <a:defRPr sz="2000">
                <a:solidFill>
                  <a:schemeClr val="tx1"/>
                </a:solidFill>
                <a:latin typeface="Tw Cen MT" panose="020B0602020104020603" pitchFamily="34" charset="77"/>
              </a:defRPr>
            </a:lvl5pPr>
            <a:lvl6pPr indent="-228600" eaLnBrk="0" fontAlgn="base" hangingPunct="0">
              <a:spcBef>
                <a:spcPts val="400"/>
              </a:spcBef>
              <a:spcAft>
                <a:spcPct val="0"/>
              </a:spcAft>
              <a:buClr>
                <a:srgbClr val="808080"/>
              </a:buClr>
              <a:buSzPct val="65000"/>
              <a:buFont typeface="Wingdings" pitchFamily="2" charset="2"/>
              <a:buChar char=""/>
              <a:defRPr sz="2000">
                <a:solidFill>
                  <a:schemeClr val="tx1"/>
                </a:solidFill>
                <a:latin typeface="Tw Cen MT" panose="020B0602020104020603" pitchFamily="34" charset="77"/>
              </a:defRPr>
            </a:lvl6pPr>
            <a:lvl7pPr indent="-228600" eaLnBrk="0" fontAlgn="base" hangingPunct="0">
              <a:spcBef>
                <a:spcPts val="400"/>
              </a:spcBef>
              <a:spcAft>
                <a:spcPct val="0"/>
              </a:spcAft>
              <a:buClr>
                <a:srgbClr val="808080"/>
              </a:buClr>
              <a:buSzPct val="65000"/>
              <a:buFont typeface="Wingdings" pitchFamily="2" charset="2"/>
              <a:buChar char=""/>
              <a:defRPr sz="2000">
                <a:solidFill>
                  <a:schemeClr val="tx1"/>
                </a:solidFill>
                <a:latin typeface="Tw Cen MT" panose="020B0602020104020603" pitchFamily="34" charset="77"/>
              </a:defRPr>
            </a:lvl7pPr>
            <a:lvl8pPr indent="-228600" eaLnBrk="0" fontAlgn="base" hangingPunct="0">
              <a:spcBef>
                <a:spcPts val="400"/>
              </a:spcBef>
              <a:spcAft>
                <a:spcPct val="0"/>
              </a:spcAft>
              <a:buClr>
                <a:srgbClr val="808080"/>
              </a:buClr>
              <a:buSzPct val="65000"/>
              <a:buFont typeface="Wingdings" pitchFamily="2" charset="2"/>
              <a:buChar char=""/>
              <a:defRPr sz="2000">
                <a:solidFill>
                  <a:schemeClr val="tx1"/>
                </a:solidFill>
                <a:latin typeface="Tw Cen MT" panose="020B0602020104020603" pitchFamily="34" charset="77"/>
              </a:defRPr>
            </a:lvl8pPr>
            <a:lvl9pPr indent="-228600" eaLnBrk="0" fontAlgn="base" hangingPunct="0">
              <a:spcBef>
                <a:spcPts val="400"/>
              </a:spcBef>
              <a:spcAft>
                <a:spcPct val="0"/>
              </a:spcAft>
              <a:buClr>
                <a:srgbClr val="808080"/>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
                <a:srgbClr val="003E7E"/>
              </a:buClr>
              <a:buSzTx/>
              <a:buFontTx/>
              <a:buNone/>
            </a:pPr>
            <a:r>
              <a:rPr lang="en-GB" altLang="en-US" sz="1100" dirty="0">
                <a:latin typeface="+mn-lt"/>
              </a:rPr>
              <a:t>up to 20 Million Euro </a:t>
            </a:r>
          </a:p>
          <a:p>
            <a:pPr algn="ctr" eaLnBrk="1" hangingPunct="1">
              <a:spcBef>
                <a:spcPct val="0"/>
              </a:spcBef>
              <a:buClr>
                <a:srgbClr val="003E7E"/>
              </a:buClr>
              <a:buSzTx/>
              <a:buFontTx/>
              <a:buNone/>
            </a:pPr>
            <a:r>
              <a:rPr lang="en-GB" altLang="en-US" sz="1100" dirty="0">
                <a:latin typeface="+mn-lt"/>
              </a:rPr>
              <a:t>(or 4% Turnover)</a:t>
            </a:r>
          </a:p>
        </p:txBody>
      </p:sp>
      <p:sp>
        <p:nvSpPr>
          <p:cNvPr id="18" name="Content Placeholder 10">
            <a:extLst>
              <a:ext uri="{FF2B5EF4-FFF2-40B4-BE49-F238E27FC236}">
                <a16:creationId xmlns:a16="http://schemas.microsoft.com/office/drawing/2014/main" id="{3C855487-7FBC-4EE2-86D2-D4FFD1645F1B}"/>
              </a:ext>
            </a:extLst>
          </p:cNvPr>
          <p:cNvSpPr txBox="1">
            <a:spLocks noChangeArrowheads="1"/>
          </p:cNvSpPr>
          <p:nvPr/>
        </p:nvSpPr>
        <p:spPr bwMode="auto">
          <a:xfrm>
            <a:off x="6488455" y="1396782"/>
            <a:ext cx="2029078"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639763" indent="-2730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indent="-228600">
              <a:spcBef>
                <a:spcPts val="400"/>
              </a:spcBef>
              <a:buClr>
                <a:srgbClr val="969696"/>
              </a:buClr>
              <a:buSzPct val="75000"/>
              <a:buFont typeface="Wingdings" pitchFamily="2" charset="2"/>
              <a:buChar char=""/>
              <a:defRPr sz="2000">
                <a:solidFill>
                  <a:schemeClr val="tx1"/>
                </a:solidFill>
                <a:latin typeface="Tw Cen MT" panose="020B0602020104020603" pitchFamily="34" charset="77"/>
              </a:defRPr>
            </a:lvl4pPr>
            <a:lvl5pPr indent="-228600">
              <a:spcBef>
                <a:spcPts val="400"/>
              </a:spcBef>
              <a:buClr>
                <a:srgbClr val="808080"/>
              </a:buClr>
              <a:buSzPct val="65000"/>
              <a:buFont typeface="Wingdings" pitchFamily="2" charset="2"/>
              <a:buChar char=""/>
              <a:defRPr sz="2000">
                <a:solidFill>
                  <a:schemeClr val="tx1"/>
                </a:solidFill>
                <a:latin typeface="Tw Cen MT" panose="020B0602020104020603" pitchFamily="34" charset="77"/>
              </a:defRPr>
            </a:lvl5pPr>
            <a:lvl6pPr indent="-228600" eaLnBrk="0" fontAlgn="base" hangingPunct="0">
              <a:spcBef>
                <a:spcPts val="400"/>
              </a:spcBef>
              <a:spcAft>
                <a:spcPct val="0"/>
              </a:spcAft>
              <a:buClr>
                <a:srgbClr val="808080"/>
              </a:buClr>
              <a:buSzPct val="65000"/>
              <a:buFont typeface="Wingdings" pitchFamily="2" charset="2"/>
              <a:buChar char=""/>
              <a:defRPr sz="2000">
                <a:solidFill>
                  <a:schemeClr val="tx1"/>
                </a:solidFill>
                <a:latin typeface="Tw Cen MT" panose="020B0602020104020603" pitchFamily="34" charset="77"/>
              </a:defRPr>
            </a:lvl6pPr>
            <a:lvl7pPr indent="-228600" eaLnBrk="0" fontAlgn="base" hangingPunct="0">
              <a:spcBef>
                <a:spcPts val="400"/>
              </a:spcBef>
              <a:spcAft>
                <a:spcPct val="0"/>
              </a:spcAft>
              <a:buClr>
                <a:srgbClr val="808080"/>
              </a:buClr>
              <a:buSzPct val="65000"/>
              <a:buFont typeface="Wingdings" pitchFamily="2" charset="2"/>
              <a:buChar char=""/>
              <a:defRPr sz="2000">
                <a:solidFill>
                  <a:schemeClr val="tx1"/>
                </a:solidFill>
                <a:latin typeface="Tw Cen MT" panose="020B0602020104020603" pitchFamily="34" charset="77"/>
              </a:defRPr>
            </a:lvl7pPr>
            <a:lvl8pPr indent="-228600" eaLnBrk="0" fontAlgn="base" hangingPunct="0">
              <a:spcBef>
                <a:spcPts val="400"/>
              </a:spcBef>
              <a:spcAft>
                <a:spcPct val="0"/>
              </a:spcAft>
              <a:buClr>
                <a:srgbClr val="808080"/>
              </a:buClr>
              <a:buSzPct val="65000"/>
              <a:buFont typeface="Wingdings" pitchFamily="2" charset="2"/>
              <a:buChar char=""/>
              <a:defRPr sz="2000">
                <a:solidFill>
                  <a:schemeClr val="tx1"/>
                </a:solidFill>
                <a:latin typeface="Tw Cen MT" panose="020B0602020104020603" pitchFamily="34" charset="77"/>
              </a:defRPr>
            </a:lvl8pPr>
            <a:lvl9pPr indent="-228600" eaLnBrk="0" fontAlgn="base" hangingPunct="0">
              <a:spcBef>
                <a:spcPts val="400"/>
              </a:spcBef>
              <a:spcAft>
                <a:spcPct val="0"/>
              </a:spcAft>
              <a:buClr>
                <a:srgbClr val="808080"/>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0"/>
              </a:spcBef>
              <a:buClr>
                <a:srgbClr val="003E7E"/>
              </a:buClr>
              <a:buSzTx/>
              <a:buFontTx/>
              <a:buNone/>
            </a:pPr>
            <a:r>
              <a:rPr lang="en-GB" altLang="en-US" sz="1100" dirty="0">
                <a:latin typeface="+mn-lt"/>
              </a:rPr>
              <a:t>up to 10 Million Euro (or 2% Turnover)</a:t>
            </a:r>
          </a:p>
        </p:txBody>
      </p:sp>
      <p:sp>
        <p:nvSpPr>
          <p:cNvPr id="19" name="Content Placeholder 10">
            <a:extLst>
              <a:ext uri="{FF2B5EF4-FFF2-40B4-BE49-F238E27FC236}">
                <a16:creationId xmlns:a16="http://schemas.microsoft.com/office/drawing/2014/main" id="{BEB94468-804E-4FD4-9537-AFBE90E557AB}"/>
              </a:ext>
            </a:extLst>
          </p:cNvPr>
          <p:cNvSpPr txBox="1">
            <a:spLocks noChangeArrowheads="1"/>
          </p:cNvSpPr>
          <p:nvPr/>
        </p:nvSpPr>
        <p:spPr bwMode="auto">
          <a:xfrm>
            <a:off x="4065010" y="991175"/>
            <a:ext cx="1681162"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639763" indent="-2730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indent="-228600">
              <a:spcBef>
                <a:spcPts val="400"/>
              </a:spcBef>
              <a:buClr>
                <a:srgbClr val="969696"/>
              </a:buClr>
              <a:buSzPct val="75000"/>
              <a:buFont typeface="Wingdings" pitchFamily="2" charset="2"/>
              <a:buChar char=""/>
              <a:defRPr sz="2000">
                <a:solidFill>
                  <a:schemeClr val="tx1"/>
                </a:solidFill>
                <a:latin typeface="Tw Cen MT" panose="020B0602020104020603" pitchFamily="34" charset="77"/>
              </a:defRPr>
            </a:lvl4pPr>
            <a:lvl5pPr indent="-228600">
              <a:spcBef>
                <a:spcPts val="400"/>
              </a:spcBef>
              <a:buClr>
                <a:srgbClr val="808080"/>
              </a:buClr>
              <a:buSzPct val="65000"/>
              <a:buFont typeface="Wingdings" pitchFamily="2" charset="2"/>
              <a:buChar char=""/>
              <a:defRPr sz="2000">
                <a:solidFill>
                  <a:schemeClr val="tx1"/>
                </a:solidFill>
                <a:latin typeface="Tw Cen MT" panose="020B0602020104020603" pitchFamily="34" charset="77"/>
              </a:defRPr>
            </a:lvl5pPr>
            <a:lvl6pPr indent="-228600" eaLnBrk="0" fontAlgn="base" hangingPunct="0">
              <a:spcBef>
                <a:spcPts val="400"/>
              </a:spcBef>
              <a:spcAft>
                <a:spcPct val="0"/>
              </a:spcAft>
              <a:buClr>
                <a:srgbClr val="808080"/>
              </a:buClr>
              <a:buSzPct val="65000"/>
              <a:buFont typeface="Wingdings" pitchFamily="2" charset="2"/>
              <a:buChar char=""/>
              <a:defRPr sz="2000">
                <a:solidFill>
                  <a:schemeClr val="tx1"/>
                </a:solidFill>
                <a:latin typeface="Tw Cen MT" panose="020B0602020104020603" pitchFamily="34" charset="77"/>
              </a:defRPr>
            </a:lvl6pPr>
            <a:lvl7pPr indent="-228600" eaLnBrk="0" fontAlgn="base" hangingPunct="0">
              <a:spcBef>
                <a:spcPts val="400"/>
              </a:spcBef>
              <a:spcAft>
                <a:spcPct val="0"/>
              </a:spcAft>
              <a:buClr>
                <a:srgbClr val="808080"/>
              </a:buClr>
              <a:buSzPct val="65000"/>
              <a:buFont typeface="Wingdings" pitchFamily="2" charset="2"/>
              <a:buChar char=""/>
              <a:defRPr sz="2000">
                <a:solidFill>
                  <a:schemeClr val="tx1"/>
                </a:solidFill>
                <a:latin typeface="Tw Cen MT" panose="020B0602020104020603" pitchFamily="34" charset="77"/>
              </a:defRPr>
            </a:lvl7pPr>
            <a:lvl8pPr indent="-228600" eaLnBrk="0" fontAlgn="base" hangingPunct="0">
              <a:spcBef>
                <a:spcPts val="400"/>
              </a:spcBef>
              <a:spcAft>
                <a:spcPct val="0"/>
              </a:spcAft>
              <a:buClr>
                <a:srgbClr val="808080"/>
              </a:buClr>
              <a:buSzPct val="65000"/>
              <a:buFont typeface="Wingdings" pitchFamily="2" charset="2"/>
              <a:buChar char=""/>
              <a:defRPr sz="2000">
                <a:solidFill>
                  <a:schemeClr val="tx1"/>
                </a:solidFill>
                <a:latin typeface="Tw Cen MT" panose="020B0602020104020603" pitchFamily="34" charset="77"/>
              </a:defRPr>
            </a:lvl8pPr>
            <a:lvl9pPr indent="-228600" eaLnBrk="0" fontAlgn="base" hangingPunct="0">
              <a:spcBef>
                <a:spcPts val="400"/>
              </a:spcBef>
              <a:spcAft>
                <a:spcPct val="0"/>
              </a:spcAft>
              <a:buClr>
                <a:srgbClr val="808080"/>
              </a:buClr>
              <a:buSzPct val="65000"/>
              <a:buFont typeface="Wingdings" pitchFamily="2" charset="2"/>
              <a:buChar char=""/>
              <a:defRPr sz="2000">
                <a:solidFill>
                  <a:schemeClr val="tx1"/>
                </a:solidFill>
                <a:latin typeface="Tw Cen MT" panose="020B0602020104020603" pitchFamily="34" charset="77"/>
              </a:defRPr>
            </a:lvl9pPr>
          </a:lstStyle>
          <a:p>
            <a:pPr eaLnBrk="1" hangingPunct="1">
              <a:spcBef>
                <a:spcPct val="0"/>
              </a:spcBef>
              <a:buClr>
                <a:srgbClr val="003E7E"/>
              </a:buClr>
              <a:buSzTx/>
              <a:buFontTx/>
              <a:buNone/>
            </a:pPr>
            <a:r>
              <a:rPr lang="en-GB" altLang="en-US" sz="1800" dirty="0">
                <a:solidFill>
                  <a:srgbClr val="003E7E"/>
                </a:solidFill>
              </a:rPr>
              <a:t>ICO Fines</a:t>
            </a:r>
            <a:endParaRPr lang="en-GB" altLang="en-US" sz="1800" dirty="0"/>
          </a:p>
        </p:txBody>
      </p:sp>
      <p:sp>
        <p:nvSpPr>
          <p:cNvPr id="20" name="TextBox 31">
            <a:extLst>
              <a:ext uri="{FF2B5EF4-FFF2-40B4-BE49-F238E27FC236}">
                <a16:creationId xmlns:a16="http://schemas.microsoft.com/office/drawing/2014/main" id="{86B6D7BA-A9C6-455E-8849-713A84DCC3ED}"/>
              </a:ext>
            </a:extLst>
          </p:cNvPr>
          <p:cNvSpPr txBox="1">
            <a:spLocks noChangeArrowheads="1"/>
          </p:cNvSpPr>
          <p:nvPr/>
        </p:nvSpPr>
        <p:spPr bwMode="auto">
          <a:xfrm>
            <a:off x="4122269" y="1857183"/>
            <a:ext cx="2300288" cy="64633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GB" altLang="en-US" sz="1200" dirty="0">
              <a:solidFill>
                <a:schemeClr val="bg1"/>
              </a:solidFill>
              <a:latin typeface="+mn-lt"/>
            </a:endParaRPr>
          </a:p>
          <a:p>
            <a:pPr algn="ctr"/>
            <a:r>
              <a:rPr lang="en-GB" altLang="en-US" sz="1200" dirty="0">
                <a:solidFill>
                  <a:schemeClr val="bg1"/>
                </a:solidFill>
                <a:latin typeface="+mn-lt"/>
              </a:rPr>
              <a:t>Getting the principles wrong</a:t>
            </a:r>
          </a:p>
          <a:p>
            <a:pPr algn="ctr"/>
            <a:endParaRPr lang="en-GB" altLang="en-US" sz="1200" dirty="0">
              <a:solidFill>
                <a:schemeClr val="bg1"/>
              </a:solidFill>
              <a:latin typeface="+mn-lt"/>
            </a:endParaRPr>
          </a:p>
        </p:txBody>
      </p:sp>
      <p:sp>
        <p:nvSpPr>
          <p:cNvPr id="21" name="TextBox 32">
            <a:extLst>
              <a:ext uri="{FF2B5EF4-FFF2-40B4-BE49-F238E27FC236}">
                <a16:creationId xmlns:a16="http://schemas.microsoft.com/office/drawing/2014/main" id="{C1D2A956-7A61-42AA-906A-31076D42CBCE}"/>
              </a:ext>
            </a:extLst>
          </p:cNvPr>
          <p:cNvSpPr txBox="1">
            <a:spLocks noChangeArrowheads="1"/>
          </p:cNvSpPr>
          <p:nvPr/>
        </p:nvSpPr>
        <p:spPr bwMode="auto">
          <a:xfrm>
            <a:off x="4130207" y="3479925"/>
            <a:ext cx="2292350" cy="83099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GB" altLang="en-US" sz="1200" dirty="0">
              <a:solidFill>
                <a:schemeClr val="bg1"/>
              </a:solidFill>
              <a:latin typeface="+mn-lt"/>
            </a:endParaRPr>
          </a:p>
          <a:p>
            <a:pPr algn="ctr"/>
            <a:r>
              <a:rPr lang="en-GB" altLang="en-US" sz="1200" dirty="0">
                <a:solidFill>
                  <a:schemeClr val="bg1"/>
                </a:solidFill>
                <a:latin typeface="+mn-lt"/>
              </a:rPr>
              <a:t>Sharing personal data overseas without safeguards</a:t>
            </a:r>
          </a:p>
          <a:p>
            <a:pPr algn="ctr"/>
            <a:endParaRPr lang="en-GB" altLang="en-US" sz="1200" dirty="0">
              <a:solidFill>
                <a:schemeClr val="bg1"/>
              </a:solidFill>
              <a:latin typeface="+mn-lt"/>
            </a:endParaRPr>
          </a:p>
        </p:txBody>
      </p:sp>
      <p:sp>
        <p:nvSpPr>
          <p:cNvPr id="22" name="TextBox 33">
            <a:extLst>
              <a:ext uri="{FF2B5EF4-FFF2-40B4-BE49-F238E27FC236}">
                <a16:creationId xmlns:a16="http://schemas.microsoft.com/office/drawing/2014/main" id="{D0138066-29CB-4C25-B6C5-C36EBE69BE9E}"/>
              </a:ext>
            </a:extLst>
          </p:cNvPr>
          <p:cNvSpPr txBox="1">
            <a:spLocks noChangeArrowheads="1"/>
          </p:cNvSpPr>
          <p:nvPr/>
        </p:nvSpPr>
        <p:spPr bwMode="auto">
          <a:xfrm>
            <a:off x="4130207" y="2568724"/>
            <a:ext cx="2292350" cy="83099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GB" altLang="en-US" sz="1200" dirty="0">
              <a:solidFill>
                <a:schemeClr val="bg1"/>
              </a:solidFill>
              <a:latin typeface="+mn-lt"/>
            </a:endParaRPr>
          </a:p>
          <a:p>
            <a:pPr algn="ctr"/>
            <a:r>
              <a:rPr lang="en-GB" altLang="en-US" sz="1200" dirty="0">
                <a:solidFill>
                  <a:schemeClr val="bg1"/>
                </a:solidFill>
                <a:latin typeface="+mn-lt"/>
              </a:rPr>
              <a:t>Infringing the rights of an individual</a:t>
            </a:r>
          </a:p>
          <a:p>
            <a:pPr algn="ctr"/>
            <a:endParaRPr lang="en-GB" altLang="en-US" sz="1200" dirty="0">
              <a:solidFill>
                <a:schemeClr val="bg1"/>
              </a:solidFill>
              <a:latin typeface="+mn-lt"/>
            </a:endParaRPr>
          </a:p>
        </p:txBody>
      </p:sp>
      <p:sp>
        <p:nvSpPr>
          <p:cNvPr id="23" name="TextBox 22">
            <a:extLst>
              <a:ext uri="{FF2B5EF4-FFF2-40B4-BE49-F238E27FC236}">
                <a16:creationId xmlns:a16="http://schemas.microsoft.com/office/drawing/2014/main" id="{F1BEE869-4575-4EC8-B2A1-5FC49F2D8F91}"/>
              </a:ext>
            </a:extLst>
          </p:cNvPr>
          <p:cNvSpPr txBox="1"/>
          <p:nvPr/>
        </p:nvSpPr>
        <p:spPr>
          <a:xfrm>
            <a:off x="6557092" y="1857183"/>
            <a:ext cx="1866900" cy="830997"/>
          </a:xfrm>
          <a:prstGeom prst="rect">
            <a:avLst/>
          </a:prstGeom>
          <a:solidFill>
            <a:schemeClr val="accent4"/>
          </a:solidFill>
        </p:spPr>
        <p:txBody>
          <a:bodyPr>
            <a:spAutoFit/>
          </a:bodyPr>
          <a:lstStyle/>
          <a:p>
            <a:pPr algn="ctr">
              <a:defRPr/>
            </a:pPr>
            <a:endParaRPr lang="en-GB" sz="1200" dirty="0">
              <a:solidFill>
                <a:schemeClr val="bg1"/>
              </a:solidFill>
              <a:cs typeface="Georgia"/>
            </a:endParaRPr>
          </a:p>
          <a:p>
            <a:pPr algn="ctr">
              <a:defRPr/>
            </a:pPr>
            <a:r>
              <a:rPr lang="en-GB" sz="1200" dirty="0">
                <a:solidFill>
                  <a:schemeClr val="bg1"/>
                </a:solidFill>
                <a:cs typeface="Georgia"/>
              </a:rPr>
              <a:t>Not reporting breaches to the ICO</a:t>
            </a:r>
          </a:p>
          <a:p>
            <a:pPr algn="ctr">
              <a:defRPr/>
            </a:pPr>
            <a:endParaRPr lang="en-GB" sz="1200" dirty="0">
              <a:solidFill>
                <a:schemeClr val="bg1"/>
              </a:solidFill>
              <a:cs typeface="Georgia"/>
            </a:endParaRPr>
          </a:p>
        </p:txBody>
      </p:sp>
      <p:sp>
        <p:nvSpPr>
          <p:cNvPr id="24" name="TextBox 23">
            <a:extLst>
              <a:ext uri="{FF2B5EF4-FFF2-40B4-BE49-F238E27FC236}">
                <a16:creationId xmlns:a16="http://schemas.microsoft.com/office/drawing/2014/main" id="{78DAC38E-D638-4365-886D-2838F26582BA}"/>
              </a:ext>
            </a:extLst>
          </p:cNvPr>
          <p:cNvSpPr txBox="1"/>
          <p:nvPr/>
        </p:nvSpPr>
        <p:spPr>
          <a:xfrm>
            <a:off x="6548483" y="2833594"/>
            <a:ext cx="1868487" cy="646331"/>
          </a:xfrm>
          <a:prstGeom prst="rect">
            <a:avLst/>
          </a:prstGeom>
          <a:solidFill>
            <a:schemeClr val="accent4"/>
          </a:solidFill>
        </p:spPr>
        <p:txBody>
          <a:bodyPr>
            <a:spAutoFit/>
          </a:bodyPr>
          <a:lstStyle/>
          <a:p>
            <a:pPr algn="ctr">
              <a:defRPr/>
            </a:pPr>
            <a:endParaRPr lang="en-GB" sz="1200" dirty="0">
              <a:solidFill>
                <a:schemeClr val="bg1"/>
              </a:solidFill>
              <a:cs typeface="Georgia"/>
            </a:endParaRPr>
          </a:p>
          <a:p>
            <a:pPr algn="ctr">
              <a:defRPr/>
            </a:pPr>
            <a:r>
              <a:rPr lang="en-GB" sz="1200" dirty="0">
                <a:solidFill>
                  <a:schemeClr val="bg1"/>
                </a:solidFill>
                <a:cs typeface="Georgia"/>
              </a:rPr>
              <a:t>No privacy by design</a:t>
            </a:r>
          </a:p>
          <a:p>
            <a:pPr algn="ctr">
              <a:defRPr/>
            </a:pPr>
            <a:endParaRPr lang="en-GB" sz="1200" dirty="0">
              <a:solidFill>
                <a:schemeClr val="bg1"/>
              </a:solidFill>
              <a:cs typeface="Georgia"/>
            </a:endParaRPr>
          </a:p>
        </p:txBody>
      </p:sp>
      <p:sp>
        <p:nvSpPr>
          <p:cNvPr id="25" name="TextBox 24">
            <a:extLst>
              <a:ext uri="{FF2B5EF4-FFF2-40B4-BE49-F238E27FC236}">
                <a16:creationId xmlns:a16="http://schemas.microsoft.com/office/drawing/2014/main" id="{76CBAE05-D38D-4124-865C-915E15CD42A2}"/>
              </a:ext>
            </a:extLst>
          </p:cNvPr>
          <p:cNvSpPr txBox="1"/>
          <p:nvPr/>
        </p:nvSpPr>
        <p:spPr>
          <a:xfrm>
            <a:off x="6563988" y="3642525"/>
            <a:ext cx="1878012" cy="646331"/>
          </a:xfrm>
          <a:prstGeom prst="rect">
            <a:avLst/>
          </a:prstGeom>
          <a:solidFill>
            <a:schemeClr val="accent4"/>
          </a:solidFill>
        </p:spPr>
        <p:txBody>
          <a:bodyPr>
            <a:spAutoFit/>
          </a:bodyPr>
          <a:lstStyle/>
          <a:p>
            <a:pPr algn="ctr">
              <a:defRPr/>
            </a:pPr>
            <a:endParaRPr lang="en-GB" sz="1200" dirty="0">
              <a:solidFill>
                <a:schemeClr val="bg1"/>
              </a:solidFill>
              <a:cs typeface="Georgia"/>
            </a:endParaRPr>
          </a:p>
          <a:p>
            <a:pPr algn="ctr">
              <a:defRPr/>
            </a:pPr>
            <a:r>
              <a:rPr lang="en-GB" sz="1200" dirty="0">
                <a:solidFill>
                  <a:schemeClr val="bg1"/>
                </a:solidFill>
                <a:cs typeface="Georgia"/>
              </a:rPr>
              <a:t>No records of processing</a:t>
            </a:r>
          </a:p>
          <a:p>
            <a:pPr algn="ctr">
              <a:defRPr/>
            </a:pPr>
            <a:endParaRPr lang="en-GB" sz="1200" dirty="0">
              <a:solidFill>
                <a:schemeClr val="bg1"/>
              </a:solidFill>
              <a:cs typeface="Georgia"/>
            </a:endParaRPr>
          </a:p>
        </p:txBody>
      </p:sp>
    </p:spTree>
    <p:extLst>
      <p:ext uri="{BB962C8B-B14F-4D97-AF65-F5344CB8AC3E}">
        <p14:creationId xmlns:p14="http://schemas.microsoft.com/office/powerpoint/2010/main" val="176673922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7482" y="152278"/>
            <a:ext cx="6880821" cy="907304"/>
          </a:xfrm>
        </p:spPr>
        <p:txBody>
          <a:bodyPr/>
          <a:lstStyle/>
          <a:p>
            <a:r>
              <a:rPr lang="en-US" altLang="en-US" dirty="0"/>
              <a:t>General Data Protection Regulation: Privacy by Design</a:t>
            </a:r>
            <a:endParaRPr lang="en-GB" dirty="0"/>
          </a:p>
        </p:txBody>
      </p:sp>
      <p:sp>
        <p:nvSpPr>
          <p:cNvPr id="5" name="Slide Number Placeholder 4"/>
          <p:cNvSpPr>
            <a:spLocks noGrp="1"/>
          </p:cNvSpPr>
          <p:nvPr>
            <p:ph type="sldNum" sz="quarter" idx="12"/>
          </p:nvPr>
        </p:nvSpPr>
        <p:spPr/>
        <p:txBody>
          <a:bodyPr/>
          <a:lstStyle/>
          <a:p>
            <a:fld id="{0B868178-02AE-42FC-958D-6B8F13B60175}" type="slidenum">
              <a:rPr lang="en-GB" smtClean="0"/>
              <a:pPr/>
              <a:t>8</a:t>
            </a:fld>
            <a:endParaRPr lang="en-GB"/>
          </a:p>
        </p:txBody>
      </p:sp>
      <p:sp>
        <p:nvSpPr>
          <p:cNvPr id="10" name="Picture Placeholder 9"/>
          <p:cNvSpPr>
            <a:spLocks noGrp="1"/>
          </p:cNvSpPr>
          <p:nvPr>
            <p:ph type="pic" sz="quarter" idx="20"/>
          </p:nvPr>
        </p:nvSpPr>
        <p:spPr>
          <a:xfrm>
            <a:off x="432000" y="480499"/>
            <a:ext cx="8280000" cy="28800"/>
          </a:xfrm>
        </p:spPr>
      </p:sp>
      <p:sp>
        <p:nvSpPr>
          <p:cNvPr id="11" name="TextBox 10">
            <a:extLst>
              <a:ext uri="{FF2B5EF4-FFF2-40B4-BE49-F238E27FC236}">
                <a16:creationId xmlns:a16="http://schemas.microsoft.com/office/drawing/2014/main" id="{41950500-2B2F-4E26-AC85-6A31D750D4BF}"/>
              </a:ext>
            </a:extLst>
          </p:cNvPr>
          <p:cNvSpPr txBox="1"/>
          <p:nvPr/>
        </p:nvSpPr>
        <p:spPr>
          <a:xfrm>
            <a:off x="2843808" y="900000"/>
            <a:ext cx="3700730" cy="3044070"/>
          </a:xfrm>
          <a:prstGeom prst="rect">
            <a:avLst/>
          </a:prstGeom>
          <a:noFill/>
        </p:spPr>
        <p:txBody>
          <a:bodyPr wrap="square" lIns="0" tIns="0" rIns="0" bIns="0" rtlCol="0">
            <a:noAutofit/>
          </a:bodyPr>
          <a:lstStyle/>
          <a:p>
            <a:endParaRPr lang="en-GB" altLang="en-US" sz="2000" b="0" dirty="0"/>
          </a:p>
        </p:txBody>
      </p:sp>
      <p:sp>
        <p:nvSpPr>
          <p:cNvPr id="13" name="TextBox 12">
            <a:extLst>
              <a:ext uri="{FF2B5EF4-FFF2-40B4-BE49-F238E27FC236}">
                <a16:creationId xmlns:a16="http://schemas.microsoft.com/office/drawing/2014/main" id="{E374183A-5784-4873-BC8D-514ABF131660}"/>
              </a:ext>
            </a:extLst>
          </p:cNvPr>
          <p:cNvSpPr txBox="1"/>
          <p:nvPr/>
        </p:nvSpPr>
        <p:spPr>
          <a:xfrm>
            <a:off x="1259632" y="4904168"/>
            <a:ext cx="1440160" cy="215444"/>
          </a:xfrm>
          <a:prstGeom prst="rect">
            <a:avLst/>
          </a:prstGeom>
          <a:noFill/>
        </p:spPr>
        <p:txBody>
          <a:bodyPr wrap="square">
            <a:spAutoFit/>
          </a:bodyPr>
          <a:lstStyle/>
          <a:p>
            <a:pPr>
              <a:spcAft>
                <a:spcPts val="600"/>
              </a:spcAft>
            </a:pPr>
            <a:r>
              <a:rPr lang="en-GB" sz="800" dirty="0"/>
              <a:t>Lomas &amp; Almeida 2021</a:t>
            </a:r>
          </a:p>
        </p:txBody>
      </p:sp>
      <p:sp>
        <p:nvSpPr>
          <p:cNvPr id="7" name="Content Placeholder 2">
            <a:extLst>
              <a:ext uri="{FF2B5EF4-FFF2-40B4-BE49-F238E27FC236}">
                <a16:creationId xmlns:a16="http://schemas.microsoft.com/office/drawing/2014/main" id="{E0E2789B-457D-4E34-A7A5-A1FC1D80507F}"/>
              </a:ext>
            </a:extLst>
          </p:cNvPr>
          <p:cNvSpPr txBox="1">
            <a:spLocks/>
          </p:cNvSpPr>
          <p:nvPr/>
        </p:nvSpPr>
        <p:spPr>
          <a:xfrm>
            <a:off x="432000" y="800350"/>
            <a:ext cx="3924000" cy="3663650"/>
          </a:xfrm>
          <a:prstGeom prst="rect">
            <a:avLst/>
          </a:prstGeom>
        </p:spPr>
        <p:txBody>
          <a:bodyPr vert="horz" lIns="0" tIns="0" rIns="0" bIns="0" rtlCol="0" anchor="t" anchorCtr="0">
            <a:noAutofit/>
          </a:bodyPr>
          <a:lstStyle>
            <a:lvl1pPr marL="0" indent="0" algn="l" defTabSz="914400" rtl="0" eaLnBrk="1" latinLnBrk="0" hangingPunct="1">
              <a:lnSpc>
                <a:spcPct val="85000"/>
              </a:lnSpc>
              <a:spcBef>
                <a:spcPts val="0"/>
              </a:spcBef>
              <a:spcAft>
                <a:spcPts val="0"/>
              </a:spcAft>
              <a:buFont typeface="Arial" panose="020B0604020202020204" pitchFamily="34" charset="0"/>
              <a:buNone/>
              <a:defRPr sz="2100" b="0" kern="1200">
                <a:solidFill>
                  <a:schemeClr val="tx1"/>
                </a:solidFill>
                <a:latin typeface="+mn-lt"/>
                <a:ea typeface="+mn-ea"/>
                <a:cs typeface="+mn-cs"/>
              </a:defRPr>
            </a:lvl1pPr>
            <a:lvl2pPr marL="0" indent="0" algn="l" defTabSz="914400" rtl="0" eaLnBrk="1" latinLnBrk="0" hangingPunct="1">
              <a:spcBef>
                <a:spcPts val="0"/>
              </a:spcBef>
              <a:spcAft>
                <a:spcPts val="0"/>
              </a:spcAft>
              <a:buFont typeface="Arial" panose="020B0604020202020204" pitchFamily="34" charset="0"/>
              <a:buNone/>
              <a:defRPr sz="2100" kern="1200">
                <a:solidFill>
                  <a:schemeClr val="tx1"/>
                </a:solidFill>
                <a:latin typeface="+mn-lt"/>
                <a:ea typeface="+mn-ea"/>
                <a:cs typeface="+mn-cs"/>
              </a:defRPr>
            </a:lvl2pPr>
            <a:lvl3pPr marL="234000" indent="-234000" algn="l" defTabSz="914400" rtl="0" eaLnBrk="1" latinLnBrk="0" hangingPunct="1">
              <a:spcBef>
                <a:spcPts val="0"/>
              </a:spcBef>
              <a:spcAft>
                <a:spcPts val="0"/>
              </a:spcAft>
              <a:buFont typeface="Arial" panose="020B0604020202020204" pitchFamily="34" charset="0"/>
              <a:buChar char="–"/>
              <a:defRPr sz="2100" kern="1200">
                <a:solidFill>
                  <a:schemeClr val="tx1"/>
                </a:solidFill>
                <a:latin typeface="+mn-lt"/>
                <a:ea typeface="+mn-ea"/>
                <a:cs typeface="+mn-cs"/>
              </a:defRPr>
            </a:lvl3pPr>
            <a:lvl4pPr marL="468000" indent="-234000" algn="l" defTabSz="914400" rtl="0" eaLnBrk="1" latinLnBrk="0" hangingPunct="1">
              <a:spcBef>
                <a:spcPts val="0"/>
              </a:spcBef>
              <a:spcAft>
                <a:spcPts val="0"/>
              </a:spcAft>
              <a:buFont typeface="Arial" panose="020B0604020202020204" pitchFamily="34" charset="0"/>
              <a:buChar char="–"/>
              <a:defRPr sz="2100" kern="1200">
                <a:solidFill>
                  <a:schemeClr val="tx1"/>
                </a:solidFill>
                <a:latin typeface="+mn-lt"/>
                <a:ea typeface="+mn-ea"/>
                <a:cs typeface="+mn-cs"/>
              </a:defRPr>
            </a:lvl4pPr>
            <a:lvl5pPr marL="702000" indent="-234000" algn="l" defTabSz="914400" rtl="0" eaLnBrk="1" latinLnBrk="0" hangingPunct="1">
              <a:spcBef>
                <a:spcPts val="0"/>
              </a:spcBef>
              <a:spcAft>
                <a:spcPts val="0"/>
              </a:spcAft>
              <a:buFont typeface="Arial" panose="020B0604020202020204" pitchFamily="34" charset="0"/>
              <a:buChar char="–"/>
              <a:defRPr sz="2100" kern="1200">
                <a:solidFill>
                  <a:schemeClr val="tx1"/>
                </a:solidFill>
                <a:latin typeface="+mn-lt"/>
                <a:ea typeface="+mn-ea"/>
                <a:cs typeface="+mn-cs"/>
              </a:defRPr>
            </a:lvl5pPr>
            <a:lvl6pPr marL="1728000" indent="-252000" algn="l" defTabSz="914400" rtl="0" eaLnBrk="1" latinLnBrk="0" hangingPunct="1">
              <a:spcBef>
                <a:spcPts val="0"/>
              </a:spcBef>
              <a:buFont typeface="Arial" panose="020B0604020202020204" pitchFamily="34" charset="0"/>
              <a:buChar char="–"/>
              <a:defRPr sz="2100" kern="1200">
                <a:solidFill>
                  <a:schemeClr val="tx1"/>
                </a:solidFill>
                <a:latin typeface="+mn-lt"/>
                <a:ea typeface="+mn-ea"/>
                <a:cs typeface="+mn-cs"/>
              </a:defRPr>
            </a:lvl6pPr>
            <a:lvl7pPr marL="2160000" indent="-252000" algn="l" defTabSz="914400" rtl="0" eaLnBrk="1" latinLnBrk="0" hangingPunct="1">
              <a:spcBef>
                <a:spcPts val="0"/>
              </a:spcBef>
              <a:buFont typeface="Arial" panose="020B0604020202020204" pitchFamily="34" charset="0"/>
              <a:buChar char="–"/>
              <a:defRPr sz="21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altLang="en-US" dirty="0">
                <a:cs typeface="Arial" panose="020B0604020202020204" pitchFamily="34" charset="0"/>
              </a:rPr>
              <a:t>Privacy by Design systems to minimize DP risks, such as data minimisation, anonymisation, pseudonymisation</a:t>
            </a:r>
          </a:p>
          <a:p>
            <a:endParaRPr lang="en-GB" altLang="en-US" dirty="0">
              <a:cs typeface="Arial" panose="020B0604020202020204" pitchFamily="34" charset="0"/>
            </a:endParaRPr>
          </a:p>
          <a:p>
            <a:r>
              <a:rPr lang="en-US" altLang="en-US" dirty="0">
                <a:cs typeface="Arial" panose="020B0604020202020204" pitchFamily="34" charset="0"/>
              </a:rPr>
              <a:t>DP documentation of processes – Records of Processing</a:t>
            </a:r>
          </a:p>
          <a:p>
            <a:endParaRPr lang="en-US" altLang="en-US" dirty="0">
              <a:cs typeface="Arial" panose="020B0604020202020204" pitchFamily="34" charset="0"/>
            </a:endParaRPr>
          </a:p>
          <a:p>
            <a:r>
              <a:rPr lang="en-US" altLang="en-US" dirty="0">
                <a:cs typeface="Arial" panose="020B0604020202020204" pitchFamily="34" charset="0"/>
              </a:rPr>
              <a:t>Data Protection Impact Assessments</a:t>
            </a:r>
          </a:p>
          <a:p>
            <a:endParaRPr lang="en-US" altLang="en-US" dirty="0">
              <a:cs typeface="Arial" panose="020B0604020202020204" pitchFamily="34" charset="0"/>
            </a:endParaRPr>
          </a:p>
          <a:p>
            <a:r>
              <a:rPr lang="en-US" altLang="en-US" dirty="0">
                <a:cs typeface="Arial" panose="020B0604020202020204" pitchFamily="34" charset="0"/>
              </a:rPr>
              <a:t>Algorithmic Impact Assessments</a:t>
            </a:r>
          </a:p>
          <a:p>
            <a:endParaRPr lang="en-US" altLang="en-US" dirty="0">
              <a:cs typeface="Arial" panose="020B0604020202020204" pitchFamily="34" charset="0"/>
            </a:endParaRPr>
          </a:p>
          <a:p>
            <a:r>
              <a:rPr lang="pt-PT" altLang="en-US" dirty="0"/>
              <a:t>Privacy Notices</a:t>
            </a:r>
          </a:p>
          <a:p>
            <a:endParaRPr lang="en-GB" altLang="en-US" sz="1400" dirty="0"/>
          </a:p>
        </p:txBody>
      </p:sp>
      <p:pic>
        <p:nvPicPr>
          <p:cNvPr id="8" name="Content Placeholder 8" descr="Paper files on the table">
            <a:extLst>
              <a:ext uri="{FF2B5EF4-FFF2-40B4-BE49-F238E27FC236}">
                <a16:creationId xmlns:a16="http://schemas.microsoft.com/office/drawing/2014/main" id="{2115119B-7775-41DF-B1BE-00EADFA4845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87900" y="1267877"/>
            <a:ext cx="3924300" cy="2889570"/>
          </a:xfrm>
          <a:prstGeom prst="rect">
            <a:avLst/>
          </a:prstGeom>
        </p:spPr>
      </p:pic>
    </p:spTree>
    <p:extLst>
      <p:ext uri="{BB962C8B-B14F-4D97-AF65-F5344CB8AC3E}">
        <p14:creationId xmlns:p14="http://schemas.microsoft.com/office/powerpoint/2010/main" val="3098105672"/>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7482" y="152278"/>
            <a:ext cx="6880821" cy="907304"/>
          </a:xfrm>
        </p:spPr>
        <p:txBody>
          <a:bodyPr/>
          <a:lstStyle/>
          <a:p>
            <a:r>
              <a:rPr lang="en-US" altLang="en-US" dirty="0"/>
              <a:t>General Data Protection Regulation: Privacy by Design</a:t>
            </a:r>
            <a:endParaRPr lang="en-GB" dirty="0"/>
          </a:p>
        </p:txBody>
      </p:sp>
      <p:sp>
        <p:nvSpPr>
          <p:cNvPr id="5" name="Slide Number Placeholder 4"/>
          <p:cNvSpPr>
            <a:spLocks noGrp="1"/>
          </p:cNvSpPr>
          <p:nvPr>
            <p:ph type="sldNum" sz="quarter" idx="12"/>
          </p:nvPr>
        </p:nvSpPr>
        <p:spPr/>
        <p:txBody>
          <a:bodyPr/>
          <a:lstStyle/>
          <a:p>
            <a:fld id="{0B868178-02AE-42FC-958D-6B8F13B60175}" type="slidenum">
              <a:rPr lang="en-GB" smtClean="0"/>
              <a:pPr/>
              <a:t>9</a:t>
            </a:fld>
            <a:endParaRPr lang="en-GB"/>
          </a:p>
        </p:txBody>
      </p:sp>
      <p:sp>
        <p:nvSpPr>
          <p:cNvPr id="10" name="Picture Placeholder 9"/>
          <p:cNvSpPr>
            <a:spLocks noGrp="1"/>
          </p:cNvSpPr>
          <p:nvPr>
            <p:ph type="pic" sz="quarter" idx="20"/>
          </p:nvPr>
        </p:nvSpPr>
        <p:spPr>
          <a:xfrm>
            <a:off x="432000" y="480499"/>
            <a:ext cx="8280000" cy="28800"/>
          </a:xfrm>
        </p:spPr>
      </p:sp>
      <p:sp>
        <p:nvSpPr>
          <p:cNvPr id="11" name="TextBox 10">
            <a:extLst>
              <a:ext uri="{FF2B5EF4-FFF2-40B4-BE49-F238E27FC236}">
                <a16:creationId xmlns:a16="http://schemas.microsoft.com/office/drawing/2014/main" id="{41950500-2B2F-4E26-AC85-6A31D750D4BF}"/>
              </a:ext>
            </a:extLst>
          </p:cNvPr>
          <p:cNvSpPr txBox="1"/>
          <p:nvPr/>
        </p:nvSpPr>
        <p:spPr>
          <a:xfrm>
            <a:off x="2843808" y="900000"/>
            <a:ext cx="3700730" cy="3044070"/>
          </a:xfrm>
          <a:prstGeom prst="rect">
            <a:avLst/>
          </a:prstGeom>
          <a:noFill/>
        </p:spPr>
        <p:txBody>
          <a:bodyPr wrap="square" lIns="0" tIns="0" rIns="0" bIns="0" rtlCol="0">
            <a:noAutofit/>
          </a:bodyPr>
          <a:lstStyle/>
          <a:p>
            <a:endParaRPr lang="en-GB" altLang="en-US" sz="2000" b="0" dirty="0"/>
          </a:p>
        </p:txBody>
      </p:sp>
      <p:sp>
        <p:nvSpPr>
          <p:cNvPr id="13" name="TextBox 12">
            <a:extLst>
              <a:ext uri="{FF2B5EF4-FFF2-40B4-BE49-F238E27FC236}">
                <a16:creationId xmlns:a16="http://schemas.microsoft.com/office/drawing/2014/main" id="{E374183A-5784-4873-BC8D-514ABF131660}"/>
              </a:ext>
            </a:extLst>
          </p:cNvPr>
          <p:cNvSpPr txBox="1"/>
          <p:nvPr/>
        </p:nvSpPr>
        <p:spPr>
          <a:xfrm>
            <a:off x="1259632" y="4904168"/>
            <a:ext cx="1440160" cy="215444"/>
          </a:xfrm>
          <a:prstGeom prst="rect">
            <a:avLst/>
          </a:prstGeom>
          <a:noFill/>
        </p:spPr>
        <p:txBody>
          <a:bodyPr wrap="square">
            <a:spAutoFit/>
          </a:bodyPr>
          <a:lstStyle/>
          <a:p>
            <a:pPr>
              <a:spcAft>
                <a:spcPts val="600"/>
              </a:spcAft>
            </a:pPr>
            <a:r>
              <a:rPr lang="en-GB" sz="800" dirty="0"/>
              <a:t>Lomas &amp; Almeida 2021</a:t>
            </a:r>
          </a:p>
        </p:txBody>
      </p:sp>
      <p:sp>
        <p:nvSpPr>
          <p:cNvPr id="7" name="Content Placeholder 2">
            <a:extLst>
              <a:ext uri="{FF2B5EF4-FFF2-40B4-BE49-F238E27FC236}">
                <a16:creationId xmlns:a16="http://schemas.microsoft.com/office/drawing/2014/main" id="{E0E2789B-457D-4E34-A7A5-A1FC1D80507F}"/>
              </a:ext>
            </a:extLst>
          </p:cNvPr>
          <p:cNvSpPr txBox="1">
            <a:spLocks/>
          </p:cNvSpPr>
          <p:nvPr/>
        </p:nvSpPr>
        <p:spPr>
          <a:xfrm>
            <a:off x="4283968" y="627534"/>
            <a:ext cx="4428032" cy="3836466"/>
          </a:xfrm>
          <a:prstGeom prst="rect">
            <a:avLst/>
          </a:prstGeom>
        </p:spPr>
        <p:txBody>
          <a:bodyPr vert="horz" lIns="0" tIns="0" rIns="0" bIns="0" rtlCol="0" anchor="t" anchorCtr="0">
            <a:noAutofit/>
          </a:bodyPr>
          <a:lstStyle>
            <a:lvl1pPr marL="0" indent="0" algn="l" defTabSz="914400" rtl="0" eaLnBrk="1" latinLnBrk="0" hangingPunct="1">
              <a:lnSpc>
                <a:spcPct val="85000"/>
              </a:lnSpc>
              <a:spcBef>
                <a:spcPts val="0"/>
              </a:spcBef>
              <a:spcAft>
                <a:spcPts val="0"/>
              </a:spcAft>
              <a:buFont typeface="Arial" panose="020B0604020202020204" pitchFamily="34" charset="0"/>
              <a:buNone/>
              <a:defRPr sz="2100" b="0" kern="1200">
                <a:solidFill>
                  <a:schemeClr val="tx1"/>
                </a:solidFill>
                <a:latin typeface="+mn-lt"/>
                <a:ea typeface="+mn-ea"/>
                <a:cs typeface="+mn-cs"/>
              </a:defRPr>
            </a:lvl1pPr>
            <a:lvl2pPr marL="0" indent="0" algn="l" defTabSz="914400" rtl="0" eaLnBrk="1" latinLnBrk="0" hangingPunct="1">
              <a:spcBef>
                <a:spcPts val="0"/>
              </a:spcBef>
              <a:spcAft>
                <a:spcPts val="0"/>
              </a:spcAft>
              <a:buFont typeface="Arial" panose="020B0604020202020204" pitchFamily="34" charset="0"/>
              <a:buNone/>
              <a:defRPr sz="2100" kern="1200">
                <a:solidFill>
                  <a:schemeClr val="tx1"/>
                </a:solidFill>
                <a:latin typeface="+mn-lt"/>
                <a:ea typeface="+mn-ea"/>
                <a:cs typeface="+mn-cs"/>
              </a:defRPr>
            </a:lvl2pPr>
            <a:lvl3pPr marL="234000" indent="-234000" algn="l" defTabSz="914400" rtl="0" eaLnBrk="1" latinLnBrk="0" hangingPunct="1">
              <a:spcBef>
                <a:spcPts val="0"/>
              </a:spcBef>
              <a:spcAft>
                <a:spcPts val="0"/>
              </a:spcAft>
              <a:buFont typeface="Arial" panose="020B0604020202020204" pitchFamily="34" charset="0"/>
              <a:buChar char="–"/>
              <a:defRPr sz="2100" kern="1200">
                <a:solidFill>
                  <a:schemeClr val="tx1"/>
                </a:solidFill>
                <a:latin typeface="+mn-lt"/>
                <a:ea typeface="+mn-ea"/>
                <a:cs typeface="+mn-cs"/>
              </a:defRPr>
            </a:lvl3pPr>
            <a:lvl4pPr marL="468000" indent="-234000" algn="l" defTabSz="914400" rtl="0" eaLnBrk="1" latinLnBrk="0" hangingPunct="1">
              <a:spcBef>
                <a:spcPts val="0"/>
              </a:spcBef>
              <a:spcAft>
                <a:spcPts val="0"/>
              </a:spcAft>
              <a:buFont typeface="Arial" panose="020B0604020202020204" pitchFamily="34" charset="0"/>
              <a:buChar char="–"/>
              <a:defRPr sz="2100" kern="1200">
                <a:solidFill>
                  <a:schemeClr val="tx1"/>
                </a:solidFill>
                <a:latin typeface="+mn-lt"/>
                <a:ea typeface="+mn-ea"/>
                <a:cs typeface="+mn-cs"/>
              </a:defRPr>
            </a:lvl4pPr>
            <a:lvl5pPr marL="702000" indent="-234000" algn="l" defTabSz="914400" rtl="0" eaLnBrk="1" latinLnBrk="0" hangingPunct="1">
              <a:spcBef>
                <a:spcPts val="0"/>
              </a:spcBef>
              <a:spcAft>
                <a:spcPts val="0"/>
              </a:spcAft>
              <a:buFont typeface="Arial" panose="020B0604020202020204" pitchFamily="34" charset="0"/>
              <a:buChar char="–"/>
              <a:defRPr sz="2100" kern="1200">
                <a:solidFill>
                  <a:schemeClr val="tx1"/>
                </a:solidFill>
                <a:latin typeface="+mn-lt"/>
                <a:ea typeface="+mn-ea"/>
                <a:cs typeface="+mn-cs"/>
              </a:defRPr>
            </a:lvl5pPr>
            <a:lvl6pPr marL="1728000" indent="-252000" algn="l" defTabSz="914400" rtl="0" eaLnBrk="1" latinLnBrk="0" hangingPunct="1">
              <a:spcBef>
                <a:spcPts val="0"/>
              </a:spcBef>
              <a:buFont typeface="Arial" panose="020B0604020202020204" pitchFamily="34" charset="0"/>
              <a:buChar char="–"/>
              <a:defRPr sz="2100" kern="1200">
                <a:solidFill>
                  <a:schemeClr val="tx1"/>
                </a:solidFill>
                <a:latin typeface="+mn-lt"/>
                <a:ea typeface="+mn-ea"/>
                <a:cs typeface="+mn-cs"/>
              </a:defRPr>
            </a:lvl6pPr>
            <a:lvl7pPr marL="2160000" indent="-252000" algn="l" defTabSz="914400" rtl="0" eaLnBrk="1" latinLnBrk="0" hangingPunct="1">
              <a:spcBef>
                <a:spcPts val="0"/>
              </a:spcBef>
              <a:buFont typeface="Arial" panose="020B0604020202020204" pitchFamily="34" charset="0"/>
              <a:buChar char="–"/>
              <a:defRPr sz="21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pt-PT" altLang="en-US" dirty="0"/>
          </a:p>
          <a:p>
            <a:endParaRPr lang="en-US" altLang="en-US" dirty="0">
              <a:cs typeface="Arial" panose="020B0604020202020204" pitchFamily="34" charset="0"/>
            </a:endParaRPr>
          </a:p>
          <a:p>
            <a:r>
              <a:rPr lang="en-US" altLang="en-US" dirty="0">
                <a:cs typeface="Arial" panose="020B0604020202020204" pitchFamily="34" charset="0"/>
              </a:rPr>
              <a:t>Data Protection Impact Assessments (Article 35)</a:t>
            </a:r>
          </a:p>
          <a:p>
            <a:endParaRPr lang="en-US" altLang="en-US" dirty="0">
              <a:cs typeface="Arial" panose="020B0604020202020204" pitchFamily="34" charset="0"/>
            </a:endParaRPr>
          </a:p>
          <a:p>
            <a:r>
              <a:rPr lang="en-US" altLang="en-US">
                <a:cs typeface="Arial" panose="020B0604020202020204" pitchFamily="34" charset="0"/>
              </a:rPr>
              <a:t>Human Intervention </a:t>
            </a:r>
            <a:r>
              <a:rPr lang="en-US" altLang="en-US" dirty="0">
                <a:cs typeface="Arial" panose="020B0604020202020204" pitchFamily="34" charset="0"/>
              </a:rPr>
              <a:t>and Automated Decision Making</a:t>
            </a:r>
          </a:p>
          <a:p>
            <a:r>
              <a:rPr lang="en-US" altLang="en-US" dirty="0">
                <a:cs typeface="Arial" panose="020B0604020202020204" pitchFamily="34" charset="0"/>
              </a:rPr>
              <a:t>(Article 13, 15, 22) </a:t>
            </a:r>
          </a:p>
          <a:p>
            <a:endParaRPr lang="en-US" altLang="en-US" dirty="0">
              <a:cs typeface="Arial" panose="020B0604020202020204" pitchFamily="34" charset="0"/>
            </a:endParaRPr>
          </a:p>
          <a:p>
            <a:r>
              <a:rPr lang="en-US" altLang="en-US" dirty="0">
                <a:cs typeface="Arial" panose="020B0604020202020204" pitchFamily="34" charset="0"/>
              </a:rPr>
              <a:t>Algorithmic Impact Assessments</a:t>
            </a:r>
          </a:p>
          <a:p>
            <a:endParaRPr lang="en-US" altLang="en-US" dirty="0">
              <a:cs typeface="Arial" panose="020B0604020202020204" pitchFamily="34" charset="0"/>
            </a:endParaRPr>
          </a:p>
          <a:p>
            <a:r>
              <a:rPr lang="en-US" altLang="en-US" dirty="0">
                <a:cs typeface="Arial" panose="020B0604020202020204" pitchFamily="34" charset="0"/>
              </a:rPr>
              <a:t>See Article 29 Working Party/</a:t>
            </a:r>
            <a:r>
              <a:rPr lang="en-GB" b="0" i="0" dirty="0">
                <a:solidFill>
                  <a:srgbClr val="2A2A2A"/>
                </a:solidFill>
                <a:effectLst/>
              </a:rPr>
              <a:t>European Data Protection Board Guidelines</a:t>
            </a:r>
            <a:endParaRPr lang="en-US" altLang="en-US" dirty="0">
              <a:cs typeface="Arial" panose="020B0604020202020204" pitchFamily="34" charset="0"/>
            </a:endParaRPr>
          </a:p>
          <a:p>
            <a:endParaRPr lang="en-US" altLang="en-US" dirty="0">
              <a:cs typeface="Arial" panose="020B0604020202020204" pitchFamily="34" charset="0"/>
            </a:endParaRPr>
          </a:p>
          <a:p>
            <a:endParaRPr lang="en-GB" altLang="en-US" sz="1400" dirty="0"/>
          </a:p>
        </p:txBody>
      </p:sp>
      <p:pic>
        <p:nvPicPr>
          <p:cNvPr id="12" name="Picture 11" descr="A picture of an electromagnetic radiation">
            <a:extLst>
              <a:ext uri="{FF2B5EF4-FFF2-40B4-BE49-F238E27FC236}">
                <a16:creationId xmlns:a16="http://schemas.microsoft.com/office/drawing/2014/main" id="{0D6B1EB2-814E-4520-A110-7E926687905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7763" y="1035575"/>
            <a:ext cx="3350129" cy="3299196"/>
          </a:xfrm>
          <a:prstGeom prst="rect">
            <a:avLst/>
          </a:prstGeom>
        </p:spPr>
      </p:pic>
    </p:spTree>
    <p:extLst>
      <p:ext uri="{BB962C8B-B14F-4D97-AF65-F5344CB8AC3E}">
        <p14:creationId xmlns:p14="http://schemas.microsoft.com/office/powerpoint/2010/main" val="2176155718"/>
      </p:ext>
    </p:extLst>
  </p:cSld>
  <p:clrMapOvr>
    <a:masterClrMapping/>
  </p:clrMapOvr>
  <p:transition spd="slow">
    <p:push dir="u"/>
  </p:transition>
</p:sld>
</file>

<file path=ppt/theme/theme1.xml><?xml version="1.0" encoding="utf-8"?>
<a:theme xmlns:a="http://schemas.openxmlformats.org/drawingml/2006/main" name="Office Theme">
  <a:themeElements>
    <a:clrScheme name="Red&amp;White - Alan Turing">
      <a:dk1>
        <a:sysClr val="windowText" lastClr="000000"/>
      </a:dk1>
      <a:lt1>
        <a:sysClr val="window" lastClr="FFFFFF"/>
      </a:lt1>
      <a:dk2>
        <a:srgbClr val="00FF00"/>
      </a:dk2>
      <a:lt2>
        <a:srgbClr val="00FFFF"/>
      </a:lt2>
      <a:accent1>
        <a:srgbClr val="0000FF"/>
      </a:accent1>
      <a:accent2>
        <a:srgbClr val="7D00FF"/>
      </a:accent2>
      <a:accent3>
        <a:srgbClr val="FF00FF"/>
      </a:accent3>
      <a:accent4>
        <a:srgbClr val="FF0000"/>
      </a:accent4>
      <a:accent5>
        <a:srgbClr val="FF7D00"/>
      </a:accent5>
      <a:accent6>
        <a:srgbClr val="FFFF00"/>
      </a:accent6>
      <a:hlink>
        <a:srgbClr val="FF7D00"/>
      </a:hlink>
      <a:folHlink>
        <a:srgbClr val="0000F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75000"/>
            <a:lumOff val="2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kumimoji="0" sz="1600" b="0" i="0" u="none" strike="noStrike" kern="1200" cap="none" spc="0" normalizeH="0" baseline="0" noProof="0" dirty="0" smtClean="0">
            <a:ln>
              <a:noFill/>
            </a:ln>
            <a:solidFill>
              <a:prstClr val="black"/>
            </a:solidFill>
            <a:effectLst/>
            <a:uLnTx/>
            <a:uFillTx/>
            <a:latin typeface="+mn-lt"/>
            <a:ea typeface="+mn-ea"/>
            <a:cs typeface="+mn-cs"/>
          </a:defRPr>
        </a:defPPr>
      </a:lstStyle>
    </a:txDef>
  </a:objectDefaults>
  <a:extraClrSchemeLst/>
  <a:extLst>
    <a:ext uri="{05A4C25C-085E-4340-85A3-A5531E510DB2}">
      <thm15:themeFamily xmlns:thm15="http://schemas.microsoft.com/office/thememl/2012/main" name="Powerpoint template [Read-Only]" id="{C6903D3B-E20B-4854-93B9-F5A9CF5CBAE7}" vid="{2CAEDC97-BFB7-4B44-ADE4-7AC9EA6631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ocument_x0020_Unpublished xmlns="08a1f6fd-e710-4379-a5a2-b3883be714e7">false</Document_x0020_Unpublished>
    <TaxCatchAll xmlns="ddc16f2e-ac79-420b-bf02-152a3fab2b22"/>
    <Publish_x0020_the_x0020_document_x0020__x0028_Public_x0020_Documents_x0029_ xmlns="a2be0bb9-d448-4074-b059-cb7e6b3380a4">
      <Url xsi:nil="true"/>
      <Description xsi:nil="true"/>
    </Publish_x0020_the_x0020_document_x0020__x0028_Public_x0020_Documents_x0029_>
    <b23dd0a42d9b42299b6ab42555bb2b71 xmlns="08a1f6fd-e710-4379-a5a2-b3883be714e7">
      <Terms xmlns="http://schemas.microsoft.com/office/infopath/2007/PartnerControls"/>
    </b23dd0a42d9b42299b6ab42555bb2b71>
    <Document_x0020_Published xmlns="08a1f6fd-e710-4379-a5a2-b3883be714e7">false</Document_x0020_Published>
    <Document_x0020_Last_x0020_Published xmlns="08a1f6fd-e710-4379-a5a2-b3883be714e7" xsi:nil="true"/>
    <Document_x0020_Summary xmlns="08a1f6fd-e710-4379-a5a2-b3883be714e7" xsi:nil="true"/>
    <Unpublish_x0020_the_x0020_document_x0020__x0028_Public_x0020_Documents_x0029_ xmlns="a2be0bb9-d448-4074-b059-cb7e6b3380a4">
      <Url xsi:nil="true"/>
      <Description xsi:nil="true"/>
    </Unpublish_x0020_the_x0020_document_x0020__x0028_Public_x0020_Documents_x0029_>
    <Start_x0020_the_x0020_publishing_x0020_process_x0020__x0028_Public_x0020_Documents_x0029_ xmlns="a2be0bb9-d448-4074-b059-cb7e6b3380a4">
      <Url xsi:nil="true"/>
      <Description xsi:nil="true"/>
    </Start_x0020_the_x0020_publishing_x0020_process_x0020__x0028_Public_x0020_Documents_x0029_>
    <Document_x0020_Description xmlns="08a1f6fd-e710-4379-a5a2-b3883be714e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2D22E6A211DCA4BB83824406D28E9C0" ma:contentTypeVersion="" ma:contentTypeDescription="Create a new document." ma:contentTypeScope="" ma:versionID="eb5cb5c4419ec3f2ebb4e6234fc923c1">
  <xsd:schema xmlns:xsd="http://www.w3.org/2001/XMLSchema" xmlns:xs="http://www.w3.org/2001/XMLSchema" xmlns:p="http://schemas.microsoft.com/office/2006/metadata/properties" xmlns:ns2="ddc16f2e-ac79-420b-bf02-152a3fab2b22" xmlns:ns3="08a1f6fd-e710-4379-a5a2-b3883be714e7" xmlns:ns4="a2be0bb9-d448-4074-b059-cb7e6b3380a4" targetNamespace="http://schemas.microsoft.com/office/2006/metadata/properties" ma:root="true" ma:fieldsID="d2bd4470ed76f86c26e58dccb1ce0090" ns2:_="" ns3:_="" ns4:_="">
    <xsd:import namespace="ddc16f2e-ac79-420b-bf02-152a3fab2b22"/>
    <xsd:import namespace="08a1f6fd-e710-4379-a5a2-b3883be714e7"/>
    <xsd:import namespace="a2be0bb9-d448-4074-b059-cb7e6b3380a4"/>
    <xsd:element name="properties">
      <xsd:complexType>
        <xsd:sequence>
          <xsd:element name="documentManagement">
            <xsd:complexType>
              <xsd:all>
                <xsd:element ref="ns2:SharedWithUsers" minOccurs="0"/>
                <xsd:element ref="ns2:SharedWithDetails" minOccurs="0"/>
                <xsd:element ref="ns3:Document_x0020_Description" minOccurs="0"/>
                <xsd:element ref="ns3:b23dd0a42d9b42299b6ab42555bb2b71" minOccurs="0"/>
                <xsd:element ref="ns2:TaxCatchAll" minOccurs="0"/>
                <xsd:element ref="ns3:Document_x0020_Last_x0020_Published" minOccurs="0"/>
                <xsd:element ref="ns3:Document_x0020_Published" minOccurs="0"/>
                <xsd:element ref="ns3:Document_x0020_Summary" minOccurs="0"/>
                <xsd:element ref="ns3:Document_x0020_Unpublished" minOccurs="0"/>
                <xsd:element ref="ns4:Unpublish_x0020_the_x0020_document_x0020__x0028_Public_x0020_Documents_x0029_" minOccurs="0"/>
                <xsd:element ref="ns4:Publish_x0020_the_x0020_document_x0020__x0028_Public_x0020_Documents_x0029_" minOccurs="0"/>
                <xsd:element ref="ns4:Start_x0020_the_x0020_publishing_x0020_process_x0020__x0028_Public_x0020_Documents_x0029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dc16f2e-ac79-420b-bf02-152a3fab2b2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TaxCatchAll" ma:index="13" nillable="true" ma:displayName="Taxonomy Catch All Column" ma:description="" ma:hidden="true" ma:list="{CF309E38-7117-474E-A583-87FAE7C2EDA1}" ma:internalName="TaxCatchAll" ma:showField="CatchAllData" ma:web="{08a1f6fd-e710-4379-a5a2-b3883be714e7}">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08a1f6fd-e710-4379-a5a2-b3883be714e7" elementFormDefault="qualified">
    <xsd:import namespace="http://schemas.microsoft.com/office/2006/documentManagement/types"/>
    <xsd:import namespace="http://schemas.microsoft.com/office/infopath/2007/PartnerControls"/>
    <xsd:element name="Document_x0020_Description" ma:index="10" nillable="true" ma:displayName="Document Description" ma:description="Provide a short synopsis of the documents contents i.e. This document covers how to create a new business process" ma:internalName="Document_x0020_Description">
      <xsd:simpleType>
        <xsd:restriction base="dms:Note"/>
      </xsd:simpleType>
    </xsd:element>
    <xsd:element name="b23dd0a42d9b42299b6ab42555bb2b71" ma:index="12" nillable="true" ma:taxonomy="true" ma:internalName="b23dd0a42d9b42299b6ab42555bb2b71" ma:taxonomyFieldName="Document_x0020_Keywords" ma:displayName="Document Keywords" ma:default="" ma:fieldId="{b23dd0a4-2d9b-4229-9b6a-b42555bb2b71}" ma:taxonomyMulti="true" ma:sspId="db5eb1a5-37e6-488e-b8f0-ddc5ba46631c" ma:termSetId="d9d9f70c-33c9-410e-ad9c-675fe27864fc" ma:anchorId="00000000-0000-0000-0000-000000000000" ma:open="false" ma:isKeyword="false">
      <xsd:complexType>
        <xsd:sequence>
          <xsd:element ref="pc:Terms" minOccurs="0" maxOccurs="1"/>
        </xsd:sequence>
      </xsd:complexType>
    </xsd:element>
    <xsd:element name="Document_x0020_Last_x0020_Published" ma:index="14" nillable="true" ma:displayName="Document Last Published" ma:description="Populated by workflow" ma:internalName="Document_x0020_Last_x0020_Published">
      <xsd:simpleType>
        <xsd:restriction base="dms:Text">
          <xsd:maxLength value="255"/>
        </xsd:restriction>
      </xsd:simpleType>
    </xsd:element>
    <xsd:element name="Document_x0020_Published" ma:index="15" nillable="true" ma:displayName="Document Published" ma:default="0" ma:description="Click to publish the document" ma:internalName="Document_x0020_Published">
      <xsd:simpleType>
        <xsd:restriction base="dms:Boolean"/>
      </xsd:simpleType>
    </xsd:element>
    <xsd:element name="Document_x0020_Summary" ma:index="16" nillable="true" ma:displayName="Document Summary" ma:description="Provide a brief summary of the documents purpose i.e. How to create a business policy" ma:internalName="Document_x0020_Summary">
      <xsd:simpleType>
        <xsd:restriction base="dms:Note"/>
      </xsd:simpleType>
    </xsd:element>
    <xsd:element name="Document_x0020_Unpublished" ma:index="17" nillable="true" ma:displayName="Document Unpublished" ma:default="0" ma:description="Used by workflow, not for user use." ma:internalName="Document_x0020_Unpublishe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a2be0bb9-d448-4074-b059-cb7e6b3380a4" elementFormDefault="qualified">
    <xsd:import namespace="http://schemas.microsoft.com/office/2006/documentManagement/types"/>
    <xsd:import namespace="http://schemas.microsoft.com/office/infopath/2007/PartnerControls"/>
    <xsd:element name="Unpublish_x0020_the_x0020_document_x0020__x0028_Public_x0020_Documents_x0029_" ma:index="18" nillable="true" ma:displayName="Unpublish the document (Public Documents)" ma:internalName="Unpublish_x0020_the_x0020_document_x0020__x0028_Public_x0020_Documents_x0029_">
      <xsd:complexType>
        <xsd:complexContent>
          <xsd:extension base="dms:URL">
            <xsd:sequence>
              <xsd:element name="Url" type="dms:ValidUrl" minOccurs="0" nillable="true"/>
              <xsd:element name="Description" type="xsd:string" nillable="true"/>
            </xsd:sequence>
          </xsd:extension>
        </xsd:complexContent>
      </xsd:complexType>
    </xsd:element>
    <xsd:element name="Publish_x0020_the_x0020_document_x0020__x0028_Public_x0020_Documents_x0029_" ma:index="19" nillable="true" ma:displayName="Publish the document (Public Documents)" ma:internalName="Publish_x0020_the_x0020_document_x0020__x0028_Public_x0020_Documents_x0029_">
      <xsd:complexType>
        <xsd:complexContent>
          <xsd:extension base="dms:URL">
            <xsd:sequence>
              <xsd:element name="Url" type="dms:ValidUrl" minOccurs="0" nillable="true"/>
              <xsd:element name="Description" type="xsd:string" nillable="true"/>
            </xsd:sequence>
          </xsd:extension>
        </xsd:complexContent>
      </xsd:complexType>
    </xsd:element>
    <xsd:element name="Start_x0020_the_x0020_publishing_x0020_process_x0020__x0028_Public_x0020_Documents_x0029_" ma:index="20" nillable="true" ma:displayName="Start the publishing process (Public Documents)" ma:internalName="Start_x0020_the_x0020_publishing_x0020_process_x0020__x0028_Public_x0020_Documents_x0029_">
      <xsd:complexType>
        <xsd:complexContent>
          <xsd:extension base="dms:URL">
            <xsd:sequence>
              <xsd:element name="Url" type="dms:ValidUrl" minOccurs="0" nillable="true"/>
              <xsd:element name="Description" type="xsd:string"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1D6603-7A4F-4E61-9F3B-AA41D2448B94}">
  <ds:schemaRefs>
    <ds:schemaRef ds:uri="ddc16f2e-ac79-420b-bf02-152a3fab2b22"/>
    <ds:schemaRef ds:uri="http://purl.org/dc/dcmitype/"/>
    <ds:schemaRef ds:uri="http://purl.org/dc/elements/1.1/"/>
    <ds:schemaRef ds:uri="http://schemas.microsoft.com/office/2006/documentManagement/types"/>
    <ds:schemaRef ds:uri="08a1f6fd-e710-4379-a5a2-b3883be714e7"/>
    <ds:schemaRef ds:uri="http://schemas.microsoft.com/office/infopath/2007/PartnerControls"/>
    <ds:schemaRef ds:uri="http://purl.org/dc/terms/"/>
    <ds:schemaRef ds:uri="http://schemas.openxmlformats.org/package/2006/metadata/core-properties"/>
    <ds:schemaRef ds:uri="a2be0bb9-d448-4074-b059-cb7e6b3380a4"/>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A40EA25E-A90B-4A48-8C5D-124E69F250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dc16f2e-ac79-420b-bf02-152a3fab2b22"/>
    <ds:schemaRef ds:uri="08a1f6fd-e710-4379-a5a2-b3883be714e7"/>
    <ds:schemaRef ds:uri="a2be0bb9-d448-4074-b059-cb7e6b3380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209AA62-12D1-47D7-B44F-DEC239FF75B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2553</TotalTime>
  <Words>1160</Words>
  <Application>Microsoft Office PowerPoint</Application>
  <PresentationFormat>On-screen Show (16:9)</PresentationFormat>
  <Paragraphs>189</Paragraphs>
  <Slides>12</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Arial</vt:lpstr>
      <vt:lpstr>Bradley Hand ITC</vt:lpstr>
      <vt:lpstr>Calibri</vt:lpstr>
      <vt:lpstr>Merriweather</vt:lpstr>
      <vt:lpstr>Proxima Nova Lt</vt:lpstr>
      <vt:lpstr>Source Sans Pro</vt:lpstr>
      <vt:lpstr>Tw Cen MT</vt:lpstr>
      <vt:lpstr>Wingdings</vt:lpstr>
      <vt:lpstr>Office Theme</vt:lpstr>
      <vt:lpstr>Part 2  Personal Data Concepts: The GDPR and AI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dc:title>
  <dc:creator>Rodrigues Silva Almeida, Denise Almeida</dc:creator>
  <cp:lastModifiedBy>elizabethlomas</cp:lastModifiedBy>
  <cp:revision>361</cp:revision>
  <dcterms:created xsi:type="dcterms:W3CDTF">2021-05-10T20:49:50Z</dcterms:created>
  <dcterms:modified xsi:type="dcterms:W3CDTF">2021-08-24T15:20:30Z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0x01010002D22E6A211DCA4BB83824406D28E9C0</vt:lpwstr>
  </property>
</Properties>
</file>