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691" r:id="rId5"/>
    <p:sldId id="705" r:id="rId6"/>
    <p:sldId id="706" r:id="rId7"/>
    <p:sldId id="719"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12">
          <p15:clr>
            <a:srgbClr val="A4A3A4"/>
          </p15:clr>
        </p15:guide>
        <p15:guide id="2" orient="horz" pos="274">
          <p15:clr>
            <a:srgbClr val="A4A3A4"/>
          </p15:clr>
        </p15:guide>
        <p15:guide id="3" orient="horz" pos="771">
          <p15:clr>
            <a:srgbClr val="A4A3A4"/>
          </p15:clr>
        </p15:guide>
        <p15:guide id="4" orient="horz" pos="704">
          <p15:clr>
            <a:srgbClr val="A4A3A4"/>
          </p15:clr>
        </p15:guide>
        <p15:guide id="5" pos="3920">
          <p15:clr>
            <a:srgbClr val="A4A3A4"/>
          </p15:clr>
        </p15:guide>
        <p15:guide id="6" pos="271">
          <p15:clr>
            <a:srgbClr val="A4A3A4"/>
          </p15:clr>
        </p15:guide>
        <p15:guide id="7" pos="549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s Silva Almeida, Denise Almeida" initials="RSADA" lastIdx="4" clrIdx="0">
    <p:extLst>
      <p:ext uri="{19B8F6BF-5375-455C-9EA6-DF929625EA0E}">
        <p15:presenceInfo xmlns:p15="http://schemas.microsoft.com/office/powerpoint/2012/main" userId="S::uczcdrs@ucl.ac.uk::f256de4d-8f1b-44a8-873d-5ca7c681e8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3" autoAdjust="0"/>
    <p:restoredTop sz="81627"/>
  </p:normalViewPr>
  <p:slideViewPr>
    <p:cSldViewPr showGuides="1">
      <p:cViewPr varScale="1">
        <p:scale>
          <a:sx n="72" d="100"/>
          <a:sy n="72" d="100"/>
        </p:scale>
        <p:origin x="1368" y="60"/>
      </p:cViewPr>
      <p:guideLst>
        <p:guide orient="horz" pos="2812"/>
        <p:guide orient="horz" pos="274"/>
        <p:guide orient="horz" pos="771"/>
        <p:guide orient="horz" pos="704"/>
        <p:guide pos="3920"/>
        <p:guide pos="271"/>
        <p:guide pos="5490"/>
      </p:guideLst>
    </p:cSldViewPr>
  </p:slideViewPr>
  <p:notesTextViewPr>
    <p:cViewPr>
      <p:scale>
        <a:sx n="1" d="1"/>
        <a:sy n="1" d="1"/>
      </p:scale>
      <p:origin x="0" y="0"/>
    </p:cViewPr>
  </p:notesTextViewPr>
  <p:notesViewPr>
    <p:cSldViewPr>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144CB7-DC0A-48FF-9E8C-523419CD97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Turing Institute</a:t>
            </a:r>
          </a:p>
        </p:txBody>
      </p:sp>
      <p:sp>
        <p:nvSpPr>
          <p:cNvPr id="3" name="Date Placeholder 2">
            <a:extLst>
              <a:ext uri="{FF2B5EF4-FFF2-40B4-BE49-F238E27FC236}">
                <a16:creationId xmlns:a16="http://schemas.microsoft.com/office/drawing/2014/main" id="{E473D488-0D05-411A-8402-A885200B9C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042E9-78A1-4B1C-BB9F-654C1151B68C}" type="datetimeFigureOut">
              <a:rPr lang="en-US" smtClean="0"/>
              <a:t>8/24/2021</a:t>
            </a:fld>
            <a:endParaRPr lang="en-US"/>
          </a:p>
        </p:txBody>
      </p:sp>
      <p:sp>
        <p:nvSpPr>
          <p:cNvPr id="4" name="Footer Placeholder 3">
            <a:extLst>
              <a:ext uri="{FF2B5EF4-FFF2-40B4-BE49-F238E27FC236}">
                <a16:creationId xmlns:a16="http://schemas.microsoft.com/office/drawing/2014/main" id="{9B59561A-09A4-43CD-8B27-2988718E84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Lomas &amp; Almeida 2021 </a:t>
            </a:r>
          </a:p>
        </p:txBody>
      </p:sp>
      <p:sp>
        <p:nvSpPr>
          <p:cNvPr id="5" name="Slide Number Placeholder 4">
            <a:extLst>
              <a:ext uri="{FF2B5EF4-FFF2-40B4-BE49-F238E27FC236}">
                <a16:creationId xmlns:a16="http://schemas.microsoft.com/office/drawing/2014/main" id="{6EBF7546-C3CC-4F79-8440-69D5B9239D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1F6AEF-BF2E-4888-8B7D-6D79E7EC3AF0}" type="slidenum">
              <a:rPr lang="en-US" smtClean="0"/>
              <a:t>‹#›</a:t>
            </a:fld>
            <a:endParaRPr lang="en-US" dirty="0"/>
          </a:p>
        </p:txBody>
      </p:sp>
    </p:spTree>
    <p:extLst>
      <p:ext uri="{BB962C8B-B14F-4D97-AF65-F5344CB8AC3E}">
        <p14:creationId xmlns:p14="http://schemas.microsoft.com/office/powerpoint/2010/main" val="3667022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306D9-D9E9-4EA5-813D-375E6C093ED6}" type="datetimeFigureOut">
              <a:rPr lang="en-GB" smtClean="0"/>
              <a:t>24/08/2021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9B9481-87FC-4BF7-B045-54D6BDF02FFD}" type="slidenum">
              <a:rPr lang="en-GB" smtClean="0"/>
              <a:t>‹#›</a:t>
            </a:fld>
            <a:endParaRPr lang="en-GB"/>
          </a:p>
        </p:txBody>
      </p:sp>
    </p:spTree>
    <p:extLst>
      <p:ext uri="{BB962C8B-B14F-4D97-AF65-F5344CB8AC3E}">
        <p14:creationId xmlns:p14="http://schemas.microsoft.com/office/powerpoint/2010/main" val="3478764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5763" indent="-385763">
              <a:buFont typeface="Arial" panose="020B0604020202020204" pitchFamily="34" charset="0"/>
              <a:buChar char="•"/>
            </a:pPr>
            <a:r>
              <a:rPr lang="en-GB" dirty="0">
                <a:solidFill>
                  <a:schemeClr val="bg1"/>
                </a:solidFill>
              </a:rPr>
              <a:t>Part 1: Legislation and Regulatory Contexts</a:t>
            </a:r>
          </a:p>
          <a:p>
            <a:pPr marL="385763" indent="-385763">
              <a:buFont typeface="Arial" panose="020B0604020202020204" pitchFamily="34" charset="0"/>
              <a:buChar char="•"/>
            </a:pPr>
            <a:r>
              <a:rPr lang="en-GB" dirty="0">
                <a:solidFill>
                  <a:schemeClr val="bg1"/>
                </a:solidFill>
              </a:rPr>
              <a:t>Part 2: Intellectual Property Rights</a:t>
            </a:r>
          </a:p>
          <a:p>
            <a:pPr marL="385763" indent="-385763">
              <a:buFont typeface="Arial" panose="020B0604020202020204" pitchFamily="34" charset="0"/>
              <a:buChar char="•"/>
            </a:pPr>
            <a:r>
              <a:rPr lang="en-GB" dirty="0">
                <a:solidFill>
                  <a:schemeClr val="bg1"/>
                </a:solidFill>
              </a:rPr>
              <a:t>Part 3: Personal Data Concepts: the GDPR and AI</a:t>
            </a:r>
          </a:p>
          <a:p>
            <a:pPr marL="385763" indent="-385763">
              <a:buFont typeface="Arial" panose="020B0604020202020204" pitchFamily="34" charset="0"/>
              <a:buChar char="•"/>
            </a:pPr>
            <a:r>
              <a:rPr lang="en-GB" dirty="0">
                <a:solidFill>
                  <a:schemeClr val="bg1"/>
                </a:solidFill>
              </a:rPr>
              <a:t>Part 4: GDPR in practice: </a:t>
            </a:r>
            <a:r>
              <a:rPr lang="en-GB" dirty="0" err="1">
                <a:solidFill>
                  <a:schemeClr val="bg1"/>
                </a:solidFill>
              </a:rPr>
              <a:t>RoPA</a:t>
            </a:r>
            <a:endParaRPr lang="en-GB" dirty="0">
              <a:solidFill>
                <a:schemeClr val="bg1"/>
              </a:solidFill>
            </a:endParaRPr>
          </a:p>
          <a:p>
            <a:pPr marL="385763" indent="-385763">
              <a:buFont typeface="Arial" panose="020B0604020202020204" pitchFamily="34" charset="0"/>
              <a:buChar char="•"/>
            </a:pPr>
            <a:r>
              <a:rPr lang="en-GB" dirty="0">
                <a:solidFill>
                  <a:schemeClr val="bg1"/>
                </a:solidFill>
              </a:rPr>
              <a:t>Part 5: GDPR in practice: Impact Assessments</a:t>
            </a:r>
          </a:p>
          <a:p>
            <a:pPr marL="385763" indent="-385763">
              <a:buFont typeface="Arial" panose="020B0604020202020204" pitchFamily="34" charset="0"/>
              <a:buChar char="•"/>
            </a:pPr>
            <a:r>
              <a:rPr lang="en-GB" dirty="0">
                <a:solidFill>
                  <a:schemeClr val="bg1"/>
                </a:solidFill>
              </a:rPr>
              <a:t>Part 6 Case-Study: AI-driven Recruitment</a:t>
            </a:r>
          </a:p>
          <a:p>
            <a:pPr marL="385763" indent="-385763">
              <a:buFont typeface="Arial" panose="020B0604020202020204" pitchFamily="34" charset="0"/>
              <a:buChar char="•"/>
            </a:pPr>
            <a:r>
              <a:rPr lang="en-GB" dirty="0">
                <a:solidFill>
                  <a:schemeClr val="bg1"/>
                </a:solidFill>
              </a:rPr>
              <a:t>Part 7: Future gazing: </a:t>
            </a:r>
            <a:r>
              <a:rPr lang="en-GB" dirty="0" err="1">
                <a:solidFill>
                  <a:schemeClr val="bg1"/>
                </a:solidFill>
              </a:rPr>
              <a:t>ePrivacy</a:t>
            </a:r>
            <a:r>
              <a:rPr lang="en-GB" dirty="0">
                <a:solidFill>
                  <a:schemeClr val="bg1"/>
                </a:solidFill>
              </a:rPr>
              <a:t> and AI regulation</a:t>
            </a:r>
          </a:p>
          <a:p>
            <a:pPr marL="385763" indent="-385763">
              <a:buFont typeface="Arial" panose="020B0604020202020204" pitchFamily="34" charset="0"/>
              <a:buChar char="•"/>
            </a:pPr>
            <a:r>
              <a:rPr lang="en-GB" b="1" dirty="0">
                <a:solidFill>
                  <a:schemeClr val="bg1"/>
                </a:solidFill>
              </a:rPr>
              <a:t>Activities and Readings </a:t>
            </a:r>
            <a:endParaRPr lang="en-US"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1</a:t>
            </a:fld>
            <a:endParaRPr lang="en-GB"/>
          </a:p>
        </p:txBody>
      </p:sp>
    </p:spTree>
    <p:extLst>
      <p:ext uri="{BB962C8B-B14F-4D97-AF65-F5344CB8AC3E}">
        <p14:creationId xmlns:p14="http://schemas.microsoft.com/office/powerpoint/2010/main" val="217218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2</a:t>
            </a:fld>
            <a:endParaRPr lang="en-GB"/>
          </a:p>
        </p:txBody>
      </p:sp>
    </p:spTree>
    <p:extLst>
      <p:ext uri="{BB962C8B-B14F-4D97-AF65-F5344CB8AC3E}">
        <p14:creationId xmlns:p14="http://schemas.microsoft.com/office/powerpoint/2010/main" val="438574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3</a:t>
            </a:fld>
            <a:endParaRPr lang="en-GB"/>
          </a:p>
        </p:txBody>
      </p:sp>
    </p:spTree>
    <p:extLst>
      <p:ext uri="{BB962C8B-B14F-4D97-AF65-F5344CB8AC3E}">
        <p14:creationId xmlns:p14="http://schemas.microsoft.com/office/powerpoint/2010/main" val="247998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4</a:t>
            </a:fld>
            <a:endParaRPr lang="en-GB"/>
          </a:p>
        </p:txBody>
      </p:sp>
    </p:spTree>
    <p:extLst>
      <p:ext uri="{BB962C8B-B14F-4D97-AF65-F5344CB8AC3E}">
        <p14:creationId xmlns:p14="http://schemas.microsoft.com/office/powerpoint/2010/main" val="3476756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light bg)">
    <p:bg>
      <p:bgPr>
        <a:solidFill>
          <a:srgbClr val="E6E6E6"/>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r>
              <a:rPr lang="en-GB"/>
              <a:t>Click icon to add picture</a:t>
            </a:r>
            <a:endParaRPr lang="en-GB" dirty="0"/>
          </a:p>
        </p:txBody>
      </p:sp>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5796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0212" y="2664000"/>
            <a:ext cx="5796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8"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90327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710000"/>
            <a:ext cx="8280000" cy="612000"/>
          </a:xfrm>
        </p:spPr>
        <p:txBody>
          <a:bodyPr/>
          <a:lstStyle>
            <a:lvl1pPr>
              <a:defRPr sz="3400" b="0">
                <a:solidFill>
                  <a:schemeClr val="bg1"/>
                </a:solidFill>
              </a:defRPr>
            </a:lvl1pPr>
          </a:lstStyle>
          <a:p>
            <a:r>
              <a:rPr lang="en-GB"/>
              <a:t>Click to edit Master title style</a:t>
            </a:r>
            <a:endParaRPr lang="en-GB" dirty="0"/>
          </a:p>
        </p:txBody>
      </p:sp>
      <p:sp>
        <p:nvSpPr>
          <p:cNvPr id="12" name="Picture Placeholder 10"/>
          <p:cNvSpPr>
            <a:spLocks noGrp="1"/>
          </p:cNvSpPr>
          <p:nvPr>
            <p:ph type="pic" sz="quarter" idx="14" hasCustomPrompt="1"/>
          </p:nvPr>
        </p:nvSpPr>
        <p:spPr>
          <a:xfrm>
            <a:off x="432000" y="1602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78491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hasCustomPrompt="1"/>
          </p:nvPr>
        </p:nvSpPr>
        <p:spPr/>
        <p:txBody>
          <a:bodyPr/>
          <a:lstStyle>
            <a:lvl3pPr marL="432000" indent="-252000">
              <a:defRPr/>
            </a:lvl3pPr>
            <a:lvl4pPr marL="864000" indent="-252000">
              <a:defRPr/>
            </a:lvl4pPr>
            <a:lvl5pPr marL="1296000" indent="-252000">
              <a:defRPr/>
            </a:lvl5pPr>
            <a:lvl6pPr indent="-252000">
              <a:defRPr/>
            </a:lvl6pPr>
            <a:lvl7pPr indent="-252000">
              <a:defRPr/>
            </a:lvl7pPr>
          </a:lstStyle>
          <a:p>
            <a:pPr lvl="0"/>
            <a:r>
              <a:rPr lang="en-GB" dirty="0"/>
              <a:t>Click to add sub-header text. Indent for secondary levels and bullets. Or use buttons to add content.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
        <p:nvSpPr>
          <p:cNvPr id="4" name="Date Placeholder 3"/>
          <p:cNvSpPr>
            <a:spLocks noGrp="1"/>
          </p:cNvSpPr>
          <p:nvPr>
            <p:ph type="dt" sz="half" idx="10"/>
          </p:nvPr>
        </p:nvSpPr>
        <p:spPr/>
        <p:txBody>
          <a:bodyPr/>
          <a:lstStyle/>
          <a:p>
            <a:r>
              <a:rPr lang="en-US"/>
              <a:t>23/09/2016</a:t>
            </a:r>
            <a:endParaRPr lang="en-GB"/>
          </a:p>
        </p:txBody>
      </p:sp>
      <p:sp>
        <p:nvSpPr>
          <p:cNvPr id="5" name="Footer Placeholder 4"/>
          <p:cNvSpPr>
            <a:spLocks noGrp="1"/>
          </p:cNvSpPr>
          <p:nvPr>
            <p:ph type="ftr" sz="quarter" idx="11"/>
          </p:nvPr>
        </p:nvSpPr>
        <p:spPr/>
        <p:txBody>
          <a:bodyPr/>
          <a:lstStyle/>
          <a:p>
            <a:r>
              <a:rPr lang="en-GB"/>
              <a:t>Presentation Title</a:t>
            </a:r>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89838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1999" y="432000"/>
            <a:ext cx="8280000" cy="2376000"/>
          </a:xfrm>
        </p:spPr>
        <p:txBody>
          <a:bodyPr/>
          <a:lstStyle>
            <a:lvl1pPr>
              <a:lnSpc>
                <a:spcPct val="85000"/>
              </a:lnSpc>
              <a:spcAft>
                <a:spcPts val="1800"/>
              </a:spcAft>
              <a:defRPr sz="2400" b="0" baseline="0"/>
            </a:lvl1pPr>
            <a:lvl2pPr>
              <a:defRPr sz="1800" b="1"/>
            </a:lvl2pPr>
            <a:lvl3pPr marL="0" indent="0">
              <a:buFontTx/>
              <a:buNone/>
              <a:defRPr sz="1800"/>
            </a:lvl3pPr>
            <a:lvl4pPr marL="468000" indent="-234000">
              <a:defRPr sz="1800"/>
            </a:lvl4pPr>
            <a:lvl5pPr marL="702000" indent="-234000">
              <a:defRPr sz="1800"/>
            </a:lvl5pPr>
            <a:lvl6pPr>
              <a:defRPr sz="1800"/>
            </a:lvl6pPr>
            <a:lvl7pPr>
              <a:defRPr sz="1800"/>
            </a:lvl7pPr>
          </a:lstStyle>
          <a:p>
            <a:pPr lvl="0"/>
            <a:r>
              <a:rPr lang="en-GB" dirty="0"/>
              <a:t>‘Click to insert quote</a:t>
            </a:r>
            <a:br>
              <a:rPr lang="en-GB" dirty="0"/>
            </a:br>
            <a:r>
              <a:rPr lang="en-GB" dirty="0"/>
              <a:t>over as many lines </a:t>
            </a:r>
            <a:br>
              <a:rPr lang="en-GB" dirty="0"/>
            </a:br>
            <a:r>
              <a:rPr lang="en-GB" dirty="0"/>
              <a:t>as necessary’</a:t>
            </a:r>
            <a:endParaRPr lang="en-US" dirty="0"/>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r>
              <a:rPr lang="en-US"/>
              <a:t>23/09/2016</a:t>
            </a:r>
            <a:endParaRPr lang="en-GB"/>
          </a:p>
        </p:txBody>
      </p:sp>
      <p:sp>
        <p:nvSpPr>
          <p:cNvPr id="5" name="Footer Placeholder 4"/>
          <p:cNvSpPr>
            <a:spLocks noGrp="1"/>
          </p:cNvSpPr>
          <p:nvPr>
            <p:ph type="ftr" sz="quarter" idx="11"/>
          </p:nvPr>
        </p:nvSpPr>
        <p:spPr/>
        <p:txBody>
          <a:bodyPr/>
          <a:lstStyle/>
          <a:p>
            <a:r>
              <a:rPr lang="en-GB"/>
              <a:t>Presentation Title</a:t>
            </a:r>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
        <p:nvSpPr>
          <p:cNvPr id="11" name="Picture Placeholder 10"/>
          <p:cNvSpPr>
            <a:spLocks noGrp="1"/>
          </p:cNvSpPr>
          <p:nvPr>
            <p:ph type="pic" sz="quarter" idx="13" hasCustomPrompt="1"/>
          </p:nvPr>
        </p:nvSpPr>
        <p:spPr>
          <a:xfrm>
            <a:off x="432000" y="1530000"/>
            <a:ext cx="2160000" cy="54000"/>
          </a:xfrm>
          <a:solidFill>
            <a:schemeClr val="tx1"/>
          </a:solidFill>
        </p:spPr>
        <p:txBody>
          <a:bodyPr/>
          <a:lstStyle>
            <a:lvl1pPr>
              <a:defRPr sz="100" b="0" baseline="0">
                <a:solidFill>
                  <a:schemeClr val="tx1"/>
                </a:solidFill>
              </a:defRPr>
            </a:lvl1pPr>
          </a:lstStyle>
          <a:p>
            <a:r>
              <a:rPr lang="en-GB" dirty="0"/>
              <a:t> </a:t>
            </a:r>
          </a:p>
        </p:txBody>
      </p:sp>
      <p:sp>
        <p:nvSpPr>
          <p:cNvPr id="13" name="Picture Placeholder 12"/>
          <p:cNvSpPr>
            <a:spLocks noGrp="1"/>
          </p:cNvSpPr>
          <p:nvPr>
            <p:ph type="pic" sz="quarter" idx="14"/>
          </p:nvPr>
        </p:nvSpPr>
        <p:spPr>
          <a:xfrm>
            <a:off x="432000" y="3096000"/>
            <a:ext cx="1080000" cy="1080000"/>
          </a:xfrm>
        </p:spPr>
        <p:txBody>
          <a:bodyPr/>
          <a:lstStyle>
            <a:lvl1pPr>
              <a:defRPr sz="1000" b="0"/>
            </a:lvl1pPr>
          </a:lstStyle>
          <a:p>
            <a:r>
              <a:rPr lang="en-GB"/>
              <a:t>Click icon to add picture</a:t>
            </a:r>
          </a:p>
        </p:txBody>
      </p:sp>
      <p:sp>
        <p:nvSpPr>
          <p:cNvPr id="14" name="Picture Placeholder 12"/>
          <p:cNvSpPr>
            <a:spLocks noGrp="1"/>
          </p:cNvSpPr>
          <p:nvPr>
            <p:ph type="pic" sz="quarter" idx="15"/>
          </p:nvPr>
        </p:nvSpPr>
        <p:spPr>
          <a:xfrm>
            <a:off x="3312000" y="3096000"/>
            <a:ext cx="1080000" cy="1080000"/>
          </a:xfrm>
        </p:spPr>
        <p:txBody>
          <a:bodyPr/>
          <a:lstStyle>
            <a:lvl1pPr>
              <a:defRPr sz="1000" b="0"/>
            </a:lvl1pPr>
          </a:lstStyle>
          <a:p>
            <a:r>
              <a:rPr lang="en-GB"/>
              <a:t>Click icon to add picture</a:t>
            </a:r>
          </a:p>
        </p:txBody>
      </p:sp>
      <p:sp>
        <p:nvSpPr>
          <p:cNvPr id="15" name="Picture Placeholder 12"/>
          <p:cNvSpPr>
            <a:spLocks noGrp="1"/>
          </p:cNvSpPr>
          <p:nvPr>
            <p:ph type="pic" sz="quarter" idx="16"/>
          </p:nvPr>
        </p:nvSpPr>
        <p:spPr>
          <a:xfrm>
            <a:off x="4752000" y="3096000"/>
            <a:ext cx="1080000" cy="1080000"/>
          </a:xfrm>
        </p:spPr>
        <p:txBody>
          <a:bodyPr/>
          <a:lstStyle>
            <a:lvl1pPr>
              <a:defRPr sz="1000" b="0"/>
            </a:lvl1pPr>
          </a:lstStyle>
          <a:p>
            <a:r>
              <a:rPr lang="en-GB"/>
              <a:t>Click icon to add picture</a:t>
            </a:r>
          </a:p>
        </p:txBody>
      </p:sp>
      <p:sp>
        <p:nvSpPr>
          <p:cNvPr id="16" name="Picture Placeholder 12"/>
          <p:cNvSpPr>
            <a:spLocks noGrp="1"/>
          </p:cNvSpPr>
          <p:nvPr>
            <p:ph type="pic" sz="quarter" idx="17"/>
          </p:nvPr>
        </p:nvSpPr>
        <p:spPr>
          <a:xfrm>
            <a:off x="6192000" y="3096000"/>
            <a:ext cx="1080000" cy="1080000"/>
          </a:xfrm>
        </p:spPr>
        <p:txBody>
          <a:bodyPr/>
          <a:lstStyle>
            <a:lvl1pPr>
              <a:defRPr sz="1000" b="0"/>
            </a:lvl1pPr>
          </a:lstStyle>
          <a:p>
            <a:r>
              <a:rPr lang="en-GB"/>
              <a:t>Click icon to add picture</a:t>
            </a:r>
          </a:p>
        </p:txBody>
      </p:sp>
      <p:sp>
        <p:nvSpPr>
          <p:cNvPr id="18" name="Picture Placeholder 12"/>
          <p:cNvSpPr>
            <a:spLocks noGrp="1"/>
          </p:cNvSpPr>
          <p:nvPr>
            <p:ph type="pic" sz="quarter" idx="19"/>
          </p:nvPr>
        </p:nvSpPr>
        <p:spPr>
          <a:xfrm>
            <a:off x="7632000" y="3096000"/>
            <a:ext cx="1080000" cy="1080000"/>
          </a:xfrm>
        </p:spPr>
        <p:txBody>
          <a:bodyPr/>
          <a:lstStyle>
            <a:lvl1pPr>
              <a:defRPr sz="1000" b="0"/>
            </a:lvl1pPr>
          </a:lstStyle>
          <a:p>
            <a:r>
              <a:rPr lang="en-GB"/>
              <a:t>Click icon to add picture</a:t>
            </a:r>
          </a:p>
        </p:txBody>
      </p:sp>
      <p:sp>
        <p:nvSpPr>
          <p:cNvPr id="21" name="Picture Placeholder 10"/>
          <p:cNvSpPr>
            <a:spLocks noGrp="1"/>
          </p:cNvSpPr>
          <p:nvPr>
            <p:ph type="pic" sz="quarter" idx="20" hasCustomPrompt="1"/>
          </p:nvPr>
        </p:nvSpPr>
        <p:spPr>
          <a:xfrm>
            <a:off x="432000" y="342000"/>
            <a:ext cx="8280000" cy="28800"/>
          </a:xfrm>
          <a:solidFill>
            <a:schemeClr val="tx1"/>
          </a:solidFill>
        </p:spPr>
        <p:txBody>
          <a:bodyPr/>
          <a:lstStyle>
            <a:lvl1pPr>
              <a:defRPr sz="100" b="0" baseline="0">
                <a:solidFill>
                  <a:schemeClr val="tx1"/>
                </a:solidFill>
              </a:defRPr>
            </a:lvl1pPr>
          </a:lstStyle>
          <a:p>
            <a:r>
              <a:rPr lang="en-GB" dirty="0"/>
              <a:t> </a:t>
            </a:r>
          </a:p>
        </p:txBody>
      </p:sp>
      <p:sp>
        <p:nvSpPr>
          <p:cNvPr id="17" name="Picture Placeholder 12"/>
          <p:cNvSpPr>
            <a:spLocks noGrp="1"/>
          </p:cNvSpPr>
          <p:nvPr>
            <p:ph type="pic" sz="quarter" idx="21"/>
          </p:nvPr>
        </p:nvSpPr>
        <p:spPr>
          <a:xfrm>
            <a:off x="1872000" y="3096000"/>
            <a:ext cx="1080000" cy="1080000"/>
          </a:xfrm>
        </p:spPr>
        <p:txBody>
          <a:bodyPr/>
          <a:lstStyle>
            <a:lvl1pPr>
              <a:defRPr sz="1000" b="0"/>
            </a:lvl1pPr>
          </a:lstStyle>
          <a:p>
            <a:r>
              <a:rPr lang="en-GB"/>
              <a:t>Click icon to add picture</a:t>
            </a:r>
          </a:p>
        </p:txBody>
      </p:sp>
    </p:spTree>
    <p:extLst>
      <p:ext uri="{BB962C8B-B14F-4D97-AF65-F5344CB8AC3E}">
        <p14:creationId xmlns:p14="http://schemas.microsoft.com/office/powerpoint/2010/main" val="183940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1999" y="432000"/>
            <a:ext cx="5796000" cy="4032000"/>
          </a:xfrm>
        </p:spPr>
        <p:txBody>
          <a:bodyPr/>
          <a:lstStyle>
            <a:lvl1pPr>
              <a:lnSpc>
                <a:spcPct val="85000"/>
              </a:lnSpc>
              <a:defRPr sz="2100" b="0"/>
            </a:lvl1pPr>
            <a:lvl3pPr marL="234000" indent="-234000">
              <a:defRPr/>
            </a:lvl3pPr>
            <a:lvl4pPr marL="468000" indent="-234000">
              <a:defRPr/>
            </a:lvl4pPr>
            <a:lvl5pPr marL="702000" indent="-234000">
              <a:defRPr/>
            </a:lvl5pPr>
            <a:lvl6pPr>
              <a:defRPr/>
            </a:lvl6pPr>
          </a:lstStyle>
          <a:p>
            <a:pPr lvl="0"/>
            <a:r>
              <a:rPr lang="en-GB" dirty="0"/>
              <a:t>Click to add Master Intro text</a:t>
            </a:r>
            <a:endParaRPr lang="en-US" dirty="0"/>
          </a:p>
        </p:txBody>
      </p:sp>
      <p:sp>
        <p:nvSpPr>
          <p:cNvPr id="4" name="Date Placeholder 3"/>
          <p:cNvSpPr>
            <a:spLocks noGrp="1"/>
          </p:cNvSpPr>
          <p:nvPr>
            <p:ph type="dt" sz="half" idx="10"/>
          </p:nvPr>
        </p:nvSpPr>
        <p:spPr/>
        <p:txBody>
          <a:bodyPr/>
          <a:lstStyle/>
          <a:p>
            <a:r>
              <a:rPr lang="en-US" dirty="0"/>
              <a:t>Lomas &amp; Almeida</a:t>
            </a:r>
            <a:endParaRPr lang="en-GB" dirty="0"/>
          </a:p>
        </p:txBody>
      </p:sp>
      <p:sp>
        <p:nvSpPr>
          <p:cNvPr id="5" name="Footer Placeholder 4"/>
          <p:cNvSpPr>
            <a:spLocks noGrp="1"/>
          </p:cNvSpPr>
          <p:nvPr>
            <p:ph type="ftr" sz="quarter" idx="11"/>
          </p:nvPr>
        </p:nvSpPr>
        <p:spPr/>
        <p:txBody>
          <a:bodyPr/>
          <a:lstStyle/>
          <a:p>
            <a:r>
              <a:rPr lang="en-GB" dirty="0"/>
              <a:t>AI and Regulation – 2021</a:t>
            </a:r>
          </a:p>
          <a:p>
            <a:endParaRPr lang="en-GB" dirty="0"/>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
        <p:nvSpPr>
          <p:cNvPr id="8" name="Picture Placeholder 10"/>
          <p:cNvSpPr>
            <a:spLocks noGrp="1"/>
          </p:cNvSpPr>
          <p:nvPr>
            <p:ph type="pic" sz="quarter" idx="20" hasCustomPrompt="1"/>
          </p:nvPr>
        </p:nvSpPr>
        <p:spPr>
          <a:xfrm>
            <a:off x="432000" y="342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81786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Slide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2000" y="432000"/>
            <a:ext cx="5796000" cy="4032000"/>
          </a:xfrm>
        </p:spPr>
        <p:txBody>
          <a:bodyPr/>
          <a:lstStyle>
            <a:lvl1pPr>
              <a:lnSpc>
                <a:spcPct val="85000"/>
              </a:lnSpc>
              <a:defRPr sz="2100" b="0">
                <a:solidFill>
                  <a:schemeClr val="bg1"/>
                </a:solidFill>
              </a:defRPr>
            </a:lvl1pPr>
            <a:lvl3pPr marL="234000" indent="-234000">
              <a:defRPr/>
            </a:lvl3pPr>
            <a:lvl4pPr marL="468000" indent="-234000">
              <a:defRPr/>
            </a:lvl4pPr>
            <a:lvl5pPr marL="702000" indent="-234000">
              <a:defRPr/>
            </a:lvl5pPr>
            <a:lvl6pPr>
              <a:defRPr/>
            </a:lvl6pPr>
          </a:lstStyle>
          <a:p>
            <a:pPr lvl="0"/>
            <a:r>
              <a:rPr lang="en-GB" dirty="0"/>
              <a:t>Click to add Master Intro text</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cxnSp>
        <p:nvCxnSpPr>
          <p:cNvPr id="8" name="Straight Connector 7"/>
          <p:cNvCxnSpPr/>
          <p:nvPr userDrawn="1"/>
        </p:nvCxnSpPr>
        <p:spPr>
          <a:xfrm>
            <a:off x="432000" y="360000"/>
            <a:ext cx="828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10" name="Straight Connector 9"/>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39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1224000"/>
            <a:ext cx="3924000" cy="3240000"/>
          </a:xfrm>
        </p:spPr>
        <p:txBody>
          <a:bodyPr/>
          <a:lstStyle>
            <a:lvl1pPr>
              <a:defRPr sz="1300"/>
            </a:lvl1pPr>
            <a:lvl2pPr>
              <a:defRPr sz="1300"/>
            </a:lvl2pPr>
            <a:lvl3pPr indent="-180000">
              <a:defRPr sz="1300"/>
            </a:lvl3pPr>
            <a:lvl4pPr indent="-180000">
              <a:defRPr sz="1300"/>
            </a:lvl4pPr>
            <a:lvl5pPr indent="-180000">
              <a:defRPr sz="1300"/>
            </a:lvl5pPr>
            <a:lvl6pPr indent="-180000">
              <a:defRPr sz="1300" baseline="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4788000" y="1224000"/>
            <a:ext cx="3924000" cy="3240000"/>
          </a:xfrm>
        </p:spPr>
        <p:txBody>
          <a:bodyPr/>
          <a:lstStyle>
            <a:lvl1pPr>
              <a:defRPr sz="1300"/>
            </a:lvl1pPr>
            <a:lvl2pPr>
              <a:defRPr sz="1300"/>
            </a:lvl2pPr>
            <a:lvl3pPr indent="-180000">
              <a:defRPr sz="1300"/>
            </a:lvl3pPr>
            <a:lvl4pPr indent="-180000">
              <a:defRPr sz="1300"/>
            </a:lvl4pPr>
            <a:lvl5pPr indent="-180000">
              <a:defRPr sz="1300" baseline="0"/>
            </a:lvl5pPr>
            <a:lvl6pPr indent="-180000">
              <a:defRPr sz="130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177213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3924000" cy="468000"/>
          </a:xfrm>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1224000"/>
            <a:ext cx="3924000" cy="3240000"/>
          </a:xfrm>
        </p:spPr>
        <p:txBody>
          <a:bodyPr/>
          <a:lstStyle>
            <a:lvl1pPr>
              <a:defRPr sz="1300"/>
            </a:lvl1pPr>
            <a:lvl2pPr>
              <a:defRPr sz="1300"/>
            </a:lvl2pPr>
            <a:lvl3pPr indent="-180000">
              <a:defRPr sz="1300"/>
            </a:lvl3pPr>
            <a:lvl4pPr indent="-180000">
              <a:defRPr sz="1300"/>
            </a:lvl4pPr>
            <a:lvl5pPr indent="-180000">
              <a:defRPr sz="1300"/>
            </a:lvl5pPr>
            <a:lvl6pPr indent="-180000">
              <a:defRPr sz="1300" baseline="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4788000" y="432000"/>
            <a:ext cx="3924000" cy="3924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116839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1"/>
            </a:lvl1pPr>
          </a:lstStyle>
          <a:p>
            <a:r>
              <a:rPr lang="en-GB"/>
              <a:t>Click to edit Master title style</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6102000" y="1224000"/>
            <a:ext cx="2610000" cy="3096000"/>
          </a:xfrm>
        </p:spPr>
        <p:txBody>
          <a:bodyPr/>
          <a:lstStyle>
            <a:lvl1pPr>
              <a:defRPr sz="1200" b="0"/>
            </a:lvl1pPr>
          </a:lstStyle>
          <a:p>
            <a:r>
              <a:rPr lang="en-GB"/>
              <a:t>Click icon to add picture</a:t>
            </a:r>
            <a:endParaRPr lang="en-GB" dirty="0"/>
          </a:p>
        </p:txBody>
      </p:sp>
      <p:sp>
        <p:nvSpPr>
          <p:cNvPr id="8" name="Picture Placeholder 8"/>
          <p:cNvSpPr>
            <a:spLocks noGrp="1"/>
          </p:cNvSpPr>
          <p:nvPr>
            <p:ph type="pic" sz="quarter" idx="14"/>
          </p:nvPr>
        </p:nvSpPr>
        <p:spPr>
          <a:xfrm>
            <a:off x="3267000" y="1224000"/>
            <a:ext cx="2610000" cy="3096000"/>
          </a:xfrm>
        </p:spPr>
        <p:txBody>
          <a:bodyPr/>
          <a:lstStyle>
            <a:lvl1pPr>
              <a:defRPr sz="1200" b="0"/>
            </a:lvl1pPr>
          </a:lstStyle>
          <a:p>
            <a:r>
              <a:rPr lang="en-GB"/>
              <a:t>Click icon to add picture</a:t>
            </a:r>
            <a:endParaRPr lang="en-GB" dirty="0"/>
          </a:p>
        </p:txBody>
      </p:sp>
      <p:sp>
        <p:nvSpPr>
          <p:cNvPr id="10" name="Picture Placeholder 8"/>
          <p:cNvSpPr>
            <a:spLocks noGrp="1"/>
          </p:cNvSpPr>
          <p:nvPr>
            <p:ph type="pic" sz="quarter" idx="15"/>
          </p:nvPr>
        </p:nvSpPr>
        <p:spPr>
          <a:xfrm>
            <a:off x="432000" y="1224000"/>
            <a:ext cx="2610000" cy="3096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2218596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1 large 2 small)">
    <p:spTree>
      <p:nvGrpSpPr>
        <p:cNvPr id="1" name=""/>
        <p:cNvGrpSpPr/>
        <p:nvPr/>
      </p:nvGrpSpPr>
      <p:grpSpPr>
        <a:xfrm>
          <a:off x="0" y="0"/>
          <a:ext cx="0" cy="0"/>
          <a:chOff x="0" y="0"/>
          <a:chExt cx="0" cy="0"/>
        </a:xfrm>
      </p:grpSpPr>
      <p:sp>
        <p:nvSpPr>
          <p:cNvPr id="10" name="Picture Placeholder 8"/>
          <p:cNvSpPr>
            <a:spLocks noGrp="1"/>
          </p:cNvSpPr>
          <p:nvPr>
            <p:ph type="pic" sz="quarter" idx="15"/>
          </p:nvPr>
        </p:nvSpPr>
        <p:spPr>
          <a:xfrm>
            <a:off x="432000" y="1224000"/>
            <a:ext cx="6120000" cy="2700000"/>
          </a:xfrm>
        </p:spPr>
        <p:txBody>
          <a:bodyPr/>
          <a:lstStyle>
            <a:lvl1pPr>
              <a:defRPr sz="1200" b="0"/>
            </a:lvl1pPr>
          </a:lstStyle>
          <a:p>
            <a:r>
              <a:rPr lang="en-GB"/>
              <a:t>Click icon to add picture</a:t>
            </a:r>
            <a:endParaRPr lang="en-GB" dirty="0"/>
          </a:p>
        </p:txBody>
      </p:sp>
      <p:sp>
        <p:nvSpPr>
          <p:cNvPr id="2" name="Title 1"/>
          <p:cNvSpPr>
            <a:spLocks noGrp="1"/>
          </p:cNvSpPr>
          <p:nvPr>
            <p:ph type="title"/>
          </p:nvPr>
        </p:nvSpPr>
        <p:spPr/>
        <p:txBody>
          <a:bodyPr/>
          <a:lstStyle>
            <a:lvl1pPr>
              <a:defRPr sz="2100" b="1"/>
            </a:lvl1pPr>
          </a:lstStyle>
          <a:p>
            <a:r>
              <a:rPr lang="en-GB"/>
              <a:t>Click to edit Master title style</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6966000" y="1224000"/>
            <a:ext cx="1746000" cy="1224000"/>
          </a:xfrm>
        </p:spPr>
        <p:txBody>
          <a:bodyPr/>
          <a:lstStyle>
            <a:lvl1pPr>
              <a:defRPr sz="1200" b="0"/>
            </a:lvl1pPr>
          </a:lstStyle>
          <a:p>
            <a:r>
              <a:rPr lang="en-GB"/>
              <a:t>Click icon to add picture</a:t>
            </a:r>
            <a:endParaRPr lang="en-GB" dirty="0"/>
          </a:p>
        </p:txBody>
      </p:sp>
      <p:sp>
        <p:nvSpPr>
          <p:cNvPr id="8" name="Picture Placeholder 8"/>
          <p:cNvSpPr>
            <a:spLocks noGrp="1"/>
          </p:cNvSpPr>
          <p:nvPr>
            <p:ph type="pic" sz="quarter" idx="14"/>
          </p:nvPr>
        </p:nvSpPr>
        <p:spPr>
          <a:xfrm>
            <a:off x="6966000" y="2700000"/>
            <a:ext cx="1746000" cy="1224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1130102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432000" y="1332000"/>
            <a:ext cx="1008000" cy="1548000"/>
          </a:xfrm>
        </p:spPr>
        <p:txBody>
          <a:bodyPr/>
          <a:lstStyle>
            <a:lvl1pPr>
              <a:defRPr sz="1200" b="0"/>
            </a:lvl1pPr>
          </a:lstStyle>
          <a:p>
            <a:r>
              <a:rPr lang="en-GB"/>
              <a:t>Click icon to add picture</a:t>
            </a:r>
            <a:endParaRPr lang="en-GB" dirty="0"/>
          </a:p>
        </p:txBody>
      </p:sp>
      <p:sp>
        <p:nvSpPr>
          <p:cNvPr id="8" name="Content Placeholder 2"/>
          <p:cNvSpPr>
            <a:spLocks noGrp="1"/>
          </p:cNvSpPr>
          <p:nvPr>
            <p:ph sz="half" idx="14"/>
          </p:nvPr>
        </p:nvSpPr>
        <p:spPr>
          <a:xfrm>
            <a:off x="1644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0" name="Picture Placeholder 8"/>
          <p:cNvSpPr>
            <a:spLocks noGrp="1"/>
          </p:cNvSpPr>
          <p:nvPr>
            <p:ph type="pic" sz="quarter" idx="15"/>
          </p:nvPr>
        </p:nvSpPr>
        <p:spPr>
          <a:xfrm>
            <a:off x="1644000" y="1332000"/>
            <a:ext cx="1008000" cy="1548000"/>
          </a:xfrm>
        </p:spPr>
        <p:txBody>
          <a:bodyPr/>
          <a:lstStyle>
            <a:lvl1pPr>
              <a:defRPr sz="1200" b="0"/>
            </a:lvl1pPr>
          </a:lstStyle>
          <a:p>
            <a:r>
              <a:rPr lang="en-GB"/>
              <a:t>Click icon to add picture</a:t>
            </a:r>
            <a:endParaRPr lang="en-GB" dirty="0"/>
          </a:p>
        </p:txBody>
      </p:sp>
      <p:sp>
        <p:nvSpPr>
          <p:cNvPr id="11" name="Content Placeholder 2"/>
          <p:cNvSpPr>
            <a:spLocks noGrp="1"/>
          </p:cNvSpPr>
          <p:nvPr>
            <p:ph sz="half" idx="16"/>
          </p:nvPr>
        </p:nvSpPr>
        <p:spPr>
          <a:xfrm>
            <a:off x="2856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2" name="Picture Placeholder 8"/>
          <p:cNvSpPr>
            <a:spLocks noGrp="1"/>
          </p:cNvSpPr>
          <p:nvPr>
            <p:ph type="pic" sz="quarter" idx="17"/>
          </p:nvPr>
        </p:nvSpPr>
        <p:spPr>
          <a:xfrm>
            <a:off x="2856000" y="1332000"/>
            <a:ext cx="1008000" cy="1548000"/>
          </a:xfrm>
        </p:spPr>
        <p:txBody>
          <a:bodyPr/>
          <a:lstStyle>
            <a:lvl1pPr>
              <a:defRPr sz="1200" b="0"/>
            </a:lvl1pPr>
          </a:lstStyle>
          <a:p>
            <a:r>
              <a:rPr lang="en-GB"/>
              <a:t>Click icon to add picture</a:t>
            </a:r>
            <a:endParaRPr lang="en-GB" dirty="0"/>
          </a:p>
        </p:txBody>
      </p:sp>
      <p:sp>
        <p:nvSpPr>
          <p:cNvPr id="13" name="Content Placeholder 2"/>
          <p:cNvSpPr>
            <a:spLocks noGrp="1"/>
          </p:cNvSpPr>
          <p:nvPr>
            <p:ph sz="half" idx="18"/>
          </p:nvPr>
        </p:nvSpPr>
        <p:spPr>
          <a:xfrm>
            <a:off x="4068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4" name="Picture Placeholder 8"/>
          <p:cNvSpPr>
            <a:spLocks noGrp="1"/>
          </p:cNvSpPr>
          <p:nvPr>
            <p:ph type="pic" sz="quarter" idx="19"/>
          </p:nvPr>
        </p:nvSpPr>
        <p:spPr>
          <a:xfrm>
            <a:off x="4068000" y="1332000"/>
            <a:ext cx="1008000" cy="1548000"/>
          </a:xfrm>
        </p:spPr>
        <p:txBody>
          <a:bodyPr/>
          <a:lstStyle>
            <a:lvl1pPr>
              <a:defRPr sz="1200" b="0"/>
            </a:lvl1pPr>
          </a:lstStyle>
          <a:p>
            <a:r>
              <a:rPr lang="en-GB"/>
              <a:t>Click icon to add picture</a:t>
            </a:r>
            <a:endParaRPr lang="en-GB" dirty="0"/>
          </a:p>
        </p:txBody>
      </p:sp>
      <p:sp>
        <p:nvSpPr>
          <p:cNvPr id="15" name="Content Placeholder 2"/>
          <p:cNvSpPr>
            <a:spLocks noGrp="1"/>
          </p:cNvSpPr>
          <p:nvPr>
            <p:ph sz="half" idx="20"/>
          </p:nvPr>
        </p:nvSpPr>
        <p:spPr>
          <a:xfrm>
            <a:off x="5280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6" name="Picture Placeholder 8"/>
          <p:cNvSpPr>
            <a:spLocks noGrp="1"/>
          </p:cNvSpPr>
          <p:nvPr>
            <p:ph type="pic" sz="quarter" idx="21"/>
          </p:nvPr>
        </p:nvSpPr>
        <p:spPr>
          <a:xfrm>
            <a:off x="5280000" y="1332000"/>
            <a:ext cx="1008000" cy="1548000"/>
          </a:xfrm>
        </p:spPr>
        <p:txBody>
          <a:bodyPr/>
          <a:lstStyle>
            <a:lvl1pPr>
              <a:defRPr sz="1200" b="0"/>
            </a:lvl1pPr>
          </a:lstStyle>
          <a:p>
            <a:r>
              <a:rPr lang="en-GB"/>
              <a:t>Click icon to add picture</a:t>
            </a:r>
            <a:endParaRPr lang="en-GB" dirty="0"/>
          </a:p>
        </p:txBody>
      </p:sp>
      <p:sp>
        <p:nvSpPr>
          <p:cNvPr id="17" name="Content Placeholder 2"/>
          <p:cNvSpPr>
            <a:spLocks noGrp="1"/>
          </p:cNvSpPr>
          <p:nvPr>
            <p:ph sz="half" idx="22"/>
          </p:nvPr>
        </p:nvSpPr>
        <p:spPr>
          <a:xfrm>
            <a:off x="6492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8" name="Picture Placeholder 8"/>
          <p:cNvSpPr>
            <a:spLocks noGrp="1"/>
          </p:cNvSpPr>
          <p:nvPr>
            <p:ph type="pic" sz="quarter" idx="23"/>
          </p:nvPr>
        </p:nvSpPr>
        <p:spPr>
          <a:xfrm>
            <a:off x="6492000" y="1332000"/>
            <a:ext cx="1008000" cy="1548000"/>
          </a:xfrm>
        </p:spPr>
        <p:txBody>
          <a:bodyPr/>
          <a:lstStyle>
            <a:lvl1pPr>
              <a:defRPr sz="1200" b="0"/>
            </a:lvl1pPr>
          </a:lstStyle>
          <a:p>
            <a:r>
              <a:rPr lang="en-GB"/>
              <a:t>Click icon to add picture</a:t>
            </a:r>
            <a:endParaRPr lang="en-GB" dirty="0"/>
          </a:p>
        </p:txBody>
      </p:sp>
      <p:sp>
        <p:nvSpPr>
          <p:cNvPr id="19" name="Content Placeholder 2"/>
          <p:cNvSpPr>
            <a:spLocks noGrp="1"/>
          </p:cNvSpPr>
          <p:nvPr>
            <p:ph sz="half" idx="24"/>
          </p:nvPr>
        </p:nvSpPr>
        <p:spPr>
          <a:xfrm>
            <a:off x="7704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20" name="Picture Placeholder 8"/>
          <p:cNvSpPr>
            <a:spLocks noGrp="1"/>
          </p:cNvSpPr>
          <p:nvPr>
            <p:ph type="pic" sz="quarter" idx="25"/>
          </p:nvPr>
        </p:nvSpPr>
        <p:spPr>
          <a:xfrm>
            <a:off x="7704000" y="1332000"/>
            <a:ext cx="1008000" cy="1548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386269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dark dg)">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r>
              <a:rPr lang="en-GB"/>
              <a:t>Click icon to add picture</a:t>
            </a:r>
            <a:endParaRPr lang="en-GB" dirty="0"/>
          </a:p>
        </p:txBody>
      </p:sp>
      <p:sp>
        <p:nvSpPr>
          <p:cNvPr id="2" name="Date Placeholder 1"/>
          <p:cNvSpPr>
            <a:spLocks noGrp="1"/>
          </p:cNvSpPr>
          <p:nvPr>
            <p:ph type="dt" sz="half" idx="10"/>
          </p:nvPr>
        </p:nvSpPr>
        <p:spPr>
          <a:xfrm>
            <a:off x="432000" y="4723200"/>
            <a:ext cx="828000" cy="144000"/>
          </a:xfrm>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a:xfrm>
            <a:off x="1296000" y="4849200"/>
            <a:ext cx="5400000" cy="144000"/>
          </a:xfrm>
        </p:spPr>
        <p:txBody>
          <a:bodyPr/>
          <a:lstStyle>
            <a:lvl1pPr>
              <a:defRPr>
                <a:solidFill>
                  <a:schemeClr val="bg1"/>
                </a:solidFill>
              </a:defRPr>
            </a:lvl1pPr>
          </a:lstStyle>
          <a:p>
            <a:r>
              <a:rPr lang="en-GB" dirty="0"/>
              <a:t>Presentation Title</a:t>
            </a:r>
          </a:p>
        </p:txBody>
      </p:sp>
      <p:sp>
        <p:nvSpPr>
          <p:cNvPr id="4" name="Slide Number Placeholder 3"/>
          <p:cNvSpPr>
            <a:spLocks noGrp="1"/>
          </p:cNvSpPr>
          <p:nvPr>
            <p:ph type="sldNum" sz="quarter" idx="12"/>
          </p:nvPr>
        </p:nvSpPr>
        <p:spPr>
          <a:xfrm>
            <a:off x="8172000" y="4723200"/>
            <a:ext cx="540000" cy="144000"/>
          </a:xfrm>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5796000" cy="612000"/>
          </a:xfrm>
        </p:spPr>
        <p:txBody>
          <a:bodyPr/>
          <a:lstStyle>
            <a:lvl1pPr>
              <a:defRPr sz="5500" b="0">
                <a:solidFill>
                  <a:schemeClr val="bg1"/>
                </a:solidFill>
              </a:defRPr>
            </a:lvl1pPr>
          </a:lstStyle>
          <a:p>
            <a:r>
              <a:rPr lang="en-GB"/>
              <a:t>Click to edit Master title style</a:t>
            </a:r>
            <a:endParaRPr lang="en-GB" dirty="0"/>
          </a:p>
        </p:txBody>
      </p:sp>
      <p:sp>
        <p:nvSpPr>
          <p:cNvPr id="11" name="Subtitle 2"/>
          <p:cNvSpPr>
            <a:spLocks noGrp="1"/>
          </p:cNvSpPr>
          <p:nvPr>
            <p:ph type="subTitle" idx="1"/>
          </p:nvPr>
        </p:nvSpPr>
        <p:spPr>
          <a:xfrm>
            <a:off x="430212" y="2664000"/>
            <a:ext cx="5796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2" name="Picture 11"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949248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Image only (white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571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Image only (black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23/09/2016</a:t>
            </a:r>
            <a:endParaRPr lang="en-GB"/>
          </a:p>
        </p:txBody>
      </p:sp>
      <p:sp>
        <p:nvSpPr>
          <p:cNvPr id="3" name="Footer Placeholder 2"/>
          <p:cNvSpPr>
            <a:spLocks noGrp="1"/>
          </p:cNvSpPr>
          <p:nvPr>
            <p:ph type="ftr" sz="quarter" idx="11"/>
          </p:nvPr>
        </p:nvSpPr>
        <p:spPr/>
        <p:txBody>
          <a:bodyPr/>
          <a:lstStyle/>
          <a:p>
            <a:r>
              <a:rPr lang="en-GB"/>
              <a:t>Presentation Title</a:t>
            </a:r>
          </a:p>
        </p:txBody>
      </p:sp>
      <p:sp>
        <p:nvSpPr>
          <p:cNvPr id="4" name="Slide Number Placeholder 3"/>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3652475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act Details">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p:nvPr>
        </p:nvSpPr>
        <p:spPr>
          <a:xfrm>
            <a:off x="432000" y="3096000"/>
            <a:ext cx="5760000" cy="900000"/>
          </a:xfrm>
        </p:spPr>
        <p:txBody>
          <a:bodyPr/>
          <a:lstStyle>
            <a:lvl1pPr>
              <a:defRPr sz="1800" b="1">
                <a:solidFill>
                  <a:schemeClr val="bg1"/>
                </a:solidFill>
              </a:defRPr>
            </a:lvl1pPr>
            <a:lvl2pPr marL="234000" indent="-234000">
              <a:buFont typeface="Arial" pitchFamily="34" charset="0"/>
              <a:buChar char="–"/>
              <a:defRPr sz="1800">
                <a:solidFill>
                  <a:schemeClr val="bg1"/>
                </a:solidFill>
              </a:defRPr>
            </a:lvl2pPr>
            <a:lvl3pPr marL="468000">
              <a:defRPr sz="1800">
                <a:solidFill>
                  <a:schemeClr val="bg1"/>
                </a:solidFill>
              </a:defRPr>
            </a:lvl3pPr>
            <a:lvl4pPr marL="702000">
              <a:defRPr sz="1800">
                <a:solidFill>
                  <a:schemeClr val="bg1"/>
                </a:solidFill>
              </a:defRPr>
            </a:lvl4pPr>
            <a:lvl5pPr marL="936000">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p:cNvSpPr>
            <a:spLocks noGrp="1"/>
          </p:cNvSpPr>
          <p:nvPr>
            <p:ph type="pic" sz="quarter" idx="14" hasCustomPrompt="1"/>
          </p:nvPr>
        </p:nvSpPr>
        <p:spPr>
          <a:xfrm>
            <a:off x="432000" y="3006000"/>
            <a:ext cx="3042000" cy="54000"/>
          </a:xfrm>
          <a:solidFill>
            <a:schemeClr val="bg1"/>
          </a:solidFill>
        </p:spPr>
        <p:txBody>
          <a:bodyPr/>
          <a:lstStyle>
            <a:lvl1pPr>
              <a:defRPr sz="100" b="0" baseline="0">
                <a:solidFill>
                  <a:schemeClr val="tx1"/>
                </a:solidFill>
              </a:defRPr>
            </a:lvl1pPr>
          </a:lstStyle>
          <a:p>
            <a:r>
              <a:rPr lang="en-GB" dirty="0"/>
              <a:t> </a:t>
            </a:r>
          </a:p>
        </p:txBody>
      </p:sp>
      <p:pic>
        <p:nvPicPr>
          <p:cNvPr id="10" name="Picture 9"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1" y="457200"/>
            <a:ext cx="1208637" cy="504000"/>
          </a:xfrm>
          <a:prstGeom prst="rect">
            <a:avLst/>
          </a:prstGeom>
        </p:spPr>
      </p:pic>
    </p:spTree>
    <p:extLst>
      <p:ext uri="{BB962C8B-B14F-4D97-AF65-F5344CB8AC3E}">
        <p14:creationId xmlns:p14="http://schemas.microsoft.com/office/powerpoint/2010/main" val="2382816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act Details +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p:nvPr>
        </p:nvSpPr>
        <p:spPr>
          <a:xfrm>
            <a:off x="432000" y="3096000"/>
            <a:ext cx="5760000" cy="900000"/>
          </a:xfrm>
        </p:spPr>
        <p:txBody>
          <a:bodyPr/>
          <a:lstStyle>
            <a:lvl1pPr>
              <a:defRPr sz="1800" b="1">
                <a:solidFill>
                  <a:schemeClr val="bg1"/>
                </a:solidFill>
              </a:defRPr>
            </a:lvl1pPr>
            <a:lvl2pPr marL="234000" indent="-234000">
              <a:buFont typeface="Arial" pitchFamily="34" charset="0"/>
              <a:buChar char="–"/>
              <a:defRPr sz="1800">
                <a:solidFill>
                  <a:schemeClr val="bg1"/>
                </a:solidFill>
              </a:defRPr>
            </a:lvl2pPr>
            <a:lvl3pPr marL="468000">
              <a:defRPr sz="1800">
                <a:solidFill>
                  <a:schemeClr val="bg1"/>
                </a:solidFill>
              </a:defRPr>
            </a:lvl3pPr>
            <a:lvl4pPr marL="702000">
              <a:defRPr sz="1800">
                <a:solidFill>
                  <a:schemeClr val="bg1"/>
                </a:solidFill>
              </a:defRPr>
            </a:lvl4pPr>
            <a:lvl5pPr marL="936000">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p:cNvSpPr>
            <a:spLocks noGrp="1"/>
          </p:cNvSpPr>
          <p:nvPr>
            <p:ph type="pic" sz="quarter" idx="14" hasCustomPrompt="1"/>
          </p:nvPr>
        </p:nvSpPr>
        <p:spPr>
          <a:xfrm>
            <a:off x="432000" y="3006000"/>
            <a:ext cx="3042000" cy="540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641506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r>
              <a:rPr lang="en-US"/>
              <a:t>23/09/2016</a:t>
            </a:r>
            <a:endParaRPr lang="en-GB"/>
          </a:p>
        </p:txBody>
      </p:sp>
      <p:sp>
        <p:nvSpPr>
          <p:cNvPr id="4" name="Footer Placeholder 3"/>
          <p:cNvSpPr>
            <a:spLocks noGrp="1"/>
          </p:cNvSpPr>
          <p:nvPr>
            <p:ph type="ftr" sz="quarter" idx="11"/>
          </p:nvPr>
        </p:nvSpPr>
        <p:spPr/>
        <p:txBody>
          <a:bodyPr/>
          <a:lstStyle/>
          <a:p>
            <a:r>
              <a:rPr lang="en-GB"/>
              <a:t>Presentation Title</a:t>
            </a:r>
          </a:p>
        </p:txBody>
      </p:sp>
      <p:sp>
        <p:nvSpPr>
          <p:cNvPr id="5" name="Slide Number Placeholder 4"/>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702338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23/09/2016</a:t>
            </a:r>
            <a:endParaRPr lang="en-GB"/>
          </a:p>
        </p:txBody>
      </p:sp>
      <p:sp>
        <p:nvSpPr>
          <p:cNvPr id="3" name="Footer Placeholder 2"/>
          <p:cNvSpPr>
            <a:spLocks noGrp="1"/>
          </p:cNvSpPr>
          <p:nvPr>
            <p:ph type="ftr" sz="quarter" idx="11"/>
          </p:nvPr>
        </p:nvSpPr>
        <p:spPr/>
        <p:txBody>
          <a:bodyPr/>
          <a:lstStyle/>
          <a:p>
            <a:r>
              <a:rPr lang="en-GB"/>
              <a:t>Presentation Title</a:t>
            </a:r>
          </a:p>
        </p:txBody>
      </p:sp>
      <p:sp>
        <p:nvSpPr>
          <p:cNvPr id="4" name="Slide Number Placeholder 3"/>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378028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olygon (light bg)">
    <p:spTree>
      <p:nvGrpSpPr>
        <p:cNvPr id="1" name=""/>
        <p:cNvGrpSpPr/>
        <p:nvPr/>
      </p:nvGrpSpPr>
      <p:grpSpPr>
        <a:xfrm>
          <a:off x="0" y="0"/>
          <a:ext cx="0" cy="0"/>
          <a:chOff x="0" y="0"/>
          <a:chExt cx="0" cy="0"/>
        </a:xfrm>
      </p:grpSpPr>
      <p:sp>
        <p:nvSpPr>
          <p:cNvPr id="15" name="Picture Placeholder 14"/>
          <p:cNvSpPr>
            <a:spLocks noGrp="1"/>
          </p:cNvSpPr>
          <p:nvPr>
            <p:ph type="pic" sz="quarter" idx="13" hasCustomPrompt="1"/>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dirty="0"/>
              <a:t> </a:t>
            </a:r>
          </a:p>
        </p:txBody>
      </p:sp>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6"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90745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olygon (dark bg)">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Picture Placeholder 14"/>
          <p:cNvSpPr>
            <a:spLocks noGrp="1"/>
          </p:cNvSpPr>
          <p:nvPr>
            <p:ph type="pic" sz="quarter" idx="13" hasCustomPrompt="1"/>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dirty="0"/>
              <a:t> </a:t>
            </a:r>
          </a:p>
        </p:txBody>
      </p:sp>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4" name="Picture 13"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5"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40113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280786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black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57697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white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2" name="Picture 11"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31035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710000"/>
            <a:ext cx="8280000" cy="612000"/>
          </a:xfrm>
        </p:spPr>
        <p:txBody>
          <a:bodyPr/>
          <a:lstStyle>
            <a:lvl1pPr>
              <a:defRPr sz="3400" b="0">
                <a:solidFill>
                  <a:schemeClr val="bg1"/>
                </a:solidFill>
              </a:defRPr>
            </a:lvl1pPr>
          </a:lstStyle>
          <a:p>
            <a:r>
              <a:rPr lang="en-GB"/>
              <a:t>Click to edit Master title style</a:t>
            </a:r>
            <a:endParaRPr lang="en-GB" dirty="0"/>
          </a:p>
        </p:txBody>
      </p:sp>
      <p:sp>
        <p:nvSpPr>
          <p:cNvPr id="12" name="Picture Placeholder 10"/>
          <p:cNvSpPr>
            <a:spLocks noGrp="1"/>
          </p:cNvSpPr>
          <p:nvPr>
            <p:ph type="pic" sz="quarter" idx="14" hasCustomPrompt="1"/>
          </p:nvPr>
        </p:nvSpPr>
        <p:spPr>
          <a:xfrm>
            <a:off x="432000" y="1602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308437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Light">
    <p:bg>
      <p:bgPr>
        <a:solidFill>
          <a:srgbClr val="E6E6E6"/>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endParaRPr lang="en-GB"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8" name="Title 7"/>
          <p:cNvSpPr>
            <a:spLocks noGrp="1"/>
          </p:cNvSpPr>
          <p:nvPr>
            <p:ph type="title"/>
          </p:nvPr>
        </p:nvSpPr>
        <p:spPr>
          <a:xfrm>
            <a:off x="432000" y="1710000"/>
            <a:ext cx="8280000" cy="612000"/>
          </a:xfrm>
        </p:spPr>
        <p:txBody>
          <a:bodyPr/>
          <a:lstStyle>
            <a:lvl1pPr>
              <a:defRPr sz="3400" b="0">
                <a:solidFill>
                  <a:schemeClr val="tx1"/>
                </a:solidFill>
              </a:defRPr>
            </a:lvl1pPr>
          </a:lstStyle>
          <a:p>
            <a:r>
              <a:rPr lang="en-GB"/>
              <a:t>Click to edit Master title style</a:t>
            </a:r>
            <a:endParaRPr lang="en-GB" dirty="0"/>
          </a:p>
        </p:txBody>
      </p:sp>
      <p:sp>
        <p:nvSpPr>
          <p:cNvPr id="11" name="Picture Placeholder 10"/>
          <p:cNvSpPr>
            <a:spLocks noGrp="1"/>
          </p:cNvSpPr>
          <p:nvPr>
            <p:ph type="pic" sz="quarter" idx="14" hasCustomPrompt="1"/>
          </p:nvPr>
        </p:nvSpPr>
        <p:spPr>
          <a:xfrm>
            <a:off x="432000" y="1602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89104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prstClr val="black"/>
                </a:solidFill>
                <a:effectLst/>
                <a:uLnTx/>
                <a:uFillTx/>
                <a:latin typeface="+mn-lt"/>
                <a:ea typeface="+mn-ea"/>
                <a:cs typeface="+mn-cs"/>
              </a:rPr>
              <a:t>The Alan Turing Institute</a:t>
            </a:r>
          </a:p>
        </p:txBody>
      </p:sp>
      <p:sp>
        <p:nvSpPr>
          <p:cNvPr id="2" name="Title Placeholder 1"/>
          <p:cNvSpPr>
            <a:spLocks noGrp="1"/>
          </p:cNvSpPr>
          <p:nvPr>
            <p:ph type="title"/>
          </p:nvPr>
        </p:nvSpPr>
        <p:spPr>
          <a:xfrm>
            <a:off x="432000" y="432000"/>
            <a:ext cx="8280000" cy="468000"/>
          </a:xfrm>
          <a:prstGeom prst="rect">
            <a:avLst/>
          </a:prstGeom>
        </p:spPr>
        <p:txBody>
          <a:bodyPr vert="horz" lIns="0" tIns="0" rIns="0" bIns="0" rtlCol="0" anchor="t" anchorCtr="0">
            <a:noAutofit/>
          </a:bodyPr>
          <a:lstStyle/>
          <a:p>
            <a:r>
              <a:rPr lang="en-GB"/>
              <a:t>Click to edit Master title style</a:t>
            </a:r>
            <a:endParaRPr lang="en-GB" dirty="0"/>
          </a:p>
        </p:txBody>
      </p:sp>
      <p:sp>
        <p:nvSpPr>
          <p:cNvPr id="3" name="Text Placeholder 2"/>
          <p:cNvSpPr>
            <a:spLocks noGrp="1"/>
          </p:cNvSpPr>
          <p:nvPr>
            <p:ph type="body" idx="1"/>
          </p:nvPr>
        </p:nvSpPr>
        <p:spPr>
          <a:xfrm>
            <a:off x="432000" y="1224000"/>
            <a:ext cx="8280000" cy="3240000"/>
          </a:xfrm>
          <a:prstGeom prst="rect">
            <a:avLst/>
          </a:prstGeom>
        </p:spPr>
        <p:txBody>
          <a:bodyPr vert="horz" lIns="0" tIns="0" rIns="0" bIns="0" rtlCol="0" anchor="t" anchorCtr="0">
            <a:noAutofit/>
          </a:bodyPr>
          <a:lstStyle/>
          <a:p>
            <a:pPr lvl="0"/>
            <a:r>
              <a:rPr lang="en-GB" dirty="0"/>
              <a:t>Click to add sub-header text. Indent for secondary levels and bullets. Or use buttons to add content. </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
        <p:nvSpPr>
          <p:cNvPr id="4" name="Date Placeholder 3"/>
          <p:cNvSpPr>
            <a:spLocks noGrp="1"/>
          </p:cNvSpPr>
          <p:nvPr>
            <p:ph type="dt" sz="half" idx="2"/>
          </p:nvPr>
        </p:nvSpPr>
        <p:spPr>
          <a:xfrm>
            <a:off x="432000" y="4723200"/>
            <a:ext cx="828000" cy="144000"/>
          </a:xfrm>
          <a:prstGeom prst="rect">
            <a:avLst/>
          </a:prstGeom>
        </p:spPr>
        <p:txBody>
          <a:bodyPr vert="horz" lIns="0" tIns="0" rIns="0" bIns="0" rtlCol="0" anchor="b" anchorCtr="0">
            <a:noAutofit/>
          </a:bodyPr>
          <a:lstStyle>
            <a:lvl1pPr algn="l">
              <a:defRPr sz="800">
                <a:solidFill>
                  <a:schemeClr val="tx1"/>
                </a:solidFill>
              </a:defRPr>
            </a:lvl1pPr>
          </a:lstStyle>
          <a:p>
            <a:r>
              <a:rPr lang="en-US" dirty="0"/>
              <a:t>23/09/2016</a:t>
            </a:r>
            <a:endParaRPr lang="en-GB" dirty="0"/>
          </a:p>
        </p:txBody>
      </p:sp>
      <p:sp>
        <p:nvSpPr>
          <p:cNvPr id="5" name="Footer Placeholder 4"/>
          <p:cNvSpPr>
            <a:spLocks noGrp="1"/>
          </p:cNvSpPr>
          <p:nvPr>
            <p:ph type="ftr" sz="quarter" idx="3"/>
          </p:nvPr>
        </p:nvSpPr>
        <p:spPr>
          <a:xfrm>
            <a:off x="1296000" y="4849200"/>
            <a:ext cx="5400000" cy="144000"/>
          </a:xfrm>
          <a:prstGeom prst="rect">
            <a:avLst/>
          </a:prstGeom>
        </p:spPr>
        <p:txBody>
          <a:bodyPr vert="horz" lIns="0" tIns="0" rIns="0" bIns="0" rtlCol="0" anchor="b" anchorCtr="0">
            <a:noAutofit/>
          </a:bodyPr>
          <a:lstStyle>
            <a:lvl1pPr algn="l">
              <a:defRPr sz="800">
                <a:solidFill>
                  <a:schemeClr val="tx1"/>
                </a:solidFill>
              </a:defRPr>
            </a:lvl1pPr>
          </a:lstStyle>
          <a:p>
            <a:r>
              <a:rPr lang="en-GB" dirty="0"/>
              <a:t>Presentation Title</a:t>
            </a:r>
          </a:p>
        </p:txBody>
      </p:sp>
      <p:sp>
        <p:nvSpPr>
          <p:cNvPr id="6" name="Slide Number Placeholder 5"/>
          <p:cNvSpPr>
            <a:spLocks noGrp="1"/>
          </p:cNvSpPr>
          <p:nvPr>
            <p:ph type="sldNum" sz="quarter" idx="4"/>
          </p:nvPr>
        </p:nvSpPr>
        <p:spPr>
          <a:xfrm>
            <a:off x="8172000" y="4723200"/>
            <a:ext cx="540000" cy="144000"/>
          </a:xfrm>
          <a:prstGeom prst="rect">
            <a:avLst/>
          </a:prstGeom>
        </p:spPr>
        <p:txBody>
          <a:bodyPr vert="horz" lIns="0" tIns="0" rIns="0" bIns="0" rtlCol="0" anchor="b" anchorCtr="0">
            <a:noAutofit/>
          </a:bodyPr>
          <a:lstStyle>
            <a:lvl1pPr algn="r">
              <a:defRPr sz="800" b="1">
                <a:solidFill>
                  <a:schemeClr val="tx1"/>
                </a:solidFill>
              </a:defRPr>
            </a:lvl1pPr>
          </a:lstStyle>
          <a:p>
            <a:fld id="{0B868178-02AE-42FC-958D-6B8F13B60175}" type="slidenum">
              <a:rPr lang="en-GB" smtClean="0"/>
              <a:pPr/>
              <a:t>‹#›</a:t>
            </a:fld>
            <a:endParaRPr lang="en-GB" dirty="0"/>
          </a:p>
        </p:txBody>
      </p:sp>
      <p:cxnSp>
        <p:nvCxnSpPr>
          <p:cNvPr id="11" name="Straight Connector 10"/>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216919"/>
      </p:ext>
    </p:extLst>
  </p:cSld>
  <p:clrMap bg1="lt1" tx1="dk1" bg2="lt2" tx2="dk2" accent1="accent1" accent2="accent2" accent3="accent3" accent4="accent4" accent5="accent5" accent6="accent6" hlink="hlink" folHlink="folHlink"/>
  <p:sldLayoutIdLst>
    <p:sldLayoutId id="2147483668" r:id="rId1"/>
    <p:sldLayoutId id="2147483671" r:id="rId2"/>
    <p:sldLayoutId id="2147483666" r:id="rId3"/>
    <p:sldLayoutId id="2147483667" r:id="rId4"/>
    <p:sldLayoutId id="2147483661" r:id="rId5"/>
    <p:sldLayoutId id="2147483664" r:id="rId6"/>
    <p:sldLayoutId id="2147483665" r:id="rId7"/>
    <p:sldLayoutId id="2147483660" r:id="rId8"/>
    <p:sldLayoutId id="2147483662" r:id="rId9"/>
    <p:sldLayoutId id="2147483677" r:id="rId10"/>
    <p:sldLayoutId id="2147483650" r:id="rId11"/>
    <p:sldLayoutId id="2147483672" r:id="rId12"/>
    <p:sldLayoutId id="2147483663" r:id="rId13"/>
    <p:sldLayoutId id="2147483673" r:id="rId14"/>
    <p:sldLayoutId id="2147483652" r:id="rId15"/>
    <p:sldLayoutId id="2147483657" r:id="rId16"/>
    <p:sldLayoutId id="2147483674" r:id="rId17"/>
    <p:sldLayoutId id="2147483679" r:id="rId18"/>
    <p:sldLayoutId id="2147483670" r:id="rId19"/>
    <p:sldLayoutId id="2147483659" r:id="rId20"/>
    <p:sldLayoutId id="2147483669" r:id="rId21"/>
    <p:sldLayoutId id="2147483680" r:id="rId22"/>
    <p:sldLayoutId id="2147483676" r:id="rId23"/>
    <p:sldLayoutId id="2147483654" r:id="rId24"/>
    <p:sldLayoutId id="2147483655" r:id="rId25"/>
  </p:sldLayoutIdLst>
  <p:hf hdr="0"/>
  <p:txStyles>
    <p:title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p:titleStyle>
    <p:bodyStyle>
      <a:lvl1pPr marL="0" indent="0" algn="l" defTabSz="914400" rtl="0" eaLnBrk="1" latinLnBrk="0" hangingPunct="1">
        <a:spcBef>
          <a:spcPts val="0"/>
        </a:spcBef>
        <a:spcAft>
          <a:spcPts val="0"/>
        </a:spcAft>
        <a:buFont typeface="Arial" panose="020B0604020202020204" pitchFamily="34" charset="0"/>
        <a:buNone/>
        <a:defRPr sz="2100" b="1"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432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864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1296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creativecommons.org/licenses/by-nc/3.0/" TargetMode="External"/><Relationship Id="rId4" Type="http://schemas.openxmlformats.org/officeDocument/2006/relationships/hyperlink" Target="https://natewren.com/the-grid-android-theme-wallpape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cigionline.org/articles/digital-platforms-require-global-governance-framework"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doi.org/10.1007/s43681-021-00039-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868178-02AE-42FC-958D-6B8F13B60175}" type="slidenum">
              <a:rPr lang="en-GB" smtClean="0"/>
              <a:pPr/>
              <a:t>1</a:t>
            </a:fld>
            <a:endParaRPr lang="en-GB"/>
          </a:p>
        </p:txBody>
      </p:sp>
      <p:sp>
        <p:nvSpPr>
          <p:cNvPr id="5" name="Title 4"/>
          <p:cNvSpPr>
            <a:spLocks noGrp="1"/>
          </p:cNvSpPr>
          <p:nvPr>
            <p:ph type="title"/>
          </p:nvPr>
        </p:nvSpPr>
        <p:spPr>
          <a:xfrm>
            <a:off x="432000" y="987574"/>
            <a:ext cx="8280000" cy="1334426"/>
          </a:xfrm>
        </p:spPr>
        <p:txBody>
          <a:bodyPr/>
          <a:lstStyle/>
          <a:p>
            <a:r>
              <a:rPr lang="en-GB" dirty="0"/>
              <a:t>Part 4</a:t>
            </a:r>
            <a:br>
              <a:rPr lang="en-GB" dirty="0"/>
            </a:br>
            <a:br>
              <a:rPr lang="en-GB" dirty="0"/>
            </a:br>
            <a:r>
              <a:rPr lang="en-GB" dirty="0"/>
              <a:t>Impact Assessments</a:t>
            </a:r>
          </a:p>
        </p:txBody>
      </p:sp>
      <p:sp>
        <p:nvSpPr>
          <p:cNvPr id="15" name="Picture Placeholder 14"/>
          <p:cNvSpPr>
            <a:spLocks noGrp="1"/>
          </p:cNvSpPr>
          <p:nvPr>
            <p:ph type="pic" sz="quarter" idx="14"/>
          </p:nvPr>
        </p:nvSpPr>
        <p:spPr/>
      </p:sp>
      <p:sp>
        <p:nvSpPr>
          <p:cNvPr id="6" name="TextBox 5">
            <a:extLst>
              <a:ext uri="{FF2B5EF4-FFF2-40B4-BE49-F238E27FC236}">
                <a16:creationId xmlns:a16="http://schemas.microsoft.com/office/drawing/2014/main" id="{E961A347-8490-B740-B9DF-F3B086E29078}"/>
              </a:ext>
            </a:extLst>
          </p:cNvPr>
          <p:cNvSpPr txBox="1"/>
          <p:nvPr/>
        </p:nvSpPr>
        <p:spPr>
          <a:xfrm>
            <a:off x="3517490" y="1895168"/>
            <a:ext cx="0" cy="0"/>
          </a:xfrm>
          <a:prstGeom prst="rect">
            <a:avLst/>
          </a:prstGeom>
          <a:noFill/>
        </p:spPr>
        <p:txBody>
          <a:bodyPr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53364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3" y="152278"/>
            <a:ext cx="5800516" cy="907304"/>
          </a:xfrm>
        </p:spPr>
        <p:txBody>
          <a:bodyPr/>
          <a:lstStyle/>
          <a:p>
            <a:r>
              <a:rPr lang="en-GB" dirty="0"/>
              <a:t>Impact Assessments</a:t>
            </a:r>
          </a:p>
        </p:txBody>
      </p:sp>
      <p:sp>
        <p:nvSpPr>
          <p:cNvPr id="5" name="Slide Number Placeholder 4"/>
          <p:cNvSpPr>
            <a:spLocks noGrp="1"/>
          </p:cNvSpPr>
          <p:nvPr>
            <p:ph type="sldNum" sz="quarter" idx="12"/>
          </p:nvPr>
        </p:nvSpPr>
        <p:spPr/>
        <p:txBody>
          <a:bodyPr/>
          <a:lstStyle/>
          <a:p>
            <a:fld id="{0B868178-02AE-42FC-958D-6B8F13B60175}" type="slidenum">
              <a:rPr lang="en-GB" smtClean="0"/>
              <a:pPr/>
              <a:t>2</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721635" y="564897"/>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8" name="TextBox 7">
            <a:extLst>
              <a:ext uri="{FF2B5EF4-FFF2-40B4-BE49-F238E27FC236}">
                <a16:creationId xmlns:a16="http://schemas.microsoft.com/office/drawing/2014/main" id="{90D9A0DD-2A2F-4194-90D7-7C3D76F4AA76}"/>
              </a:ext>
            </a:extLst>
          </p:cNvPr>
          <p:cNvSpPr txBox="1"/>
          <p:nvPr/>
        </p:nvSpPr>
        <p:spPr>
          <a:xfrm>
            <a:off x="427483" y="699541"/>
            <a:ext cx="6448773" cy="4524315"/>
          </a:xfrm>
          <a:prstGeom prst="rect">
            <a:avLst/>
          </a:prstGeom>
          <a:noFill/>
        </p:spPr>
        <p:txBody>
          <a:bodyPr wrap="square">
            <a:spAutoFit/>
          </a:bodyPr>
          <a:lstStyle/>
          <a:p>
            <a:r>
              <a:rPr lang="en-US" b="0" i="0" dirty="0">
                <a:effectLst/>
                <a:latin typeface="+mj-lt"/>
              </a:rPr>
              <a:t>Impact assessment (IA) is a structured a process for considering the implications, for people and their environment, of proposed actions while there is still an opportunity to modify (or even, if appropriate, abandon) the proposals. It is applied at all levels of decision-making, from policies to specific projects. </a:t>
            </a:r>
          </a:p>
          <a:p>
            <a:endParaRPr lang="en-US" dirty="0">
              <a:latin typeface="+mj-lt"/>
            </a:endParaRPr>
          </a:p>
          <a:p>
            <a:r>
              <a:rPr lang="en-GB" dirty="0">
                <a:latin typeface="+mj-lt"/>
              </a:rPr>
              <a:t>Data Protection Impact Assessments (DPIA) </a:t>
            </a:r>
            <a:r>
              <a:rPr lang="en-GB" dirty="0">
                <a:latin typeface="+mj-lt"/>
                <a:cs typeface="Calibri" panose="020F0502020204030204" pitchFamily="34" charset="0"/>
              </a:rPr>
              <a:t>are a legal requirement of the GDPR for all potentially high-risk activities, including “</a:t>
            </a:r>
            <a:r>
              <a:rPr lang="en-GB" b="1" dirty="0">
                <a:latin typeface="+mj-lt"/>
                <a:cs typeface="Calibri" panose="020F0502020204030204" pitchFamily="34" charset="0"/>
              </a:rPr>
              <a:t>new technologies</a:t>
            </a:r>
            <a:r>
              <a:rPr lang="en-GB" dirty="0">
                <a:latin typeface="+mj-lt"/>
                <a:cs typeface="Calibri" panose="020F0502020204030204" pitchFamily="34" charset="0"/>
              </a:rPr>
              <a:t>” and “</a:t>
            </a:r>
            <a:r>
              <a:rPr lang="en-GB" b="1" dirty="0">
                <a:latin typeface="+mj-lt"/>
                <a:cs typeface="Calibri" panose="020F0502020204030204" pitchFamily="34" charset="0"/>
              </a:rPr>
              <a:t>innovative processes</a:t>
            </a:r>
            <a:r>
              <a:rPr lang="en-GB" dirty="0">
                <a:latin typeface="+mj-lt"/>
                <a:cs typeface="Calibri" panose="020F0502020204030204" pitchFamily="34" charset="0"/>
              </a:rPr>
              <a:t>”</a:t>
            </a:r>
          </a:p>
          <a:p>
            <a:endParaRPr lang="en-GB" dirty="0">
              <a:latin typeface="+mj-lt"/>
              <a:cs typeface="Calibri" panose="020F0502020204030204" pitchFamily="34" charset="0"/>
            </a:endParaRPr>
          </a:p>
          <a:p>
            <a:r>
              <a:rPr lang="en-GB" dirty="0">
                <a:latin typeface="+mj-lt"/>
                <a:cs typeface="Calibri" panose="020F0502020204030204" pitchFamily="34" charset="0"/>
              </a:rPr>
              <a:t>AI would fall under both requirements – </a:t>
            </a:r>
          </a:p>
          <a:p>
            <a:r>
              <a:rPr lang="en-GB" dirty="0">
                <a:latin typeface="+mj-lt"/>
                <a:cs typeface="Calibri" panose="020F0502020204030204" pitchFamily="34" charset="0"/>
              </a:rPr>
              <a:t>a DPIA is encouraged for all AI projects which involve personal data</a:t>
            </a:r>
          </a:p>
          <a:p>
            <a:endParaRPr lang="en-GB" dirty="0">
              <a:cs typeface="Calibri" panose="020F0502020204030204" pitchFamily="34" charset="0"/>
            </a:endParaRPr>
          </a:p>
          <a:p>
            <a:endParaRPr lang="en-GB" dirty="0">
              <a:cs typeface="Calibri" panose="020F0502020204030204" pitchFamily="34" charset="0"/>
            </a:endParaRPr>
          </a:p>
        </p:txBody>
      </p:sp>
      <p:pic>
        <p:nvPicPr>
          <p:cNvPr id="12" name="Picture 11" descr="A picture containing text, scene, way, road&#10;&#10;Description automatically generated">
            <a:extLst>
              <a:ext uri="{FF2B5EF4-FFF2-40B4-BE49-F238E27FC236}">
                <a16:creationId xmlns:a16="http://schemas.microsoft.com/office/drawing/2014/main" id="{CAF0671F-EA32-42FD-8AE5-9987EB9FB43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020272" y="593696"/>
            <a:ext cx="1944216" cy="3591063"/>
          </a:xfrm>
          <a:prstGeom prst="rect">
            <a:avLst/>
          </a:prstGeom>
        </p:spPr>
      </p:pic>
      <p:sp>
        <p:nvSpPr>
          <p:cNvPr id="14" name="TextBox 13">
            <a:extLst>
              <a:ext uri="{FF2B5EF4-FFF2-40B4-BE49-F238E27FC236}">
                <a16:creationId xmlns:a16="http://schemas.microsoft.com/office/drawing/2014/main" id="{CA8824DB-9D17-4D40-AD9C-0ED7120135E3}"/>
              </a:ext>
            </a:extLst>
          </p:cNvPr>
          <p:cNvSpPr txBox="1"/>
          <p:nvPr/>
        </p:nvSpPr>
        <p:spPr>
          <a:xfrm>
            <a:off x="7092280" y="4269156"/>
            <a:ext cx="1872208" cy="276999"/>
          </a:xfrm>
          <a:prstGeom prst="rect">
            <a:avLst/>
          </a:prstGeom>
          <a:noFill/>
        </p:spPr>
        <p:txBody>
          <a:bodyPr wrap="square" lIns="0" tIns="0" rIns="0" bIns="0" rtlCol="0">
            <a:spAutoFit/>
          </a:bodyPr>
          <a:lstStyle/>
          <a:p>
            <a:r>
              <a:rPr lang="en-US" sz="900" dirty="0">
                <a:hlinkClick r:id="rId4" tooltip="https://natewren.com/the-grid-android-theme-wallpapers/"/>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213210406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3" y="152278"/>
            <a:ext cx="5800516" cy="907304"/>
          </a:xfrm>
        </p:spPr>
        <p:txBody>
          <a:bodyPr/>
          <a:lstStyle/>
          <a:p>
            <a:r>
              <a:rPr lang="en-GB" dirty="0"/>
              <a:t>Records Management Implications</a:t>
            </a:r>
          </a:p>
        </p:txBody>
      </p:sp>
      <p:sp>
        <p:nvSpPr>
          <p:cNvPr id="5" name="Slide Number Placeholder 4"/>
          <p:cNvSpPr>
            <a:spLocks noGrp="1"/>
          </p:cNvSpPr>
          <p:nvPr>
            <p:ph type="sldNum" sz="quarter" idx="12"/>
          </p:nvPr>
        </p:nvSpPr>
        <p:spPr/>
        <p:txBody>
          <a:bodyPr/>
          <a:lstStyle/>
          <a:p>
            <a:fld id="{0B868178-02AE-42FC-958D-6B8F13B60175}" type="slidenum">
              <a:rPr lang="en-GB" smtClean="0"/>
              <a:pPr/>
              <a:t>3</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Rectangle 6">
            <a:extLst>
              <a:ext uri="{FF2B5EF4-FFF2-40B4-BE49-F238E27FC236}">
                <a16:creationId xmlns:a16="http://schemas.microsoft.com/office/drawing/2014/main" id="{1E6B1A5D-B860-4E50-BA97-7C165CBE1B4C}"/>
              </a:ext>
            </a:extLst>
          </p:cNvPr>
          <p:cNvSpPr/>
          <p:nvPr/>
        </p:nvSpPr>
        <p:spPr>
          <a:xfrm>
            <a:off x="3764361" y="627534"/>
            <a:ext cx="4947639" cy="3693319"/>
          </a:xfrm>
          <a:prstGeom prst="rect">
            <a:avLst/>
          </a:prstGeom>
        </p:spPr>
        <p:txBody>
          <a:bodyPr wrap="square">
            <a:spAutoFit/>
          </a:bodyPr>
          <a:lstStyle/>
          <a:p>
            <a:pPr marL="214313" indent="-214313">
              <a:buFont typeface="Arial" panose="020B0604020202020204" pitchFamily="34" charset="0"/>
              <a:buChar char="•"/>
            </a:pPr>
            <a:r>
              <a:rPr lang="en-GB" dirty="0">
                <a:solidFill>
                  <a:srgbClr val="000000"/>
                </a:solidFill>
              </a:rPr>
              <a:t>Issues of inaccuracy, particularly exacerbated when the data relates to people belonging to minority groups (see </a:t>
            </a:r>
            <a:r>
              <a:rPr lang="en-GB" b="1" dirty="0">
                <a:solidFill>
                  <a:srgbClr val="0070C0"/>
                </a:solidFill>
              </a:rPr>
              <a:t>Fairness and AI module</a:t>
            </a:r>
            <a:r>
              <a:rPr lang="en-GB" dirty="0">
                <a:solidFill>
                  <a:srgbClr val="000000"/>
                </a:solidFill>
              </a:rPr>
              <a:t>);</a:t>
            </a:r>
            <a:endParaRPr lang="en-GB" dirty="0"/>
          </a:p>
          <a:p>
            <a:pPr marL="214313" indent="-214313">
              <a:buFont typeface="Arial" panose="020B0604020202020204" pitchFamily="34" charset="0"/>
              <a:buChar char="•"/>
            </a:pPr>
            <a:r>
              <a:rPr lang="en-GB" dirty="0">
                <a:solidFill>
                  <a:srgbClr val="000000"/>
                </a:solidFill>
              </a:rPr>
              <a:t>Lack of accountability and explainability: records not kept or accessible following a match, giving no recourse to individuals;</a:t>
            </a:r>
            <a:endParaRPr lang="en-GB" dirty="0"/>
          </a:p>
          <a:p>
            <a:pPr marL="214313" indent="-214313">
              <a:buFont typeface="Arial" panose="020B0604020202020204" pitchFamily="34" charset="0"/>
              <a:buChar char="•"/>
            </a:pPr>
            <a:r>
              <a:rPr lang="en-GB" dirty="0">
                <a:solidFill>
                  <a:srgbClr val="000000"/>
                </a:solidFill>
              </a:rPr>
              <a:t>Keeping track of lawful basis of processing;</a:t>
            </a:r>
            <a:endParaRPr lang="en-GB" dirty="0"/>
          </a:p>
          <a:p>
            <a:pPr marL="214313" indent="-214313">
              <a:buFont typeface="Arial" panose="020B0604020202020204" pitchFamily="34" charset="0"/>
              <a:buChar char="•"/>
            </a:pPr>
            <a:r>
              <a:rPr lang="en-GB" dirty="0">
                <a:solidFill>
                  <a:srgbClr val="000000"/>
                </a:solidFill>
              </a:rPr>
              <a:t>For archives management, specifically, the use of algorithms for the appraisal of archives also needs to be addressed from an ethical standpoint, as human biases can be built into the algorithms in question.</a:t>
            </a:r>
            <a:endParaRPr lang="en-GB" dirty="0"/>
          </a:p>
        </p:txBody>
      </p:sp>
      <p:pic>
        <p:nvPicPr>
          <p:cNvPr id="8" name="Picture 2">
            <a:extLst>
              <a:ext uri="{FF2B5EF4-FFF2-40B4-BE49-F238E27FC236}">
                <a16:creationId xmlns:a16="http://schemas.microsoft.com/office/drawing/2014/main" id="{50F6DA4C-29EC-4BD0-BC79-E4B708DE93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060" t="16518" r="6903" b="10050"/>
          <a:stretch/>
        </p:blipFill>
        <p:spPr bwMode="auto">
          <a:xfrm>
            <a:off x="311273" y="509299"/>
            <a:ext cx="3336878" cy="377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46038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4 - Readings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4</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9C5CE7FF-E77F-450A-A473-2366D64F93C9}"/>
              </a:ext>
            </a:extLst>
          </p:cNvPr>
          <p:cNvSpPr txBox="1"/>
          <p:nvPr/>
        </p:nvSpPr>
        <p:spPr>
          <a:xfrm>
            <a:off x="430822" y="591451"/>
            <a:ext cx="8508923" cy="347787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600">
                <a:ea typeface="+mn-lt"/>
                <a:cs typeface="+mn-lt"/>
              </a:rPr>
              <a:t>On issues of global governance:</a:t>
            </a:r>
            <a:endParaRPr lang="en-US"/>
          </a:p>
          <a:p>
            <a:endParaRPr lang="en-US"/>
          </a:p>
          <a:p>
            <a:r>
              <a:rPr lang="en-US" sz="1600" i="1">
                <a:ea typeface="+mn-lt"/>
                <a:cs typeface="+mn-lt"/>
              </a:rPr>
              <a:t>Digital Platforms Require a Global Governance Framework</a:t>
            </a:r>
            <a:r>
              <a:rPr lang="en-US" sz="1600">
                <a:ea typeface="+mn-lt"/>
                <a:cs typeface="+mn-lt"/>
              </a:rPr>
              <a:t> (2019) </a:t>
            </a:r>
            <a:r>
              <a:rPr lang="en-US" sz="1600" i="1">
                <a:ea typeface="+mn-lt"/>
                <a:cs typeface="+mn-lt"/>
              </a:rPr>
              <a:t>Centre for International Governance Innovation</a:t>
            </a:r>
            <a:r>
              <a:rPr lang="en-US" sz="1600">
                <a:ea typeface="+mn-lt"/>
                <a:cs typeface="+mn-lt"/>
              </a:rPr>
              <a:t>. Available at:</a:t>
            </a:r>
            <a:r>
              <a:rPr lang="en-US" sz="1600" dirty="0">
                <a:ea typeface="+mn-lt"/>
                <a:cs typeface="+mn-lt"/>
                <a:hlinkClick r:id="rId3"/>
              </a:rPr>
              <a:t> https://www.cigionline.org/articles/digital-platforms-require-global-governance-framework</a:t>
            </a:r>
            <a:endParaRPr lang="en-US"/>
          </a:p>
          <a:p>
            <a:endParaRPr lang="en-US" sz="1600" dirty="0">
              <a:cs typeface="Arial"/>
            </a:endParaRPr>
          </a:p>
          <a:p>
            <a:endParaRPr lang="en-US" sz="1600" dirty="0">
              <a:cs typeface="Arial"/>
            </a:endParaRPr>
          </a:p>
          <a:p>
            <a:r>
              <a:rPr lang="en-US" sz="1600">
                <a:cs typeface="Arial"/>
              </a:rPr>
              <a:t>On impact assessments as a framework for auditing:</a:t>
            </a:r>
            <a:endParaRPr lang="en-US" sz="1600" dirty="0">
              <a:cs typeface="Arial"/>
            </a:endParaRPr>
          </a:p>
          <a:p>
            <a:endParaRPr lang="en-US" sz="1600" dirty="0">
              <a:cs typeface="Arial"/>
            </a:endParaRPr>
          </a:p>
          <a:p>
            <a:r>
              <a:rPr lang="en-US" sz="1600">
                <a:ea typeface="+mn-lt"/>
                <a:cs typeface="+mn-lt"/>
              </a:rPr>
              <a:t>Kazim, E., Denny, D. M. T. and Koshiyama, A. (2021) ‘AI auditing and impact assessment: according to the UK information commissioner’s office’, </a:t>
            </a:r>
            <a:r>
              <a:rPr lang="en-US" sz="1600" i="1">
                <a:ea typeface="+mn-lt"/>
                <a:cs typeface="+mn-lt"/>
              </a:rPr>
              <a:t>AI and Ethics</a:t>
            </a:r>
            <a:r>
              <a:rPr lang="en-US" sz="1600">
                <a:ea typeface="+mn-lt"/>
                <a:cs typeface="+mn-lt"/>
              </a:rPr>
              <a:t>. doi: </a:t>
            </a:r>
            <a:r>
              <a:rPr lang="en-US" sz="1600" dirty="0">
                <a:ea typeface="+mn-lt"/>
                <a:cs typeface="+mn-lt"/>
                <a:hlinkClick r:id="rId4"/>
              </a:rPr>
              <a:t>10.1007/s43681-021-00039-2</a:t>
            </a:r>
            <a:r>
              <a:rPr lang="en-US" sz="1600">
                <a:ea typeface="+mn-lt"/>
                <a:cs typeface="+mn-lt"/>
              </a:rPr>
              <a:t>.</a:t>
            </a:r>
            <a:endParaRPr lang="en-US"/>
          </a:p>
          <a:p>
            <a:endParaRPr lang="en-US" sz="1600" dirty="0">
              <a:cs typeface="Arial"/>
            </a:endParaRPr>
          </a:p>
          <a:p>
            <a:endParaRPr lang="en-US" sz="1600" dirty="0">
              <a:cs typeface="Arial"/>
            </a:endParaRPr>
          </a:p>
        </p:txBody>
      </p:sp>
    </p:spTree>
    <p:extLst>
      <p:ext uri="{BB962C8B-B14F-4D97-AF65-F5344CB8AC3E}">
        <p14:creationId xmlns:p14="http://schemas.microsoft.com/office/powerpoint/2010/main" val="225027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ed&amp;White - Alan Turing">
      <a:dk1>
        <a:sysClr val="windowText" lastClr="000000"/>
      </a:dk1>
      <a:lt1>
        <a:sysClr val="window" lastClr="FFFFFF"/>
      </a:lt1>
      <a:dk2>
        <a:srgbClr val="00FF00"/>
      </a:dk2>
      <a:lt2>
        <a:srgbClr val="00FFFF"/>
      </a:lt2>
      <a:accent1>
        <a:srgbClr val="0000FF"/>
      </a:accent1>
      <a:accent2>
        <a:srgbClr val="7D00FF"/>
      </a:accent2>
      <a:accent3>
        <a:srgbClr val="FF00FF"/>
      </a:accent3>
      <a:accent4>
        <a:srgbClr val="FF0000"/>
      </a:accent4>
      <a:accent5>
        <a:srgbClr val="FF7D00"/>
      </a:accent5>
      <a:accent6>
        <a:srgbClr val="FFFF00"/>
      </a:accent6>
      <a:hlink>
        <a:srgbClr val="FF7D00"/>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Powerpoint template [Read-Only]" id="{C6903D3B-E20B-4854-93B9-F5A9CF5CBAE7}" vid="{2CAEDC97-BFB7-4B44-ADE4-7AC9EA6631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Unpublished xmlns="08a1f6fd-e710-4379-a5a2-b3883be714e7">false</Document_x0020_Unpublished>
    <TaxCatchAll xmlns="ddc16f2e-ac79-420b-bf02-152a3fab2b22"/>
    <Publish_x0020_the_x0020_document_x0020__x0028_Public_x0020_Documents_x0029_ xmlns="a2be0bb9-d448-4074-b059-cb7e6b3380a4">
      <Url xsi:nil="true"/>
      <Description xsi:nil="true"/>
    </Publish_x0020_the_x0020_document_x0020__x0028_Public_x0020_Documents_x0029_>
    <b23dd0a42d9b42299b6ab42555bb2b71 xmlns="08a1f6fd-e710-4379-a5a2-b3883be714e7">
      <Terms xmlns="http://schemas.microsoft.com/office/infopath/2007/PartnerControls"/>
    </b23dd0a42d9b42299b6ab42555bb2b71>
    <Document_x0020_Published xmlns="08a1f6fd-e710-4379-a5a2-b3883be714e7">false</Document_x0020_Published>
    <Document_x0020_Last_x0020_Published xmlns="08a1f6fd-e710-4379-a5a2-b3883be714e7" xsi:nil="true"/>
    <Document_x0020_Summary xmlns="08a1f6fd-e710-4379-a5a2-b3883be714e7" xsi:nil="true"/>
    <Unpublish_x0020_the_x0020_document_x0020__x0028_Public_x0020_Documents_x0029_ xmlns="a2be0bb9-d448-4074-b059-cb7e6b3380a4">
      <Url xsi:nil="true"/>
      <Description xsi:nil="true"/>
    </Unpublish_x0020_the_x0020_document_x0020__x0028_Public_x0020_Documents_x0029_>
    <Start_x0020_the_x0020_publishing_x0020_process_x0020__x0028_Public_x0020_Documents_x0029_ xmlns="a2be0bb9-d448-4074-b059-cb7e6b3380a4">
      <Url xsi:nil="true"/>
      <Description xsi:nil="true"/>
    </Start_x0020_the_x0020_publishing_x0020_process_x0020__x0028_Public_x0020_Documents_x0029_>
    <Document_x0020_Description xmlns="08a1f6fd-e710-4379-a5a2-b3883be714e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D22E6A211DCA4BB83824406D28E9C0" ma:contentTypeVersion="" ma:contentTypeDescription="Create a new document." ma:contentTypeScope="" ma:versionID="eb5cb5c4419ec3f2ebb4e6234fc923c1">
  <xsd:schema xmlns:xsd="http://www.w3.org/2001/XMLSchema" xmlns:xs="http://www.w3.org/2001/XMLSchema" xmlns:p="http://schemas.microsoft.com/office/2006/metadata/properties" xmlns:ns2="ddc16f2e-ac79-420b-bf02-152a3fab2b22" xmlns:ns3="08a1f6fd-e710-4379-a5a2-b3883be714e7" xmlns:ns4="a2be0bb9-d448-4074-b059-cb7e6b3380a4" targetNamespace="http://schemas.microsoft.com/office/2006/metadata/properties" ma:root="true" ma:fieldsID="d2bd4470ed76f86c26e58dccb1ce0090" ns2:_="" ns3:_="" ns4:_="">
    <xsd:import namespace="ddc16f2e-ac79-420b-bf02-152a3fab2b22"/>
    <xsd:import namespace="08a1f6fd-e710-4379-a5a2-b3883be714e7"/>
    <xsd:import namespace="a2be0bb9-d448-4074-b059-cb7e6b3380a4"/>
    <xsd:element name="properties">
      <xsd:complexType>
        <xsd:sequence>
          <xsd:element name="documentManagement">
            <xsd:complexType>
              <xsd:all>
                <xsd:element ref="ns2:SharedWithUsers" minOccurs="0"/>
                <xsd:element ref="ns2:SharedWithDetails" minOccurs="0"/>
                <xsd:element ref="ns3:Document_x0020_Description" minOccurs="0"/>
                <xsd:element ref="ns3:b23dd0a42d9b42299b6ab42555bb2b71" minOccurs="0"/>
                <xsd:element ref="ns2:TaxCatchAll" minOccurs="0"/>
                <xsd:element ref="ns3:Document_x0020_Last_x0020_Published" minOccurs="0"/>
                <xsd:element ref="ns3:Document_x0020_Published" minOccurs="0"/>
                <xsd:element ref="ns3:Document_x0020_Summary" minOccurs="0"/>
                <xsd:element ref="ns3:Document_x0020_Unpublished" minOccurs="0"/>
                <xsd:element ref="ns4:Unpublish_x0020_the_x0020_document_x0020__x0028_Public_x0020_Documents_x0029_" minOccurs="0"/>
                <xsd:element ref="ns4:Publish_x0020_the_x0020_document_x0020__x0028_Public_x0020_Documents_x0029_" minOccurs="0"/>
                <xsd:element ref="ns4:Start_x0020_the_x0020_publishing_x0020_process_x0020__x0028_Public_x0020_Documents_x0029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16f2e-ac79-420b-bf02-152a3fab2b2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13" nillable="true" ma:displayName="Taxonomy Catch All Column" ma:description="" ma:hidden="true" ma:list="{CF309E38-7117-474E-A583-87FAE7C2EDA1}" ma:internalName="TaxCatchAll" ma:showField="CatchAllData" ma:web="{08a1f6fd-e710-4379-a5a2-b3883be714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8a1f6fd-e710-4379-a5a2-b3883be714e7" elementFormDefault="qualified">
    <xsd:import namespace="http://schemas.microsoft.com/office/2006/documentManagement/types"/>
    <xsd:import namespace="http://schemas.microsoft.com/office/infopath/2007/PartnerControls"/>
    <xsd:element name="Document_x0020_Description" ma:index="10" nillable="true" ma:displayName="Document Description" ma:description="Provide a short synopsis of the documents contents i.e. This document covers how to create a new business process" ma:internalName="Document_x0020_Description">
      <xsd:simpleType>
        <xsd:restriction base="dms:Note"/>
      </xsd:simpleType>
    </xsd:element>
    <xsd:element name="b23dd0a42d9b42299b6ab42555bb2b71" ma:index="12" nillable="true" ma:taxonomy="true" ma:internalName="b23dd0a42d9b42299b6ab42555bb2b71" ma:taxonomyFieldName="Document_x0020_Keywords" ma:displayName="Document Keywords" ma:default="" ma:fieldId="{b23dd0a4-2d9b-4229-9b6a-b42555bb2b71}" ma:taxonomyMulti="true" ma:sspId="db5eb1a5-37e6-488e-b8f0-ddc5ba46631c" ma:termSetId="d9d9f70c-33c9-410e-ad9c-675fe27864fc" ma:anchorId="00000000-0000-0000-0000-000000000000" ma:open="false" ma:isKeyword="false">
      <xsd:complexType>
        <xsd:sequence>
          <xsd:element ref="pc:Terms" minOccurs="0" maxOccurs="1"/>
        </xsd:sequence>
      </xsd:complexType>
    </xsd:element>
    <xsd:element name="Document_x0020_Last_x0020_Published" ma:index="14" nillable="true" ma:displayName="Document Last Published" ma:description="Populated by workflow" ma:internalName="Document_x0020_Last_x0020_Published">
      <xsd:simpleType>
        <xsd:restriction base="dms:Text">
          <xsd:maxLength value="255"/>
        </xsd:restriction>
      </xsd:simpleType>
    </xsd:element>
    <xsd:element name="Document_x0020_Published" ma:index="15" nillable="true" ma:displayName="Document Published" ma:default="0" ma:description="Click to publish the document" ma:internalName="Document_x0020_Published">
      <xsd:simpleType>
        <xsd:restriction base="dms:Boolean"/>
      </xsd:simpleType>
    </xsd:element>
    <xsd:element name="Document_x0020_Summary" ma:index="16" nillable="true" ma:displayName="Document Summary" ma:description="Provide a brief summary of the documents purpose i.e. How to create a business policy" ma:internalName="Document_x0020_Summary">
      <xsd:simpleType>
        <xsd:restriction base="dms:Note"/>
      </xsd:simpleType>
    </xsd:element>
    <xsd:element name="Document_x0020_Unpublished" ma:index="17" nillable="true" ma:displayName="Document Unpublished" ma:default="0" ma:description="Used by workflow, not for user use." ma:internalName="Document_x0020_Unpublishe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2be0bb9-d448-4074-b059-cb7e6b3380a4" elementFormDefault="qualified">
    <xsd:import namespace="http://schemas.microsoft.com/office/2006/documentManagement/types"/>
    <xsd:import namespace="http://schemas.microsoft.com/office/infopath/2007/PartnerControls"/>
    <xsd:element name="Unpublish_x0020_the_x0020_document_x0020__x0028_Public_x0020_Documents_x0029_" ma:index="18" nillable="true" ma:displayName="Unpublish the document (Public Documents)" ma:internalName="Unpublish_x0020_the_x0020_document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element name="Publish_x0020_the_x0020_document_x0020__x0028_Public_x0020_Documents_x0029_" ma:index="19" nillable="true" ma:displayName="Publish the document (Public Documents)" ma:internalName="Publish_x0020_the_x0020_document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element name="Start_x0020_the_x0020_publishing_x0020_process_x0020__x0028_Public_x0020_Documents_x0029_" ma:index="20" nillable="true" ma:displayName="Start the publishing process (Public Documents)" ma:internalName="Start_x0020_the_x0020_publishing_x0020_process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1D6603-7A4F-4E61-9F3B-AA41D2448B94}">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ddc16f2e-ac79-420b-bf02-152a3fab2b22"/>
    <ds:schemaRef ds:uri="http://purl.org/dc/terms/"/>
    <ds:schemaRef ds:uri="08a1f6fd-e710-4379-a5a2-b3883be714e7"/>
    <ds:schemaRef ds:uri="http://schemas.microsoft.com/office/infopath/2007/PartnerControls"/>
    <ds:schemaRef ds:uri="a2be0bb9-d448-4074-b059-cb7e6b3380a4"/>
    <ds:schemaRef ds:uri="http://www.w3.org/XML/1998/namespace"/>
    <ds:schemaRef ds:uri="http://purl.org/dc/dcmitype/"/>
  </ds:schemaRefs>
</ds:datastoreItem>
</file>

<file path=customXml/itemProps2.xml><?xml version="1.0" encoding="utf-8"?>
<ds:datastoreItem xmlns:ds="http://schemas.openxmlformats.org/officeDocument/2006/customXml" ds:itemID="{A40EA25E-A90B-4A48-8C5D-124E69F25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16f2e-ac79-420b-bf02-152a3fab2b22"/>
    <ds:schemaRef ds:uri="08a1f6fd-e710-4379-a5a2-b3883be714e7"/>
    <ds:schemaRef ds:uri="a2be0bb9-d448-4074-b059-cb7e6b3380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09AA62-12D1-47D7-B44F-DEC239FF75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2511</TotalTime>
  <Words>392</Words>
  <Application>Microsoft Office PowerPoint</Application>
  <PresentationFormat>On-screen Show (16:9)</PresentationFormat>
  <Paragraphs>44</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Part 4  Impact Assessments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Rodrigues Silva Almeida, Denise Almeida</dc:creator>
  <cp:lastModifiedBy>elizabethlomas</cp:lastModifiedBy>
  <cp:revision>361</cp:revision>
  <dcterms:created xsi:type="dcterms:W3CDTF">2021-05-10T20:49:50Z</dcterms:created>
  <dcterms:modified xsi:type="dcterms:W3CDTF">2021-08-24T12:02:58Z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0x01010002D22E6A211DCA4BB83824406D28E9C0</vt:lpwstr>
  </property>
</Properties>
</file>