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693" r:id="rId5"/>
    <p:sldId id="725" r:id="rId6"/>
    <p:sldId id="709" r:id="rId7"/>
    <p:sldId id="710" r:id="rId8"/>
    <p:sldId id="286" r:id="rId9"/>
    <p:sldId id="721"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12">
          <p15:clr>
            <a:srgbClr val="A4A3A4"/>
          </p15:clr>
        </p15:guide>
        <p15:guide id="2" orient="horz" pos="274">
          <p15:clr>
            <a:srgbClr val="A4A3A4"/>
          </p15:clr>
        </p15:guide>
        <p15:guide id="3" orient="horz" pos="771">
          <p15:clr>
            <a:srgbClr val="A4A3A4"/>
          </p15:clr>
        </p15:guide>
        <p15:guide id="4" orient="horz" pos="704">
          <p15:clr>
            <a:srgbClr val="A4A3A4"/>
          </p15:clr>
        </p15:guide>
        <p15:guide id="5" pos="3920">
          <p15:clr>
            <a:srgbClr val="A4A3A4"/>
          </p15:clr>
        </p15:guide>
        <p15:guide id="6" pos="271">
          <p15:clr>
            <a:srgbClr val="A4A3A4"/>
          </p15:clr>
        </p15:guide>
        <p15:guide id="7" pos="549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rigues Silva Almeida, Denise Almeida" initials="RSADA" lastIdx="4" clrIdx="0">
    <p:extLst>
      <p:ext uri="{19B8F6BF-5375-455C-9EA6-DF929625EA0E}">
        <p15:presenceInfo xmlns:p15="http://schemas.microsoft.com/office/powerpoint/2012/main" userId="S::uczcdrs@ucl.ac.uk::f256de4d-8f1b-44a8-873d-5ca7c681e8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3" autoAdjust="0"/>
    <p:restoredTop sz="81627"/>
  </p:normalViewPr>
  <p:slideViewPr>
    <p:cSldViewPr showGuides="1">
      <p:cViewPr varScale="1">
        <p:scale>
          <a:sx n="72" d="100"/>
          <a:sy n="72" d="100"/>
        </p:scale>
        <p:origin x="1368" y="60"/>
      </p:cViewPr>
      <p:guideLst>
        <p:guide orient="horz" pos="2812"/>
        <p:guide orient="horz" pos="274"/>
        <p:guide orient="horz" pos="771"/>
        <p:guide orient="horz" pos="704"/>
        <p:guide pos="3920"/>
        <p:guide pos="271"/>
        <p:guide pos="5490"/>
      </p:guideLst>
    </p:cSldViewPr>
  </p:slideViewPr>
  <p:notesTextViewPr>
    <p:cViewPr>
      <p:scale>
        <a:sx n="1" d="1"/>
        <a:sy n="1" d="1"/>
      </p:scale>
      <p:origin x="0" y="0"/>
    </p:cViewPr>
  </p:notesTextViewPr>
  <p:notesViewPr>
    <p:cSldViewPr>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144CB7-DC0A-48FF-9E8C-523419CD97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dirty="0"/>
              <a:t>Turing Institute</a:t>
            </a:r>
          </a:p>
        </p:txBody>
      </p:sp>
      <p:sp>
        <p:nvSpPr>
          <p:cNvPr id="3" name="Date Placeholder 2">
            <a:extLst>
              <a:ext uri="{FF2B5EF4-FFF2-40B4-BE49-F238E27FC236}">
                <a16:creationId xmlns:a16="http://schemas.microsoft.com/office/drawing/2014/main" id="{E473D488-0D05-411A-8402-A885200B9C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042E9-78A1-4B1C-BB9F-654C1151B68C}" type="datetimeFigureOut">
              <a:rPr lang="en-US" smtClean="0"/>
              <a:t>8/24/2021</a:t>
            </a:fld>
            <a:endParaRPr lang="en-US"/>
          </a:p>
        </p:txBody>
      </p:sp>
      <p:sp>
        <p:nvSpPr>
          <p:cNvPr id="4" name="Footer Placeholder 3">
            <a:extLst>
              <a:ext uri="{FF2B5EF4-FFF2-40B4-BE49-F238E27FC236}">
                <a16:creationId xmlns:a16="http://schemas.microsoft.com/office/drawing/2014/main" id="{9B59561A-09A4-43CD-8B27-2988718E84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Lomas &amp; Almeida 2021 </a:t>
            </a:r>
          </a:p>
        </p:txBody>
      </p:sp>
      <p:sp>
        <p:nvSpPr>
          <p:cNvPr id="5" name="Slide Number Placeholder 4">
            <a:extLst>
              <a:ext uri="{FF2B5EF4-FFF2-40B4-BE49-F238E27FC236}">
                <a16:creationId xmlns:a16="http://schemas.microsoft.com/office/drawing/2014/main" id="{6EBF7546-C3CC-4F79-8440-69D5B9239D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1F6AEF-BF2E-4888-8B7D-6D79E7EC3AF0}" type="slidenum">
              <a:rPr lang="en-US" smtClean="0"/>
              <a:t>‹#›</a:t>
            </a:fld>
            <a:endParaRPr lang="en-US" dirty="0"/>
          </a:p>
        </p:txBody>
      </p:sp>
    </p:spTree>
    <p:extLst>
      <p:ext uri="{BB962C8B-B14F-4D97-AF65-F5344CB8AC3E}">
        <p14:creationId xmlns:p14="http://schemas.microsoft.com/office/powerpoint/2010/main" val="3667022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306D9-D9E9-4EA5-813D-375E6C093ED6}" type="datetimeFigureOut">
              <a:rPr lang="en-GB" smtClean="0"/>
              <a:t>24/08/2021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B9481-87FC-4BF7-B045-54D6BDF02FFD}" type="slidenum">
              <a:rPr lang="en-GB" smtClean="0"/>
              <a:t>‹#›</a:t>
            </a:fld>
            <a:endParaRPr lang="en-GB"/>
          </a:p>
        </p:txBody>
      </p:sp>
    </p:spTree>
    <p:extLst>
      <p:ext uri="{BB962C8B-B14F-4D97-AF65-F5344CB8AC3E}">
        <p14:creationId xmlns:p14="http://schemas.microsoft.com/office/powerpoint/2010/main" val="3478764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85763" indent="-385763">
              <a:buFont typeface="Arial" panose="020B0604020202020204" pitchFamily="34" charset="0"/>
              <a:buChar char="•"/>
            </a:pPr>
            <a:r>
              <a:rPr lang="en-GB" dirty="0">
                <a:solidFill>
                  <a:schemeClr val="bg1"/>
                </a:solidFill>
              </a:rPr>
              <a:t>Part 5: GDPR in practice: Impact Assessments</a:t>
            </a:r>
          </a:p>
          <a:p>
            <a:pPr marL="385763" indent="-385763">
              <a:buFont typeface="Arial" panose="020B0604020202020204" pitchFamily="34" charset="0"/>
              <a:buChar char="•"/>
            </a:pPr>
            <a:r>
              <a:rPr lang="en-GB" dirty="0">
                <a:solidFill>
                  <a:schemeClr val="bg1"/>
                </a:solidFill>
              </a:rPr>
              <a:t>Part 6 Case-Study: AI-driven Recruitment</a:t>
            </a:r>
          </a:p>
          <a:p>
            <a:pPr marL="385763" indent="-385763">
              <a:buFont typeface="Arial" panose="020B0604020202020204" pitchFamily="34" charset="0"/>
              <a:buChar char="•"/>
            </a:pPr>
            <a:r>
              <a:rPr lang="en-GB" dirty="0">
                <a:solidFill>
                  <a:schemeClr val="bg1"/>
                </a:solidFill>
              </a:rPr>
              <a:t>Part 7: Future gazing: </a:t>
            </a:r>
            <a:r>
              <a:rPr lang="en-GB" dirty="0" err="1">
                <a:solidFill>
                  <a:schemeClr val="bg1"/>
                </a:solidFill>
              </a:rPr>
              <a:t>ePrivacy</a:t>
            </a:r>
            <a:r>
              <a:rPr lang="en-GB" dirty="0">
                <a:solidFill>
                  <a:schemeClr val="bg1"/>
                </a:solidFill>
              </a:rPr>
              <a:t> and AI regulation</a:t>
            </a:r>
          </a:p>
          <a:p>
            <a:pPr marL="385763" indent="-385763">
              <a:buFont typeface="Arial" panose="020B0604020202020204" pitchFamily="34" charset="0"/>
              <a:buChar char="•"/>
            </a:pPr>
            <a:r>
              <a:rPr lang="en-GB" b="1" dirty="0">
                <a:solidFill>
                  <a:schemeClr val="bg1"/>
                </a:solidFill>
              </a:rPr>
              <a:t>Activities and Readings </a:t>
            </a:r>
            <a:endParaRPr lang="en-US" b="1"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1</a:t>
            </a:fld>
            <a:endParaRPr lang="en-GB"/>
          </a:p>
        </p:txBody>
      </p:sp>
    </p:spTree>
    <p:extLst>
      <p:ext uri="{BB962C8B-B14F-4D97-AF65-F5344CB8AC3E}">
        <p14:creationId xmlns:p14="http://schemas.microsoft.com/office/powerpoint/2010/main" val="1618260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3</a:t>
            </a:fld>
            <a:endParaRPr lang="en-GB"/>
          </a:p>
        </p:txBody>
      </p:sp>
    </p:spTree>
    <p:extLst>
      <p:ext uri="{BB962C8B-B14F-4D97-AF65-F5344CB8AC3E}">
        <p14:creationId xmlns:p14="http://schemas.microsoft.com/office/powerpoint/2010/main" val="3893501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4</a:t>
            </a:fld>
            <a:endParaRPr lang="en-GB"/>
          </a:p>
        </p:txBody>
      </p:sp>
    </p:spTree>
    <p:extLst>
      <p:ext uri="{BB962C8B-B14F-4D97-AF65-F5344CB8AC3E}">
        <p14:creationId xmlns:p14="http://schemas.microsoft.com/office/powerpoint/2010/main" val="1174661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9B9481-87FC-4BF7-B045-54D6BDF02FFD}" type="slidenum">
              <a:rPr lang="en-GB" smtClean="0"/>
              <a:t>6</a:t>
            </a:fld>
            <a:endParaRPr lang="en-GB"/>
          </a:p>
        </p:txBody>
      </p:sp>
    </p:spTree>
    <p:extLst>
      <p:ext uri="{BB962C8B-B14F-4D97-AF65-F5344CB8AC3E}">
        <p14:creationId xmlns:p14="http://schemas.microsoft.com/office/powerpoint/2010/main" val="15226741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light bg)">
    <p:bg>
      <p:bgPr>
        <a:solidFill>
          <a:srgbClr val="E6E6E6"/>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8"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3275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Slide with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78491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hasCustomPrompt="1"/>
          </p:nvPr>
        </p:nvSpPr>
        <p:spPr/>
        <p:txBody>
          <a:bodyPr/>
          <a:lstStyle>
            <a:lvl3pPr marL="432000" indent="-252000">
              <a:defRPr/>
            </a:lvl3pPr>
            <a:lvl4pPr marL="864000" indent="-252000">
              <a:defRPr/>
            </a:lvl4pPr>
            <a:lvl5pPr marL="1296000" indent="-252000">
              <a:defRPr/>
            </a:lvl5pPr>
            <a:lvl6pPr indent="-252000">
              <a:defRPr/>
            </a:lvl6pPr>
            <a:lvl7pPr indent="-252000">
              <a:defRPr/>
            </a:lvl7pPr>
          </a:lstStyle>
          <a:p>
            <a:pPr lvl="0"/>
            <a:r>
              <a:rPr lang="en-GB" dirty="0"/>
              <a:t>Click to add sub-header text. Indent for secondary levels and bullets. Or use buttons to add content.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898384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8280000" cy="2376000"/>
          </a:xfrm>
        </p:spPr>
        <p:txBody>
          <a:bodyPr/>
          <a:lstStyle>
            <a:lvl1pPr>
              <a:lnSpc>
                <a:spcPct val="85000"/>
              </a:lnSpc>
              <a:spcAft>
                <a:spcPts val="1800"/>
              </a:spcAft>
              <a:defRPr sz="2400" b="0" baseline="0"/>
            </a:lvl1pPr>
            <a:lvl2pPr>
              <a:defRPr sz="1800" b="1"/>
            </a:lvl2pPr>
            <a:lvl3pPr marL="0" indent="0">
              <a:buFontTx/>
              <a:buNone/>
              <a:defRPr sz="1800"/>
            </a:lvl3pPr>
            <a:lvl4pPr marL="468000" indent="-234000">
              <a:defRPr sz="1800"/>
            </a:lvl4pPr>
            <a:lvl5pPr marL="702000" indent="-234000">
              <a:defRPr sz="1800"/>
            </a:lvl5pPr>
            <a:lvl6pPr>
              <a:defRPr sz="1800"/>
            </a:lvl6pPr>
            <a:lvl7pPr>
              <a:defRPr sz="1800"/>
            </a:lvl7pPr>
          </a:lstStyle>
          <a:p>
            <a:pPr lvl="0"/>
            <a:r>
              <a:rPr lang="en-GB" dirty="0"/>
              <a:t>‘Click to insert quote</a:t>
            </a:r>
            <a:br>
              <a:rPr lang="en-GB" dirty="0"/>
            </a:br>
            <a:r>
              <a:rPr lang="en-GB" dirty="0"/>
              <a:t>over as many lines </a:t>
            </a:r>
            <a:br>
              <a:rPr lang="en-GB" dirty="0"/>
            </a:br>
            <a:r>
              <a:rPr lang="en-GB" dirty="0"/>
              <a:t>as necessary’</a:t>
            </a:r>
            <a:endParaRPr lang="en-US" dirty="0"/>
          </a:p>
          <a:p>
            <a:pPr lvl="1"/>
            <a:r>
              <a:rPr lang="en-US" dirty="0"/>
              <a:t>Second level</a:t>
            </a:r>
          </a:p>
          <a:p>
            <a:pPr lvl="2"/>
            <a:r>
              <a:rPr lang="en-US" dirty="0"/>
              <a:t>Third level</a:t>
            </a:r>
          </a:p>
        </p:txBody>
      </p:sp>
      <p:sp>
        <p:nvSpPr>
          <p:cNvPr id="4" name="Date Placeholder 3"/>
          <p:cNvSpPr>
            <a:spLocks noGrp="1"/>
          </p:cNvSpPr>
          <p:nvPr>
            <p:ph type="dt" sz="half" idx="10"/>
          </p:nvPr>
        </p:nvSpPr>
        <p:spPr/>
        <p:txBody>
          <a:bodyPr/>
          <a:lstStyle/>
          <a:p>
            <a:r>
              <a:rPr lang="en-US"/>
              <a:t>23/09/2016</a:t>
            </a:r>
            <a:endParaRPr lang="en-GB"/>
          </a:p>
        </p:txBody>
      </p:sp>
      <p:sp>
        <p:nvSpPr>
          <p:cNvPr id="5" name="Footer Placeholder 4"/>
          <p:cNvSpPr>
            <a:spLocks noGrp="1"/>
          </p:cNvSpPr>
          <p:nvPr>
            <p:ph type="ftr" sz="quarter" idx="11"/>
          </p:nvPr>
        </p:nvSpPr>
        <p:spPr/>
        <p:txBody>
          <a:bodyPr/>
          <a:lstStyle/>
          <a:p>
            <a:r>
              <a:rPr lang="en-GB"/>
              <a:t>Presentation Title</a:t>
            </a:r>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11" name="Picture Placeholder 10"/>
          <p:cNvSpPr>
            <a:spLocks noGrp="1"/>
          </p:cNvSpPr>
          <p:nvPr>
            <p:ph type="pic" sz="quarter" idx="13" hasCustomPrompt="1"/>
          </p:nvPr>
        </p:nvSpPr>
        <p:spPr>
          <a:xfrm>
            <a:off x="432000" y="1530000"/>
            <a:ext cx="2160000" cy="54000"/>
          </a:xfrm>
          <a:solidFill>
            <a:schemeClr val="tx1"/>
          </a:solidFill>
        </p:spPr>
        <p:txBody>
          <a:bodyPr/>
          <a:lstStyle>
            <a:lvl1pPr>
              <a:defRPr sz="100" b="0" baseline="0">
                <a:solidFill>
                  <a:schemeClr val="tx1"/>
                </a:solidFill>
              </a:defRPr>
            </a:lvl1pPr>
          </a:lstStyle>
          <a:p>
            <a:r>
              <a:rPr lang="en-GB" dirty="0"/>
              <a:t> </a:t>
            </a:r>
          </a:p>
        </p:txBody>
      </p:sp>
      <p:sp>
        <p:nvSpPr>
          <p:cNvPr id="13" name="Picture Placeholder 12"/>
          <p:cNvSpPr>
            <a:spLocks noGrp="1"/>
          </p:cNvSpPr>
          <p:nvPr>
            <p:ph type="pic" sz="quarter" idx="14"/>
          </p:nvPr>
        </p:nvSpPr>
        <p:spPr>
          <a:xfrm>
            <a:off x="432000" y="3096000"/>
            <a:ext cx="1080000" cy="1080000"/>
          </a:xfrm>
        </p:spPr>
        <p:txBody>
          <a:bodyPr/>
          <a:lstStyle>
            <a:lvl1pPr>
              <a:defRPr sz="1000" b="0"/>
            </a:lvl1pPr>
          </a:lstStyle>
          <a:p>
            <a:r>
              <a:rPr lang="en-GB"/>
              <a:t>Click icon to add picture</a:t>
            </a:r>
          </a:p>
        </p:txBody>
      </p:sp>
      <p:sp>
        <p:nvSpPr>
          <p:cNvPr id="14" name="Picture Placeholder 12"/>
          <p:cNvSpPr>
            <a:spLocks noGrp="1"/>
          </p:cNvSpPr>
          <p:nvPr>
            <p:ph type="pic" sz="quarter" idx="15"/>
          </p:nvPr>
        </p:nvSpPr>
        <p:spPr>
          <a:xfrm>
            <a:off x="3312000" y="3096000"/>
            <a:ext cx="1080000" cy="1080000"/>
          </a:xfrm>
        </p:spPr>
        <p:txBody>
          <a:bodyPr/>
          <a:lstStyle>
            <a:lvl1pPr>
              <a:defRPr sz="1000" b="0"/>
            </a:lvl1pPr>
          </a:lstStyle>
          <a:p>
            <a:r>
              <a:rPr lang="en-GB"/>
              <a:t>Click icon to add picture</a:t>
            </a:r>
          </a:p>
        </p:txBody>
      </p:sp>
      <p:sp>
        <p:nvSpPr>
          <p:cNvPr id="15" name="Picture Placeholder 12"/>
          <p:cNvSpPr>
            <a:spLocks noGrp="1"/>
          </p:cNvSpPr>
          <p:nvPr>
            <p:ph type="pic" sz="quarter" idx="16"/>
          </p:nvPr>
        </p:nvSpPr>
        <p:spPr>
          <a:xfrm>
            <a:off x="4752000" y="3096000"/>
            <a:ext cx="1080000" cy="1080000"/>
          </a:xfrm>
        </p:spPr>
        <p:txBody>
          <a:bodyPr/>
          <a:lstStyle>
            <a:lvl1pPr>
              <a:defRPr sz="1000" b="0"/>
            </a:lvl1pPr>
          </a:lstStyle>
          <a:p>
            <a:r>
              <a:rPr lang="en-GB"/>
              <a:t>Click icon to add picture</a:t>
            </a:r>
          </a:p>
        </p:txBody>
      </p:sp>
      <p:sp>
        <p:nvSpPr>
          <p:cNvPr id="16" name="Picture Placeholder 12"/>
          <p:cNvSpPr>
            <a:spLocks noGrp="1"/>
          </p:cNvSpPr>
          <p:nvPr>
            <p:ph type="pic" sz="quarter" idx="17"/>
          </p:nvPr>
        </p:nvSpPr>
        <p:spPr>
          <a:xfrm>
            <a:off x="6192000" y="3096000"/>
            <a:ext cx="1080000" cy="1080000"/>
          </a:xfrm>
        </p:spPr>
        <p:txBody>
          <a:bodyPr/>
          <a:lstStyle>
            <a:lvl1pPr>
              <a:defRPr sz="1000" b="0"/>
            </a:lvl1pPr>
          </a:lstStyle>
          <a:p>
            <a:r>
              <a:rPr lang="en-GB"/>
              <a:t>Click icon to add picture</a:t>
            </a:r>
          </a:p>
        </p:txBody>
      </p:sp>
      <p:sp>
        <p:nvSpPr>
          <p:cNvPr id="18" name="Picture Placeholder 12"/>
          <p:cNvSpPr>
            <a:spLocks noGrp="1"/>
          </p:cNvSpPr>
          <p:nvPr>
            <p:ph type="pic" sz="quarter" idx="19"/>
          </p:nvPr>
        </p:nvSpPr>
        <p:spPr>
          <a:xfrm>
            <a:off x="7632000" y="3096000"/>
            <a:ext cx="1080000" cy="1080000"/>
          </a:xfrm>
        </p:spPr>
        <p:txBody>
          <a:bodyPr/>
          <a:lstStyle>
            <a:lvl1pPr>
              <a:defRPr sz="1000" b="0"/>
            </a:lvl1pPr>
          </a:lstStyle>
          <a:p>
            <a:r>
              <a:rPr lang="en-GB"/>
              <a:t>Click icon to add picture</a:t>
            </a:r>
          </a:p>
        </p:txBody>
      </p:sp>
      <p:sp>
        <p:nvSpPr>
          <p:cNvPr id="21"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
        <p:nvSpPr>
          <p:cNvPr id="17" name="Picture Placeholder 12"/>
          <p:cNvSpPr>
            <a:spLocks noGrp="1"/>
          </p:cNvSpPr>
          <p:nvPr>
            <p:ph type="pic" sz="quarter" idx="21"/>
          </p:nvPr>
        </p:nvSpPr>
        <p:spPr>
          <a:xfrm>
            <a:off x="1872000" y="3096000"/>
            <a:ext cx="1080000" cy="1080000"/>
          </a:xfrm>
        </p:spPr>
        <p:txBody>
          <a:bodyPr/>
          <a:lstStyle>
            <a:lvl1pPr>
              <a:defRPr sz="1000" b="0"/>
            </a:lvl1pPr>
          </a:lstStyle>
          <a:p>
            <a:r>
              <a:rPr lang="en-GB"/>
              <a:t>Click icon to add picture</a:t>
            </a:r>
          </a:p>
        </p:txBody>
      </p:sp>
    </p:spTree>
    <p:extLst>
      <p:ext uri="{BB962C8B-B14F-4D97-AF65-F5344CB8AC3E}">
        <p14:creationId xmlns:p14="http://schemas.microsoft.com/office/powerpoint/2010/main" val="183940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999" y="432000"/>
            <a:ext cx="5796000" cy="4032000"/>
          </a:xfrm>
        </p:spPr>
        <p:txBody>
          <a:bodyPr/>
          <a:lstStyle>
            <a:lvl1pPr>
              <a:lnSpc>
                <a:spcPct val="85000"/>
              </a:lnSpc>
              <a:defRPr sz="2100" b="0"/>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p>
            <a:r>
              <a:rPr lang="en-US" dirty="0"/>
              <a:t>Lomas &amp; Almeida</a:t>
            </a:r>
            <a:endParaRPr lang="en-GB" dirty="0"/>
          </a:p>
        </p:txBody>
      </p:sp>
      <p:sp>
        <p:nvSpPr>
          <p:cNvPr id="5" name="Footer Placeholder 4"/>
          <p:cNvSpPr>
            <a:spLocks noGrp="1"/>
          </p:cNvSpPr>
          <p:nvPr>
            <p:ph type="ftr" sz="quarter" idx="11"/>
          </p:nvPr>
        </p:nvSpPr>
        <p:spPr/>
        <p:txBody>
          <a:bodyPr/>
          <a:lstStyle/>
          <a:p>
            <a:r>
              <a:rPr lang="en-GB" dirty="0"/>
              <a:t>AI and Regulation – 2021</a:t>
            </a:r>
          </a:p>
          <a:p>
            <a:endParaRPr lang="en-GB" dirty="0"/>
          </a:p>
        </p:txBody>
      </p:sp>
      <p:sp>
        <p:nvSpPr>
          <p:cNvPr id="6" name="Slide Number Placeholder 5"/>
          <p:cNvSpPr>
            <a:spLocks noGrp="1"/>
          </p:cNvSpPr>
          <p:nvPr>
            <p:ph type="sldNum" sz="quarter" idx="12"/>
          </p:nvPr>
        </p:nvSpPr>
        <p:spPr/>
        <p:txBody>
          <a:bodyPr/>
          <a:lstStyle/>
          <a:p>
            <a:fld id="{0B868178-02AE-42FC-958D-6B8F13B60175}" type="slidenum">
              <a:rPr lang="en-GB" smtClean="0"/>
              <a:t>‹#›</a:t>
            </a:fld>
            <a:endParaRPr lang="en-GB"/>
          </a:p>
        </p:txBody>
      </p:sp>
      <p:sp>
        <p:nvSpPr>
          <p:cNvPr id="8" name="Picture Placeholder 10"/>
          <p:cNvSpPr>
            <a:spLocks noGrp="1"/>
          </p:cNvSpPr>
          <p:nvPr>
            <p:ph type="pic" sz="quarter" idx="20" hasCustomPrompt="1"/>
          </p:nvPr>
        </p:nvSpPr>
        <p:spPr>
          <a:xfrm>
            <a:off x="432000" y="34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17862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Intro Slide with im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2000" y="432000"/>
            <a:ext cx="5796000" cy="4032000"/>
          </a:xfrm>
        </p:spPr>
        <p:txBody>
          <a:bodyPr/>
          <a:lstStyle>
            <a:lvl1pPr>
              <a:lnSpc>
                <a:spcPct val="85000"/>
              </a:lnSpc>
              <a:defRPr sz="2100" b="0">
                <a:solidFill>
                  <a:schemeClr val="bg1"/>
                </a:solidFill>
              </a:defRPr>
            </a:lvl1pPr>
            <a:lvl3pPr marL="234000" indent="-234000">
              <a:defRPr/>
            </a:lvl3pPr>
            <a:lvl4pPr marL="468000" indent="-234000">
              <a:defRPr/>
            </a:lvl4pPr>
            <a:lvl5pPr marL="702000" indent="-234000">
              <a:defRPr/>
            </a:lvl5pPr>
            <a:lvl6pPr>
              <a:defRPr/>
            </a:lvl6pPr>
          </a:lstStyle>
          <a:p>
            <a:pPr lvl="0"/>
            <a:r>
              <a:rPr lang="en-GB" dirty="0"/>
              <a:t>Click to add Master Intro text</a:t>
            </a:r>
            <a:endParaRPr lang="en-US" dirty="0"/>
          </a:p>
        </p:txBody>
      </p:sp>
      <p:sp>
        <p:nvSpPr>
          <p:cNvPr id="4" name="Date Placeholder 3"/>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5" name="Footer Placeholder 4"/>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cxnSp>
        <p:nvCxnSpPr>
          <p:cNvPr id="8" name="Straight Connector 7"/>
          <p:cNvCxnSpPr/>
          <p:nvPr userDrawn="1"/>
        </p:nvCxnSpPr>
        <p:spPr>
          <a:xfrm>
            <a:off x="432000" y="360000"/>
            <a:ext cx="828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10" name="Straight Connector 9"/>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397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4788000" y="1224000"/>
            <a:ext cx="3924000" cy="3240000"/>
          </a:xfrm>
        </p:spPr>
        <p:txBody>
          <a:bodyPr/>
          <a:lstStyle>
            <a:lvl1pPr>
              <a:defRPr sz="1300"/>
            </a:lvl1pPr>
            <a:lvl2pPr>
              <a:defRPr sz="1300"/>
            </a:lvl2pPr>
            <a:lvl3pPr indent="-180000">
              <a:defRPr sz="1300"/>
            </a:lvl3pPr>
            <a:lvl4pPr indent="-180000">
              <a:defRPr sz="1300"/>
            </a:lvl4pPr>
            <a:lvl5pPr indent="-180000">
              <a:defRPr sz="1300" baseline="0"/>
            </a:lvl5pPr>
            <a:lvl6pPr indent="-180000">
              <a:defRPr sz="130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177213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3924000" cy="468000"/>
          </a:xfrm>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1224000"/>
            <a:ext cx="3924000" cy="3240000"/>
          </a:xfrm>
        </p:spPr>
        <p:txBody>
          <a:bodyPr/>
          <a:lstStyle>
            <a:lvl1pPr>
              <a:defRPr sz="1300"/>
            </a:lvl1pPr>
            <a:lvl2pPr>
              <a:defRPr sz="1300"/>
            </a:lvl2pPr>
            <a:lvl3pPr indent="-180000">
              <a:defRPr sz="1300"/>
            </a:lvl3pPr>
            <a:lvl4pPr indent="-180000">
              <a:defRPr sz="1300"/>
            </a:lvl4pPr>
            <a:lvl5pPr indent="-180000">
              <a:defRPr sz="1300"/>
            </a:lvl5pPr>
            <a:lvl6pPr indent="-180000">
              <a:defRPr sz="1300" baseline="0"/>
            </a:lvl6pPr>
            <a:lvl7pPr indent="-180000">
              <a:defRPr sz="13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788000" y="432000"/>
            <a:ext cx="3924000" cy="39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683946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102000" y="1224000"/>
            <a:ext cx="2610000" cy="3096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3267000" y="1224000"/>
            <a:ext cx="2610000" cy="3096000"/>
          </a:xfrm>
        </p:spPr>
        <p:txBody>
          <a:bodyPr/>
          <a:lstStyle>
            <a:lvl1pPr>
              <a:defRPr sz="1200" b="0"/>
            </a:lvl1pPr>
          </a:lstStyle>
          <a:p>
            <a:r>
              <a:rPr lang="en-GB"/>
              <a:t>Click icon to add picture</a:t>
            </a:r>
            <a:endParaRPr lang="en-GB" dirty="0"/>
          </a:p>
        </p:txBody>
      </p:sp>
      <p:sp>
        <p:nvSpPr>
          <p:cNvPr id="10" name="Picture Placeholder 8"/>
          <p:cNvSpPr>
            <a:spLocks noGrp="1"/>
          </p:cNvSpPr>
          <p:nvPr>
            <p:ph type="pic" sz="quarter" idx="15"/>
          </p:nvPr>
        </p:nvSpPr>
        <p:spPr>
          <a:xfrm>
            <a:off x="432000" y="1224000"/>
            <a:ext cx="2610000" cy="3096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2218596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Images (1 large 2 small)">
    <p:spTree>
      <p:nvGrpSpPr>
        <p:cNvPr id="1" name=""/>
        <p:cNvGrpSpPr/>
        <p:nvPr/>
      </p:nvGrpSpPr>
      <p:grpSpPr>
        <a:xfrm>
          <a:off x="0" y="0"/>
          <a:ext cx="0" cy="0"/>
          <a:chOff x="0" y="0"/>
          <a:chExt cx="0" cy="0"/>
        </a:xfrm>
      </p:grpSpPr>
      <p:sp>
        <p:nvSpPr>
          <p:cNvPr id="10" name="Picture Placeholder 8"/>
          <p:cNvSpPr>
            <a:spLocks noGrp="1"/>
          </p:cNvSpPr>
          <p:nvPr>
            <p:ph type="pic" sz="quarter" idx="15"/>
          </p:nvPr>
        </p:nvSpPr>
        <p:spPr>
          <a:xfrm>
            <a:off x="432000" y="1224000"/>
            <a:ext cx="6120000" cy="2700000"/>
          </a:xfrm>
        </p:spPr>
        <p:txBody>
          <a:bodyPr/>
          <a:lstStyle>
            <a:lvl1pPr>
              <a:defRPr sz="1200" b="0"/>
            </a:lvl1pPr>
          </a:lstStyle>
          <a:p>
            <a:r>
              <a:rPr lang="en-GB"/>
              <a:t>Click icon to add picture</a:t>
            </a:r>
            <a:endParaRPr lang="en-GB" dirty="0"/>
          </a:p>
        </p:txBody>
      </p:sp>
      <p:sp>
        <p:nvSpPr>
          <p:cNvPr id="2" name="Title 1"/>
          <p:cNvSpPr>
            <a:spLocks noGrp="1"/>
          </p:cNvSpPr>
          <p:nvPr>
            <p:ph type="title"/>
          </p:nvPr>
        </p:nvSpPr>
        <p:spPr/>
        <p:txBody>
          <a:bodyPr/>
          <a:lstStyle>
            <a:lvl1pPr>
              <a:defRPr sz="2100" b="1"/>
            </a:lvl1pPr>
          </a:lstStyle>
          <a:p>
            <a:r>
              <a:rPr lang="en-GB"/>
              <a:t>Click to edit Master title style</a:t>
            </a:r>
            <a:endParaRPr lang="en-GB" dirty="0"/>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6966000" y="1224000"/>
            <a:ext cx="1746000" cy="1224000"/>
          </a:xfrm>
        </p:spPr>
        <p:txBody>
          <a:bodyPr/>
          <a:lstStyle>
            <a:lvl1pPr>
              <a:defRPr sz="1200" b="0"/>
            </a:lvl1pPr>
          </a:lstStyle>
          <a:p>
            <a:r>
              <a:rPr lang="en-GB"/>
              <a:t>Click icon to add picture</a:t>
            </a:r>
            <a:endParaRPr lang="en-GB" dirty="0"/>
          </a:p>
        </p:txBody>
      </p:sp>
      <p:sp>
        <p:nvSpPr>
          <p:cNvPr id="8" name="Picture Placeholder 8"/>
          <p:cNvSpPr>
            <a:spLocks noGrp="1"/>
          </p:cNvSpPr>
          <p:nvPr>
            <p:ph type="pic" sz="quarter" idx="14"/>
          </p:nvPr>
        </p:nvSpPr>
        <p:spPr>
          <a:xfrm>
            <a:off x="6966000" y="2700000"/>
            <a:ext cx="1746000" cy="1224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11301029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43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5" name="Date Placeholder 4"/>
          <p:cNvSpPr>
            <a:spLocks noGrp="1"/>
          </p:cNvSpPr>
          <p:nvPr>
            <p:ph type="dt" sz="half" idx="10"/>
          </p:nvPr>
        </p:nvSpPr>
        <p:spPr/>
        <p:txBody>
          <a:bodyPr/>
          <a:lstStyle/>
          <a:p>
            <a:r>
              <a:rPr lang="en-US"/>
              <a:t>23/09/2016</a:t>
            </a:r>
            <a:endParaRPr lang="en-GB"/>
          </a:p>
        </p:txBody>
      </p:sp>
      <p:sp>
        <p:nvSpPr>
          <p:cNvPr id="6" name="Footer Placeholder 5"/>
          <p:cNvSpPr>
            <a:spLocks noGrp="1"/>
          </p:cNvSpPr>
          <p:nvPr>
            <p:ph type="ftr" sz="quarter" idx="11"/>
          </p:nvPr>
        </p:nvSpPr>
        <p:spPr/>
        <p:txBody>
          <a:bodyPr/>
          <a:lstStyle/>
          <a:p>
            <a:r>
              <a:rPr lang="en-GB"/>
              <a:t>Presentation Title</a:t>
            </a:r>
          </a:p>
        </p:txBody>
      </p:sp>
      <p:sp>
        <p:nvSpPr>
          <p:cNvPr id="7" name="Slide Number Placeholder 6"/>
          <p:cNvSpPr>
            <a:spLocks noGrp="1"/>
          </p:cNvSpPr>
          <p:nvPr>
            <p:ph type="sldNum" sz="quarter" idx="12"/>
          </p:nvPr>
        </p:nvSpPr>
        <p:spPr/>
        <p:txBody>
          <a:bodyPr/>
          <a:lstStyle/>
          <a:p>
            <a:fld id="{0B868178-02AE-42FC-958D-6B8F13B60175}" type="slidenum">
              <a:rPr lang="en-GB" smtClean="0"/>
              <a:t>‹#›</a:t>
            </a:fld>
            <a:endParaRPr lang="en-GB"/>
          </a:p>
        </p:txBody>
      </p:sp>
      <p:sp>
        <p:nvSpPr>
          <p:cNvPr id="9" name="Picture Placeholder 8"/>
          <p:cNvSpPr>
            <a:spLocks noGrp="1"/>
          </p:cNvSpPr>
          <p:nvPr>
            <p:ph type="pic" sz="quarter" idx="13"/>
          </p:nvPr>
        </p:nvSpPr>
        <p:spPr>
          <a:xfrm>
            <a:off x="432000" y="1332000"/>
            <a:ext cx="1008000" cy="1548000"/>
          </a:xfrm>
        </p:spPr>
        <p:txBody>
          <a:bodyPr/>
          <a:lstStyle>
            <a:lvl1pPr>
              <a:defRPr sz="1200" b="0"/>
            </a:lvl1pPr>
          </a:lstStyle>
          <a:p>
            <a:r>
              <a:rPr lang="en-GB"/>
              <a:t>Click icon to add picture</a:t>
            </a:r>
            <a:endParaRPr lang="en-GB" dirty="0"/>
          </a:p>
        </p:txBody>
      </p:sp>
      <p:sp>
        <p:nvSpPr>
          <p:cNvPr id="8" name="Content Placeholder 2"/>
          <p:cNvSpPr>
            <a:spLocks noGrp="1"/>
          </p:cNvSpPr>
          <p:nvPr>
            <p:ph sz="half" idx="14"/>
          </p:nvPr>
        </p:nvSpPr>
        <p:spPr>
          <a:xfrm>
            <a:off x="164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0" name="Picture Placeholder 8"/>
          <p:cNvSpPr>
            <a:spLocks noGrp="1"/>
          </p:cNvSpPr>
          <p:nvPr>
            <p:ph type="pic" sz="quarter" idx="15"/>
          </p:nvPr>
        </p:nvSpPr>
        <p:spPr>
          <a:xfrm>
            <a:off x="1644000" y="1332000"/>
            <a:ext cx="1008000" cy="1548000"/>
          </a:xfrm>
        </p:spPr>
        <p:txBody>
          <a:bodyPr/>
          <a:lstStyle>
            <a:lvl1pPr>
              <a:defRPr sz="1200" b="0"/>
            </a:lvl1pPr>
          </a:lstStyle>
          <a:p>
            <a:r>
              <a:rPr lang="en-GB"/>
              <a:t>Click icon to add picture</a:t>
            </a:r>
            <a:endParaRPr lang="en-GB" dirty="0"/>
          </a:p>
        </p:txBody>
      </p:sp>
      <p:sp>
        <p:nvSpPr>
          <p:cNvPr id="11" name="Content Placeholder 2"/>
          <p:cNvSpPr>
            <a:spLocks noGrp="1"/>
          </p:cNvSpPr>
          <p:nvPr>
            <p:ph sz="half" idx="16"/>
          </p:nvPr>
        </p:nvSpPr>
        <p:spPr>
          <a:xfrm>
            <a:off x="2856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2" name="Picture Placeholder 8"/>
          <p:cNvSpPr>
            <a:spLocks noGrp="1"/>
          </p:cNvSpPr>
          <p:nvPr>
            <p:ph type="pic" sz="quarter" idx="17"/>
          </p:nvPr>
        </p:nvSpPr>
        <p:spPr>
          <a:xfrm>
            <a:off x="2856000" y="1332000"/>
            <a:ext cx="1008000" cy="1548000"/>
          </a:xfrm>
        </p:spPr>
        <p:txBody>
          <a:bodyPr/>
          <a:lstStyle>
            <a:lvl1pPr>
              <a:defRPr sz="1200" b="0"/>
            </a:lvl1pPr>
          </a:lstStyle>
          <a:p>
            <a:r>
              <a:rPr lang="en-GB"/>
              <a:t>Click icon to add picture</a:t>
            </a:r>
            <a:endParaRPr lang="en-GB" dirty="0"/>
          </a:p>
        </p:txBody>
      </p:sp>
      <p:sp>
        <p:nvSpPr>
          <p:cNvPr id="13" name="Content Placeholder 2"/>
          <p:cNvSpPr>
            <a:spLocks noGrp="1"/>
          </p:cNvSpPr>
          <p:nvPr>
            <p:ph sz="half" idx="18"/>
          </p:nvPr>
        </p:nvSpPr>
        <p:spPr>
          <a:xfrm>
            <a:off x="4068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4" name="Picture Placeholder 8"/>
          <p:cNvSpPr>
            <a:spLocks noGrp="1"/>
          </p:cNvSpPr>
          <p:nvPr>
            <p:ph type="pic" sz="quarter" idx="19"/>
          </p:nvPr>
        </p:nvSpPr>
        <p:spPr>
          <a:xfrm>
            <a:off x="4068000" y="1332000"/>
            <a:ext cx="1008000" cy="1548000"/>
          </a:xfrm>
        </p:spPr>
        <p:txBody>
          <a:bodyPr/>
          <a:lstStyle>
            <a:lvl1pPr>
              <a:defRPr sz="1200" b="0"/>
            </a:lvl1pPr>
          </a:lstStyle>
          <a:p>
            <a:r>
              <a:rPr lang="en-GB"/>
              <a:t>Click icon to add picture</a:t>
            </a:r>
            <a:endParaRPr lang="en-GB" dirty="0"/>
          </a:p>
        </p:txBody>
      </p:sp>
      <p:sp>
        <p:nvSpPr>
          <p:cNvPr id="15" name="Content Placeholder 2"/>
          <p:cNvSpPr>
            <a:spLocks noGrp="1"/>
          </p:cNvSpPr>
          <p:nvPr>
            <p:ph sz="half" idx="20"/>
          </p:nvPr>
        </p:nvSpPr>
        <p:spPr>
          <a:xfrm>
            <a:off x="5280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6" name="Picture Placeholder 8"/>
          <p:cNvSpPr>
            <a:spLocks noGrp="1"/>
          </p:cNvSpPr>
          <p:nvPr>
            <p:ph type="pic" sz="quarter" idx="21"/>
          </p:nvPr>
        </p:nvSpPr>
        <p:spPr>
          <a:xfrm>
            <a:off x="5280000" y="1332000"/>
            <a:ext cx="1008000" cy="1548000"/>
          </a:xfrm>
        </p:spPr>
        <p:txBody>
          <a:bodyPr/>
          <a:lstStyle>
            <a:lvl1pPr>
              <a:defRPr sz="1200" b="0"/>
            </a:lvl1pPr>
          </a:lstStyle>
          <a:p>
            <a:r>
              <a:rPr lang="en-GB"/>
              <a:t>Click icon to add picture</a:t>
            </a:r>
            <a:endParaRPr lang="en-GB" dirty="0"/>
          </a:p>
        </p:txBody>
      </p:sp>
      <p:sp>
        <p:nvSpPr>
          <p:cNvPr id="17" name="Content Placeholder 2"/>
          <p:cNvSpPr>
            <a:spLocks noGrp="1"/>
          </p:cNvSpPr>
          <p:nvPr>
            <p:ph sz="half" idx="22"/>
          </p:nvPr>
        </p:nvSpPr>
        <p:spPr>
          <a:xfrm>
            <a:off x="6492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18" name="Picture Placeholder 8"/>
          <p:cNvSpPr>
            <a:spLocks noGrp="1"/>
          </p:cNvSpPr>
          <p:nvPr>
            <p:ph type="pic" sz="quarter" idx="23"/>
          </p:nvPr>
        </p:nvSpPr>
        <p:spPr>
          <a:xfrm>
            <a:off x="6492000" y="1332000"/>
            <a:ext cx="1008000" cy="1548000"/>
          </a:xfrm>
        </p:spPr>
        <p:txBody>
          <a:bodyPr/>
          <a:lstStyle>
            <a:lvl1pPr>
              <a:defRPr sz="1200" b="0"/>
            </a:lvl1pPr>
          </a:lstStyle>
          <a:p>
            <a:r>
              <a:rPr lang="en-GB"/>
              <a:t>Click icon to add picture</a:t>
            </a:r>
            <a:endParaRPr lang="en-GB" dirty="0"/>
          </a:p>
        </p:txBody>
      </p:sp>
      <p:sp>
        <p:nvSpPr>
          <p:cNvPr id="19" name="Content Placeholder 2"/>
          <p:cNvSpPr>
            <a:spLocks noGrp="1"/>
          </p:cNvSpPr>
          <p:nvPr>
            <p:ph sz="half" idx="24"/>
          </p:nvPr>
        </p:nvSpPr>
        <p:spPr>
          <a:xfrm>
            <a:off x="7704000" y="3096000"/>
            <a:ext cx="1008000" cy="1116000"/>
          </a:xfrm>
        </p:spPr>
        <p:txBody>
          <a:bodyPr/>
          <a:lstStyle>
            <a:lvl1pPr>
              <a:defRPr sz="1300" b="0"/>
            </a:lvl1pPr>
            <a:lvl2pPr>
              <a:defRPr sz="1300" b="0"/>
            </a:lvl2pPr>
            <a:lvl3pPr>
              <a:defRPr sz="1300" b="0"/>
            </a:lvl3pPr>
            <a:lvl4pPr marL="234000" indent="0">
              <a:buNone/>
              <a:defRPr sz="1600"/>
            </a:lvl4pPr>
            <a:lvl5pPr>
              <a:defRPr sz="1600"/>
            </a:lvl5pPr>
            <a:lvl6pPr>
              <a:defRPr sz="1600" baseline="0"/>
            </a:lvl6pPr>
            <a:lvl7pPr>
              <a:defRPr sz="1600"/>
            </a:lvl7pPr>
            <a:lvl8pPr>
              <a:defRPr sz="1800"/>
            </a:lvl8pPr>
            <a:lvl9pPr>
              <a:defRPr sz="1800"/>
            </a:lvl9pPr>
          </a:lstStyle>
          <a:p>
            <a:pPr lvl="0"/>
            <a:r>
              <a:rPr lang="en-GB"/>
              <a:t>Click to edit Master text styles</a:t>
            </a:r>
          </a:p>
          <a:p>
            <a:pPr lvl="1"/>
            <a:r>
              <a:rPr lang="en-GB"/>
              <a:t>Second level</a:t>
            </a:r>
          </a:p>
          <a:p>
            <a:pPr lvl="2"/>
            <a:r>
              <a:rPr lang="en-GB"/>
              <a:t>Third level</a:t>
            </a:r>
          </a:p>
        </p:txBody>
      </p:sp>
      <p:sp>
        <p:nvSpPr>
          <p:cNvPr id="20" name="Picture Placeholder 8"/>
          <p:cNvSpPr>
            <a:spLocks noGrp="1"/>
          </p:cNvSpPr>
          <p:nvPr>
            <p:ph type="pic" sz="quarter" idx="25"/>
          </p:nvPr>
        </p:nvSpPr>
        <p:spPr>
          <a:xfrm>
            <a:off x="7704000" y="1332000"/>
            <a:ext cx="1008000" cy="1548000"/>
          </a:xfrm>
        </p:spPr>
        <p:txBody>
          <a:bodyPr/>
          <a:lstStyle>
            <a:lvl1pPr>
              <a:defRPr sz="1200" b="0"/>
            </a:lvl1pPr>
          </a:lstStyle>
          <a:p>
            <a:r>
              <a:rPr lang="en-GB"/>
              <a:t>Click icon to add picture</a:t>
            </a:r>
            <a:endParaRPr lang="en-GB" dirty="0"/>
          </a:p>
        </p:txBody>
      </p:sp>
    </p:spTree>
    <p:extLst>
      <p:ext uri="{BB962C8B-B14F-4D97-AF65-F5344CB8AC3E}">
        <p14:creationId xmlns:p14="http://schemas.microsoft.com/office/powerpoint/2010/main" val="3862696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olygon (dark d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5" name="Picture Placeholder 14"/>
          <p:cNvSpPr>
            <a:spLocks noGrp="1"/>
          </p:cNvSpPr>
          <p:nvPr>
            <p:ph type="pic" sz="quarter" idx="13"/>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bg1">
              <a:lumMod val="85000"/>
            </a:schemeClr>
          </a:solidFill>
        </p:spPr>
        <p:txBody>
          <a:bodyPr/>
          <a:lstStyle>
            <a:lvl1pPr algn="ctr">
              <a:defRPr b="0"/>
            </a:lvl1pPr>
          </a:lstStyle>
          <a:p>
            <a:r>
              <a:rPr lang="en-GB"/>
              <a:t>Click icon to add picture</a:t>
            </a:r>
            <a:endParaRPr lang="en-GB" dirty="0"/>
          </a:p>
        </p:txBody>
      </p:sp>
      <p:sp>
        <p:nvSpPr>
          <p:cNvPr id="2" name="Date Placeholder 1"/>
          <p:cNvSpPr>
            <a:spLocks noGrp="1"/>
          </p:cNvSpPr>
          <p:nvPr>
            <p:ph type="dt" sz="half" idx="10"/>
          </p:nvPr>
        </p:nvSpPr>
        <p:spPr>
          <a:xfrm>
            <a:off x="432000" y="4723200"/>
            <a:ext cx="828000" cy="144000"/>
          </a:xfrm>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a:xfrm>
            <a:off x="1296000" y="4849200"/>
            <a:ext cx="5400000" cy="144000"/>
          </a:xfrm>
        </p:spPr>
        <p:txBody>
          <a:bodyPr/>
          <a:lstStyle>
            <a:lvl1pPr>
              <a:defRPr>
                <a:solidFill>
                  <a:schemeClr val="bg1"/>
                </a:solidFill>
              </a:defRPr>
            </a:lvl1pPr>
          </a:lstStyle>
          <a:p>
            <a:r>
              <a:rPr lang="en-GB" dirty="0"/>
              <a:t>Presentation Title</a:t>
            </a:r>
          </a:p>
        </p:txBody>
      </p:sp>
      <p:sp>
        <p:nvSpPr>
          <p:cNvPr id="4" name="Slide Number Placeholder 3"/>
          <p:cNvSpPr>
            <a:spLocks noGrp="1"/>
          </p:cNvSpPr>
          <p:nvPr>
            <p:ph type="sldNum" sz="quarter" idx="12"/>
          </p:nvPr>
        </p:nvSpPr>
        <p:spPr>
          <a:xfrm>
            <a:off x="8172000" y="4723200"/>
            <a:ext cx="540000" cy="144000"/>
          </a:xfrm>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5796000" cy="612000"/>
          </a:xfrm>
        </p:spPr>
        <p:txBody>
          <a:bodyPr/>
          <a:lstStyle>
            <a:lvl1pPr>
              <a:defRPr sz="5500" b="0">
                <a:solidFill>
                  <a:schemeClr val="bg1"/>
                </a:solidFill>
              </a:defRPr>
            </a:lvl1pPr>
          </a:lstStyle>
          <a:p>
            <a:r>
              <a:rPr lang="en-GB"/>
              <a:t>Click to edit Master title style</a:t>
            </a:r>
            <a:endParaRPr lang="en-GB" dirty="0"/>
          </a:p>
        </p:txBody>
      </p:sp>
      <p:sp>
        <p:nvSpPr>
          <p:cNvPr id="11" name="Subtitle 2"/>
          <p:cNvSpPr>
            <a:spLocks noGrp="1"/>
          </p:cNvSpPr>
          <p:nvPr>
            <p:ph type="subTitle" idx="1"/>
          </p:nvPr>
        </p:nvSpPr>
        <p:spPr>
          <a:xfrm>
            <a:off x="430212" y="2664000"/>
            <a:ext cx="5796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9492489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Image only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5712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Image only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6524755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ontact Details">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pic>
        <p:nvPicPr>
          <p:cNvPr id="10" name="Picture 9"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1" y="457200"/>
            <a:ext cx="1208637" cy="504000"/>
          </a:xfrm>
          <a:prstGeom prst="rect">
            <a:avLst/>
          </a:prstGeom>
        </p:spPr>
      </p:pic>
    </p:spTree>
    <p:extLst>
      <p:ext uri="{BB962C8B-B14F-4D97-AF65-F5344CB8AC3E}">
        <p14:creationId xmlns:p14="http://schemas.microsoft.com/office/powerpoint/2010/main" val="2382816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Contact Details + Imag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8"/>
          <p:cNvSpPr>
            <a:spLocks noGrp="1"/>
          </p:cNvSpPr>
          <p:nvPr>
            <p:ph type="body" sz="quarter" idx="13"/>
          </p:nvPr>
        </p:nvSpPr>
        <p:spPr>
          <a:xfrm>
            <a:off x="432000" y="3096000"/>
            <a:ext cx="5760000" cy="900000"/>
          </a:xfrm>
        </p:spPr>
        <p:txBody>
          <a:bodyPr/>
          <a:lstStyle>
            <a:lvl1pPr>
              <a:defRPr sz="1800" b="1">
                <a:solidFill>
                  <a:schemeClr val="bg1"/>
                </a:solidFill>
              </a:defRPr>
            </a:lvl1pPr>
            <a:lvl2pPr marL="234000" indent="-234000">
              <a:buFont typeface="Arial" pitchFamily="34" charset="0"/>
              <a:buChar char="–"/>
              <a:defRPr sz="1800">
                <a:solidFill>
                  <a:schemeClr val="bg1"/>
                </a:solidFill>
              </a:defRPr>
            </a:lvl2pPr>
            <a:lvl3pPr marL="468000">
              <a:defRPr sz="1800">
                <a:solidFill>
                  <a:schemeClr val="bg1"/>
                </a:solidFill>
              </a:defRPr>
            </a:lvl3pPr>
            <a:lvl4pPr marL="702000">
              <a:defRPr sz="1800">
                <a:solidFill>
                  <a:schemeClr val="bg1"/>
                </a:solidFill>
              </a:defRPr>
            </a:lvl4pPr>
            <a:lvl5pPr marL="936000">
              <a:defRPr sz="18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p:cNvSpPr>
            <a:spLocks noGrp="1"/>
          </p:cNvSpPr>
          <p:nvPr>
            <p:ph type="pic" sz="quarter" idx="14" hasCustomPrompt="1"/>
          </p:nvPr>
        </p:nvSpPr>
        <p:spPr>
          <a:xfrm>
            <a:off x="432000" y="3006000"/>
            <a:ext cx="3042000" cy="540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6415062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r>
              <a:rPr lang="en-US"/>
              <a:t>23/09/2016</a:t>
            </a:r>
            <a:endParaRPr lang="en-GB"/>
          </a:p>
        </p:txBody>
      </p:sp>
      <p:sp>
        <p:nvSpPr>
          <p:cNvPr id="4" name="Footer Placeholder 3"/>
          <p:cNvSpPr>
            <a:spLocks noGrp="1"/>
          </p:cNvSpPr>
          <p:nvPr>
            <p:ph type="ftr" sz="quarter" idx="11"/>
          </p:nvPr>
        </p:nvSpPr>
        <p:spPr/>
        <p:txBody>
          <a:bodyPr/>
          <a:lstStyle/>
          <a:p>
            <a:r>
              <a:rPr lang="en-GB"/>
              <a:t>Presentation Title</a:t>
            </a:r>
          </a:p>
        </p:txBody>
      </p:sp>
      <p:sp>
        <p:nvSpPr>
          <p:cNvPr id="5" name="Slide Number Placeholder 4"/>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7023388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23/09/2016</a:t>
            </a:r>
            <a:endParaRPr lang="en-GB"/>
          </a:p>
        </p:txBody>
      </p:sp>
      <p:sp>
        <p:nvSpPr>
          <p:cNvPr id="3" name="Footer Placeholder 2"/>
          <p:cNvSpPr>
            <a:spLocks noGrp="1"/>
          </p:cNvSpPr>
          <p:nvPr>
            <p:ph type="ftr" sz="quarter" idx="11"/>
          </p:nvPr>
        </p:nvSpPr>
        <p:spPr/>
        <p:txBody>
          <a:bodyPr/>
          <a:lstStyle/>
          <a:p>
            <a:r>
              <a:rPr lang="en-GB"/>
              <a:t>Presentation Title</a:t>
            </a:r>
          </a:p>
        </p:txBody>
      </p:sp>
      <p:sp>
        <p:nvSpPr>
          <p:cNvPr id="4" name="Slide Number Placeholder 3"/>
          <p:cNvSpPr>
            <a:spLocks noGrp="1"/>
          </p:cNvSpPr>
          <p:nvPr>
            <p:ph type="sldNum" sz="quarter" idx="12"/>
          </p:nvPr>
        </p:nvSpPr>
        <p:spPr/>
        <p:txBody>
          <a:bodyPr/>
          <a:lstStyle/>
          <a:p>
            <a:fld id="{0B868178-02AE-42FC-958D-6B8F13B60175}" type="slidenum">
              <a:rPr lang="en-GB" smtClean="0"/>
              <a:t>‹#›</a:t>
            </a:fld>
            <a:endParaRPr lang="en-GB"/>
          </a:p>
        </p:txBody>
      </p:sp>
    </p:spTree>
    <p:extLst>
      <p:ext uri="{BB962C8B-B14F-4D97-AF65-F5344CB8AC3E}">
        <p14:creationId xmlns:p14="http://schemas.microsoft.com/office/powerpoint/2010/main" val="3780285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light bg)">
    <p:spTree>
      <p:nvGrpSpPr>
        <p:cNvPr id="1" name=""/>
        <p:cNvGrpSpPr/>
        <p:nvPr/>
      </p:nvGrpSpPr>
      <p:grpSpPr>
        <a:xfrm>
          <a:off x="0" y="0"/>
          <a:ext cx="0" cy="0"/>
          <a:chOff x="0" y="0"/>
          <a:chExt cx="0" cy="0"/>
        </a:xfrm>
      </p:grpSpPr>
      <p:sp>
        <p:nvSpPr>
          <p:cNvPr id="15"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6"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90745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Polygon (dark bg)">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 name="Picture Placeholder 14"/>
          <p:cNvSpPr>
            <a:spLocks noGrp="1"/>
          </p:cNvSpPr>
          <p:nvPr>
            <p:ph type="pic" sz="quarter" idx="13" hasCustomPrompt="1"/>
          </p:nvPr>
        </p:nvSpPr>
        <p:spPr>
          <a:xfrm>
            <a:off x="3787775" y="0"/>
            <a:ext cx="5356225" cy="4572000"/>
          </a:xfrm>
          <a:custGeom>
            <a:avLst/>
            <a:gdLst>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0 w 5356225"/>
              <a:gd name="connsiteY6" fmla="*/ 4572000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2925147 w 5356225"/>
              <a:gd name="connsiteY6" fmla="*/ 2430624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289041 w 5356225"/>
              <a:gd name="connsiteY6" fmla="*/ 2206689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820886 w 5356225"/>
              <a:gd name="connsiteY6" fmla="*/ 1870787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0 w 5356225"/>
              <a:gd name="connsiteY5" fmla="*/ 4572000 h 4572000"/>
              <a:gd name="connsiteX6" fmla="*/ 3359021 w 5356225"/>
              <a:gd name="connsiteY6" fmla="*/ 2006081 h 4572000"/>
              <a:gd name="connsiteX7" fmla="*/ 0 w 5356225"/>
              <a:gd name="connsiteY7"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1 w 5356225"/>
              <a:gd name="connsiteY5" fmla="*/ 2006081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99502 w 5356225"/>
              <a:gd name="connsiteY5" fmla="*/ 1975124 h 4572000"/>
              <a:gd name="connsiteX6" fmla="*/ 0 w 5356225"/>
              <a:gd name="connsiteY6" fmla="*/ 0 h 4572000"/>
              <a:gd name="connsiteX0" fmla="*/ 0 w 5356225"/>
              <a:gd name="connsiteY0" fmla="*/ 0 h 4572000"/>
              <a:gd name="connsiteX1" fmla="*/ 5356225 w 5356225"/>
              <a:gd name="connsiteY1" fmla="*/ 0 h 4572000"/>
              <a:gd name="connsiteX2" fmla="*/ 5356225 w 5356225"/>
              <a:gd name="connsiteY2" fmla="*/ 0 h 4572000"/>
              <a:gd name="connsiteX3" fmla="*/ 5356225 w 5356225"/>
              <a:gd name="connsiteY3" fmla="*/ 4572000 h 4572000"/>
              <a:gd name="connsiteX4" fmla="*/ 5356225 w 5356225"/>
              <a:gd name="connsiteY4" fmla="*/ 4572000 h 4572000"/>
              <a:gd name="connsiteX5" fmla="*/ 3359020 w 5356225"/>
              <a:gd name="connsiteY5" fmla="*/ 2013224 h 4572000"/>
              <a:gd name="connsiteX6" fmla="*/ 0 w 5356225"/>
              <a:gd name="connsiteY6" fmla="*/ 0 h 457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6225" h="4572000">
                <a:moveTo>
                  <a:pt x="0" y="0"/>
                </a:moveTo>
                <a:lnTo>
                  <a:pt x="5356225" y="0"/>
                </a:lnTo>
                <a:lnTo>
                  <a:pt x="5356225" y="0"/>
                </a:lnTo>
                <a:lnTo>
                  <a:pt x="5356225" y="4572000"/>
                </a:lnTo>
                <a:lnTo>
                  <a:pt x="5356225" y="4572000"/>
                </a:lnTo>
                <a:lnTo>
                  <a:pt x="3359020" y="2013224"/>
                </a:lnTo>
                <a:lnTo>
                  <a:pt x="0" y="0"/>
                </a:lnTo>
                <a:close/>
              </a:path>
            </a:pathLst>
          </a:custGeom>
          <a:solidFill>
            <a:schemeClr val="accent5"/>
          </a:solidFill>
        </p:spPr>
        <p:txBody>
          <a:bodyPr/>
          <a:lstStyle>
            <a:lvl1pPr algn="r">
              <a:defRPr/>
            </a:lvl1pPr>
          </a:lstStyle>
          <a:p>
            <a:r>
              <a:rPr lang="en-GB" dirty="0"/>
              <a:t> </a:t>
            </a:r>
          </a:p>
        </p:txBody>
      </p:sp>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4" name="Picture 13"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5"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40113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280786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black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dirty="0"/>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tx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tx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0213" y="434975"/>
            <a:ext cx="1381300"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57697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white tex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980000"/>
            <a:ext cx="8280000" cy="612000"/>
          </a:xfrm>
        </p:spPr>
        <p:txBody>
          <a:bodyPr/>
          <a:lstStyle>
            <a:lvl1pPr>
              <a:defRPr sz="5500" b="0">
                <a:solidFill>
                  <a:schemeClr val="bg1"/>
                </a:solidFill>
              </a:defRPr>
            </a:lvl1pPr>
          </a:lstStyle>
          <a:p>
            <a:r>
              <a:rPr lang="en-GB"/>
              <a:t>Click to edit Master title style</a:t>
            </a:r>
            <a:endParaRPr lang="en-GB" dirty="0"/>
          </a:p>
        </p:txBody>
      </p:sp>
      <p:sp>
        <p:nvSpPr>
          <p:cNvPr id="10" name="Subtitle 2"/>
          <p:cNvSpPr>
            <a:spLocks noGrp="1"/>
          </p:cNvSpPr>
          <p:nvPr>
            <p:ph type="subTitle" idx="1"/>
          </p:nvPr>
        </p:nvSpPr>
        <p:spPr>
          <a:xfrm>
            <a:off x="432000" y="2664000"/>
            <a:ext cx="8280000" cy="540000"/>
          </a:xfrm>
        </p:spPr>
        <p:txBody>
          <a:bodyPr/>
          <a:lstStyle>
            <a:lvl1pPr marL="0" indent="0" algn="l">
              <a:lnSpc>
                <a:spcPct val="85000"/>
              </a:lnSpc>
              <a:buNone/>
              <a:defRPr sz="3400"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pic>
        <p:nvPicPr>
          <p:cNvPr id="12" name="Picture 11" descr="ATI_logo_white.ai"/>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32000" y="432000"/>
            <a:ext cx="1381299" cy="576000"/>
          </a:xfrm>
          <a:prstGeom prst="rect">
            <a:avLst/>
          </a:prstGeom>
        </p:spPr>
      </p:pic>
      <p:sp>
        <p:nvSpPr>
          <p:cNvPr id="14" name="Picture Placeholder 10"/>
          <p:cNvSpPr>
            <a:spLocks noGrp="1"/>
          </p:cNvSpPr>
          <p:nvPr>
            <p:ph type="pic" sz="quarter" idx="14" hasCustomPrompt="1"/>
          </p:nvPr>
        </p:nvSpPr>
        <p:spPr>
          <a:xfrm>
            <a:off x="432000" y="1854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131035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Slide Dark">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bg1"/>
                </a:solidFill>
              </a:defRPr>
            </a:lvl1pPr>
          </a:lstStyle>
          <a:p>
            <a:r>
              <a:rPr lang="en-US" dirty="0"/>
              <a:t>23/09/2016</a:t>
            </a:r>
            <a:endParaRPr lang="en-GB" dirty="0"/>
          </a:p>
        </p:txBody>
      </p:sp>
      <p:sp>
        <p:nvSpPr>
          <p:cNvPr id="3" name="Footer Placeholder 2"/>
          <p:cNvSpPr>
            <a:spLocks noGrp="1"/>
          </p:cNvSpPr>
          <p:nvPr>
            <p:ph type="ftr" sz="quarter" idx="11"/>
          </p:nvPr>
        </p:nvSpPr>
        <p:spPr/>
        <p:txBody>
          <a:bodyPr/>
          <a:lstStyle>
            <a:lvl1pPr>
              <a:defRPr>
                <a:solidFill>
                  <a:schemeClr val="bg1"/>
                </a:solidFill>
              </a:defRPr>
            </a:lvl1pPr>
          </a:lstStyle>
          <a:p>
            <a:r>
              <a:rPr lang="en-GB"/>
              <a:t>Presentation Title</a:t>
            </a:r>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0B868178-02AE-42FC-958D-6B8F13B60175}" type="slidenum">
              <a:rPr lang="en-GB" smtClean="0"/>
              <a:pPr/>
              <a:t>‹#›</a:t>
            </a:fld>
            <a:endParaRPr lang="en-GB" dirty="0"/>
          </a:p>
        </p:txBody>
      </p:sp>
      <p:sp>
        <p:nvSpPr>
          <p:cNvPr id="5" name="TextBox 4"/>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schemeClr val="bg1"/>
                </a:solidFill>
                <a:effectLst/>
                <a:uLnTx/>
                <a:uFillTx/>
                <a:latin typeface="+mn-lt"/>
                <a:ea typeface="+mn-ea"/>
                <a:cs typeface="+mn-cs"/>
              </a:rPr>
              <a:t>The Alan Turing Institute</a:t>
            </a:r>
          </a:p>
        </p:txBody>
      </p:sp>
      <p:cxnSp>
        <p:nvCxnSpPr>
          <p:cNvPr id="6" name="Straight Connector 5"/>
          <p:cNvCxnSpPr/>
          <p:nvPr userDrawn="1"/>
        </p:nvCxnSpPr>
        <p:spPr>
          <a:xfrm>
            <a:off x="432000" y="4716000"/>
            <a:ext cx="828000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7"/>
          <p:cNvSpPr>
            <a:spLocks noGrp="1"/>
          </p:cNvSpPr>
          <p:nvPr>
            <p:ph type="title"/>
          </p:nvPr>
        </p:nvSpPr>
        <p:spPr>
          <a:xfrm>
            <a:off x="432000" y="1710000"/>
            <a:ext cx="8280000" cy="612000"/>
          </a:xfrm>
        </p:spPr>
        <p:txBody>
          <a:bodyPr/>
          <a:lstStyle>
            <a:lvl1pPr>
              <a:defRPr sz="3400" b="0">
                <a:solidFill>
                  <a:schemeClr val="bg1"/>
                </a:solidFill>
              </a:defRPr>
            </a:lvl1pPr>
          </a:lstStyle>
          <a:p>
            <a:r>
              <a:rPr lang="en-GB"/>
              <a:t>Click to edit Master title style</a:t>
            </a:r>
            <a:endParaRPr lang="en-GB" dirty="0"/>
          </a:p>
        </p:txBody>
      </p:sp>
      <p:sp>
        <p:nvSpPr>
          <p:cNvPr id="12" name="Picture Placeholder 10"/>
          <p:cNvSpPr>
            <a:spLocks noGrp="1"/>
          </p:cNvSpPr>
          <p:nvPr>
            <p:ph type="pic" sz="quarter" idx="14" hasCustomPrompt="1"/>
          </p:nvPr>
        </p:nvSpPr>
        <p:spPr>
          <a:xfrm>
            <a:off x="432000" y="1602000"/>
            <a:ext cx="8280000" cy="28800"/>
          </a:xfrm>
          <a:solidFill>
            <a:schemeClr val="bg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308437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Light">
    <p:bg>
      <p:bgPr>
        <a:solidFill>
          <a:srgbClr val="E6E6E6"/>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solidFill>
              </a:defRPr>
            </a:lvl1pPr>
          </a:lstStyle>
          <a:p>
            <a:r>
              <a:rPr lang="en-US"/>
              <a:t>23/09/2016</a:t>
            </a:r>
            <a:endParaRPr lang="en-GB"/>
          </a:p>
        </p:txBody>
      </p:sp>
      <p:sp>
        <p:nvSpPr>
          <p:cNvPr id="3" name="Footer Placeholder 2"/>
          <p:cNvSpPr>
            <a:spLocks noGrp="1"/>
          </p:cNvSpPr>
          <p:nvPr>
            <p:ph type="ftr" sz="quarter" idx="11"/>
          </p:nvPr>
        </p:nvSpPr>
        <p:spPr/>
        <p:txBody>
          <a:bodyPr/>
          <a:lstStyle>
            <a:lvl1pPr>
              <a:defRPr>
                <a:solidFill>
                  <a:schemeClr val="tx1"/>
                </a:solidFill>
              </a:defRPr>
            </a:lvl1pPr>
          </a:lstStyle>
          <a:p>
            <a:r>
              <a:rPr lang="en-GB"/>
              <a:t>Presentation Title</a:t>
            </a:r>
            <a:endParaRPr lang="en-GB"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0B868178-02AE-42FC-958D-6B8F13B60175}" type="slidenum">
              <a:rPr lang="en-GB" smtClean="0"/>
              <a:pPr/>
              <a:t>‹#›</a:t>
            </a:fld>
            <a:endParaRPr lang="en-GB"/>
          </a:p>
        </p:txBody>
      </p:sp>
      <p:sp>
        <p:nvSpPr>
          <p:cNvPr id="8" name="Title 7"/>
          <p:cNvSpPr>
            <a:spLocks noGrp="1"/>
          </p:cNvSpPr>
          <p:nvPr>
            <p:ph type="title"/>
          </p:nvPr>
        </p:nvSpPr>
        <p:spPr>
          <a:xfrm>
            <a:off x="432000" y="1710000"/>
            <a:ext cx="8280000" cy="612000"/>
          </a:xfrm>
        </p:spPr>
        <p:txBody>
          <a:bodyPr/>
          <a:lstStyle>
            <a:lvl1pPr>
              <a:defRPr sz="3400" b="0">
                <a:solidFill>
                  <a:schemeClr val="tx1"/>
                </a:solidFill>
              </a:defRPr>
            </a:lvl1pPr>
          </a:lstStyle>
          <a:p>
            <a:r>
              <a:rPr lang="en-GB"/>
              <a:t>Click to edit Master title style</a:t>
            </a:r>
            <a:endParaRPr lang="en-GB" dirty="0"/>
          </a:p>
        </p:txBody>
      </p:sp>
      <p:sp>
        <p:nvSpPr>
          <p:cNvPr id="11" name="Picture Placeholder 10"/>
          <p:cNvSpPr>
            <a:spLocks noGrp="1"/>
          </p:cNvSpPr>
          <p:nvPr>
            <p:ph type="pic" sz="quarter" idx="14" hasCustomPrompt="1"/>
          </p:nvPr>
        </p:nvSpPr>
        <p:spPr>
          <a:xfrm>
            <a:off x="432000" y="1602000"/>
            <a:ext cx="8280000" cy="28800"/>
          </a:xfrm>
          <a:solidFill>
            <a:schemeClr val="tx1"/>
          </a:solidFill>
        </p:spPr>
        <p:txBody>
          <a:bodyPr/>
          <a:lstStyle>
            <a:lvl1pPr>
              <a:defRPr sz="100" b="0" baseline="0">
                <a:solidFill>
                  <a:schemeClr val="tx1"/>
                </a:solidFill>
              </a:defRPr>
            </a:lvl1pPr>
          </a:lstStyle>
          <a:p>
            <a:r>
              <a:rPr lang="en-GB" dirty="0"/>
              <a:t> </a:t>
            </a:r>
          </a:p>
        </p:txBody>
      </p:sp>
    </p:spTree>
    <p:extLst>
      <p:ext uri="{BB962C8B-B14F-4D97-AF65-F5344CB8AC3E}">
        <p14:creationId xmlns:p14="http://schemas.microsoft.com/office/powerpoint/2010/main" val="891044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Box 12"/>
          <p:cNvSpPr txBox="1"/>
          <p:nvPr userDrawn="1"/>
        </p:nvSpPr>
        <p:spPr>
          <a:xfrm>
            <a:off x="1296000" y="4723200"/>
            <a:ext cx="3600000" cy="14400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r>
              <a:rPr kumimoji="0" lang="en-GB" sz="800" b="0" i="0" u="none" strike="noStrike" kern="1200" cap="none" spc="0" normalizeH="0" baseline="0" noProof="0" dirty="0">
                <a:ln>
                  <a:noFill/>
                </a:ln>
                <a:solidFill>
                  <a:prstClr val="black"/>
                </a:solidFill>
                <a:effectLst/>
                <a:uLnTx/>
                <a:uFillTx/>
                <a:latin typeface="+mn-lt"/>
                <a:ea typeface="+mn-ea"/>
                <a:cs typeface="+mn-cs"/>
              </a:rPr>
              <a:t>The Alan Turing Institute</a:t>
            </a:r>
          </a:p>
        </p:txBody>
      </p:sp>
      <p:sp>
        <p:nvSpPr>
          <p:cNvPr id="2" name="Title Placeholder 1"/>
          <p:cNvSpPr>
            <a:spLocks noGrp="1"/>
          </p:cNvSpPr>
          <p:nvPr>
            <p:ph type="title"/>
          </p:nvPr>
        </p:nvSpPr>
        <p:spPr>
          <a:xfrm>
            <a:off x="432000" y="432000"/>
            <a:ext cx="8280000" cy="468000"/>
          </a:xfrm>
          <a:prstGeom prst="rect">
            <a:avLst/>
          </a:prstGeom>
        </p:spPr>
        <p:txBody>
          <a:bodyPr vert="horz" lIns="0" tIns="0" rIns="0" bIns="0" rtlCol="0" anchor="t" anchorCtr="0">
            <a:noAutofit/>
          </a:bodyPr>
          <a:lstStyle/>
          <a:p>
            <a:r>
              <a:rPr lang="en-GB"/>
              <a:t>Click to edit Master title style</a:t>
            </a:r>
            <a:endParaRPr lang="en-GB" dirty="0"/>
          </a:p>
        </p:txBody>
      </p:sp>
      <p:sp>
        <p:nvSpPr>
          <p:cNvPr id="3" name="Text Placeholder 2"/>
          <p:cNvSpPr>
            <a:spLocks noGrp="1"/>
          </p:cNvSpPr>
          <p:nvPr>
            <p:ph type="body" idx="1"/>
          </p:nvPr>
        </p:nvSpPr>
        <p:spPr>
          <a:xfrm>
            <a:off x="432000" y="1224000"/>
            <a:ext cx="8280000" cy="3240000"/>
          </a:xfrm>
          <a:prstGeom prst="rect">
            <a:avLst/>
          </a:prstGeom>
        </p:spPr>
        <p:txBody>
          <a:bodyPr vert="horz" lIns="0" tIns="0" rIns="0" bIns="0" rtlCol="0" anchor="t" anchorCtr="0">
            <a:noAutofit/>
          </a:bodyPr>
          <a:lstStyle/>
          <a:p>
            <a:pPr lvl="0"/>
            <a:r>
              <a:rPr lang="en-GB" dirty="0"/>
              <a:t>Click to add sub-header text. Indent for secondary levels and bullets. Or use buttons to add content. </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endParaRPr lang="en-GB" dirty="0"/>
          </a:p>
        </p:txBody>
      </p:sp>
      <p:sp>
        <p:nvSpPr>
          <p:cNvPr id="4" name="Date Placeholder 3"/>
          <p:cNvSpPr>
            <a:spLocks noGrp="1"/>
          </p:cNvSpPr>
          <p:nvPr>
            <p:ph type="dt" sz="half" idx="2"/>
          </p:nvPr>
        </p:nvSpPr>
        <p:spPr>
          <a:xfrm>
            <a:off x="432000" y="4723200"/>
            <a:ext cx="828000" cy="144000"/>
          </a:xfrm>
          <a:prstGeom prst="rect">
            <a:avLst/>
          </a:prstGeom>
        </p:spPr>
        <p:txBody>
          <a:bodyPr vert="horz" lIns="0" tIns="0" rIns="0" bIns="0" rtlCol="0" anchor="b" anchorCtr="0">
            <a:noAutofit/>
          </a:bodyPr>
          <a:lstStyle>
            <a:lvl1pPr algn="l">
              <a:defRPr sz="800">
                <a:solidFill>
                  <a:schemeClr val="tx1"/>
                </a:solidFill>
              </a:defRPr>
            </a:lvl1pPr>
          </a:lstStyle>
          <a:p>
            <a:r>
              <a:rPr lang="en-US" dirty="0"/>
              <a:t>23/09/2016</a:t>
            </a:r>
            <a:endParaRPr lang="en-GB" dirty="0"/>
          </a:p>
        </p:txBody>
      </p:sp>
      <p:sp>
        <p:nvSpPr>
          <p:cNvPr id="5" name="Footer Placeholder 4"/>
          <p:cNvSpPr>
            <a:spLocks noGrp="1"/>
          </p:cNvSpPr>
          <p:nvPr>
            <p:ph type="ftr" sz="quarter" idx="3"/>
          </p:nvPr>
        </p:nvSpPr>
        <p:spPr>
          <a:xfrm>
            <a:off x="1296000" y="4849200"/>
            <a:ext cx="5400000" cy="144000"/>
          </a:xfrm>
          <a:prstGeom prst="rect">
            <a:avLst/>
          </a:prstGeom>
        </p:spPr>
        <p:txBody>
          <a:bodyPr vert="horz" lIns="0" tIns="0" rIns="0" bIns="0" rtlCol="0" anchor="b" anchorCtr="0">
            <a:noAutofit/>
          </a:bodyPr>
          <a:lstStyle>
            <a:lvl1pPr algn="l">
              <a:defRPr sz="800">
                <a:solidFill>
                  <a:schemeClr val="tx1"/>
                </a:solidFill>
              </a:defRPr>
            </a:lvl1pPr>
          </a:lstStyle>
          <a:p>
            <a:r>
              <a:rPr lang="en-GB" dirty="0"/>
              <a:t>Presentation Title</a:t>
            </a:r>
          </a:p>
        </p:txBody>
      </p:sp>
      <p:sp>
        <p:nvSpPr>
          <p:cNvPr id="6" name="Slide Number Placeholder 5"/>
          <p:cNvSpPr>
            <a:spLocks noGrp="1"/>
          </p:cNvSpPr>
          <p:nvPr>
            <p:ph type="sldNum" sz="quarter" idx="4"/>
          </p:nvPr>
        </p:nvSpPr>
        <p:spPr>
          <a:xfrm>
            <a:off x="8172000" y="4723200"/>
            <a:ext cx="540000" cy="144000"/>
          </a:xfrm>
          <a:prstGeom prst="rect">
            <a:avLst/>
          </a:prstGeom>
        </p:spPr>
        <p:txBody>
          <a:bodyPr vert="horz" lIns="0" tIns="0" rIns="0" bIns="0" rtlCol="0" anchor="b" anchorCtr="0">
            <a:noAutofit/>
          </a:bodyPr>
          <a:lstStyle>
            <a:lvl1pPr algn="r">
              <a:defRPr sz="800" b="1">
                <a:solidFill>
                  <a:schemeClr val="tx1"/>
                </a:solidFill>
              </a:defRPr>
            </a:lvl1pPr>
          </a:lstStyle>
          <a:p>
            <a:fld id="{0B868178-02AE-42FC-958D-6B8F13B60175}" type="slidenum">
              <a:rPr lang="en-GB" smtClean="0"/>
              <a:pPr/>
              <a:t>‹#›</a:t>
            </a:fld>
            <a:endParaRPr lang="en-GB" dirty="0"/>
          </a:p>
        </p:txBody>
      </p:sp>
      <p:cxnSp>
        <p:nvCxnSpPr>
          <p:cNvPr id="11" name="Straight Connector 10"/>
          <p:cNvCxnSpPr/>
          <p:nvPr userDrawn="1"/>
        </p:nvCxnSpPr>
        <p:spPr>
          <a:xfrm>
            <a:off x="432000" y="4716000"/>
            <a:ext cx="8280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16919"/>
      </p:ext>
    </p:extLst>
  </p:cSld>
  <p:clrMap bg1="lt1" tx1="dk1" bg2="lt2" tx2="dk2" accent1="accent1" accent2="accent2" accent3="accent3" accent4="accent4" accent5="accent5" accent6="accent6" hlink="hlink" folHlink="folHlink"/>
  <p:sldLayoutIdLst>
    <p:sldLayoutId id="2147483668" r:id="rId1"/>
    <p:sldLayoutId id="2147483671" r:id="rId2"/>
    <p:sldLayoutId id="2147483666" r:id="rId3"/>
    <p:sldLayoutId id="2147483667" r:id="rId4"/>
    <p:sldLayoutId id="2147483661" r:id="rId5"/>
    <p:sldLayoutId id="2147483664" r:id="rId6"/>
    <p:sldLayoutId id="2147483665" r:id="rId7"/>
    <p:sldLayoutId id="2147483660" r:id="rId8"/>
    <p:sldLayoutId id="2147483662" r:id="rId9"/>
    <p:sldLayoutId id="2147483677" r:id="rId10"/>
    <p:sldLayoutId id="2147483650" r:id="rId11"/>
    <p:sldLayoutId id="2147483672" r:id="rId12"/>
    <p:sldLayoutId id="2147483663" r:id="rId13"/>
    <p:sldLayoutId id="2147483673" r:id="rId14"/>
    <p:sldLayoutId id="2147483652" r:id="rId15"/>
    <p:sldLayoutId id="2147483657" r:id="rId16"/>
    <p:sldLayoutId id="2147483674" r:id="rId17"/>
    <p:sldLayoutId id="2147483679" r:id="rId18"/>
    <p:sldLayoutId id="2147483670" r:id="rId19"/>
    <p:sldLayoutId id="2147483659" r:id="rId20"/>
    <p:sldLayoutId id="2147483669" r:id="rId21"/>
    <p:sldLayoutId id="2147483680" r:id="rId22"/>
    <p:sldLayoutId id="2147483676" r:id="rId23"/>
    <p:sldLayoutId id="2147483654" r:id="rId24"/>
    <p:sldLayoutId id="2147483655" r:id="rId25"/>
  </p:sldLayoutIdLst>
  <p:hf hdr="0"/>
  <p:txStyles>
    <p:title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p:titleStyle>
    <p:bodyStyle>
      <a:lvl1pPr marL="0" indent="0" algn="l" defTabSz="914400" rtl="0" eaLnBrk="1" latinLnBrk="0" hangingPunct="1">
        <a:spcBef>
          <a:spcPts val="0"/>
        </a:spcBef>
        <a:spcAft>
          <a:spcPts val="0"/>
        </a:spcAft>
        <a:buFont typeface="Arial" panose="020B0604020202020204" pitchFamily="34" charset="0"/>
        <a:buNone/>
        <a:defRPr sz="2100" b="1"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432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864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1296000" indent="-252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creativecommons.org/licenses/by-nc-sa/3.0/" TargetMode="External"/><Relationship Id="rId4" Type="http://schemas.openxmlformats.org/officeDocument/2006/relationships/hyperlink" Target="https://www.peoplematters.in/blog/others/seven-strategies-to-build-your-own-personal-at-the-workplace-2513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hyperlink" Target="https://creativecommons.org/licenses/by-nc-nd/3.0/" TargetMode="External"/><Relationship Id="rId4" Type="http://schemas.openxmlformats.org/officeDocument/2006/relationships/hyperlink" Target="https://www.onephoto.in/2018/06/city-of-future.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hyperlink" Target="https://digital-strategy.ec.europa.eu/en/policies/plan-ai"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osf.io/preprints/socarxiv/wg8fq/" TargetMode="External"/><Relationship Id="rId5" Type="http://schemas.openxmlformats.org/officeDocument/2006/relationships/hyperlink" Target="https://digital-strategy.ec.europa.eu/en/policies/eprivacy-regulation" TargetMode="External"/><Relationship Id="rId4" Type="http://schemas.openxmlformats.org/officeDocument/2006/relationships/hyperlink" Target="https://eur-lex.europa.eu/legal-content/EN/TXT/?qid=1623335154975&amp;uri=CELEX%3A52021PC02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868178-02AE-42FC-958D-6B8F13B60175}" type="slidenum">
              <a:rPr lang="en-GB" smtClean="0"/>
              <a:pPr/>
              <a:t>1</a:t>
            </a:fld>
            <a:endParaRPr lang="en-GB"/>
          </a:p>
        </p:txBody>
      </p:sp>
      <p:sp>
        <p:nvSpPr>
          <p:cNvPr id="5" name="Title 4"/>
          <p:cNvSpPr>
            <a:spLocks noGrp="1"/>
          </p:cNvSpPr>
          <p:nvPr>
            <p:ph type="title"/>
          </p:nvPr>
        </p:nvSpPr>
        <p:spPr>
          <a:xfrm>
            <a:off x="432000" y="987574"/>
            <a:ext cx="8280000" cy="1334426"/>
          </a:xfrm>
        </p:spPr>
        <p:txBody>
          <a:bodyPr/>
          <a:lstStyle/>
          <a:p>
            <a:r>
              <a:rPr lang="en-GB"/>
              <a:t>Part 6</a:t>
            </a:r>
            <a:br>
              <a:rPr lang="en-GB" dirty="0"/>
            </a:br>
            <a:br>
              <a:rPr lang="en-GB" dirty="0"/>
            </a:br>
            <a:r>
              <a:rPr lang="en-GB"/>
              <a:t>Future gazing:</a:t>
            </a:r>
            <a:br>
              <a:rPr lang="en-GB" dirty="0"/>
            </a:br>
            <a:r>
              <a:rPr lang="en-GB" dirty="0" err="1"/>
              <a:t>ePrivacy</a:t>
            </a:r>
            <a:r>
              <a:rPr lang="en-GB" dirty="0"/>
              <a:t> and AI regulation </a:t>
            </a:r>
            <a:br>
              <a:rPr lang="en-GB" dirty="0"/>
            </a:br>
            <a:endParaRPr lang="en-GB" dirty="0"/>
          </a:p>
        </p:txBody>
      </p:sp>
      <p:sp>
        <p:nvSpPr>
          <p:cNvPr id="15" name="Picture Placeholder 14"/>
          <p:cNvSpPr>
            <a:spLocks noGrp="1"/>
          </p:cNvSpPr>
          <p:nvPr>
            <p:ph type="pic" sz="quarter" idx="14"/>
          </p:nvPr>
        </p:nvSpPr>
        <p:spPr/>
      </p:sp>
      <p:sp>
        <p:nvSpPr>
          <p:cNvPr id="6" name="TextBox 5">
            <a:extLst>
              <a:ext uri="{FF2B5EF4-FFF2-40B4-BE49-F238E27FC236}">
                <a16:creationId xmlns:a16="http://schemas.microsoft.com/office/drawing/2014/main" id="{E961A347-8490-B740-B9DF-F3B086E29078}"/>
              </a:ext>
            </a:extLst>
          </p:cNvPr>
          <p:cNvSpPr txBox="1"/>
          <p:nvPr/>
        </p:nvSpPr>
        <p:spPr>
          <a:xfrm>
            <a:off x="3517490" y="1895168"/>
            <a:ext cx="0" cy="0"/>
          </a:xfrm>
          <a:prstGeom prst="rect">
            <a:avLst/>
          </a:prstGeom>
          <a:noFill/>
        </p:spPr>
        <p:txBody>
          <a:bodyPr wrap="none" lIns="0" tIns="0" rIns="0" bIns="0" rtlCol="0">
            <a:noAutofit/>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Tree>
    <p:extLst>
      <p:ext uri="{BB962C8B-B14F-4D97-AF65-F5344CB8AC3E}">
        <p14:creationId xmlns:p14="http://schemas.microsoft.com/office/powerpoint/2010/main" val="280659941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8DD8CC-C10F-43A7-8437-171EDBA860B2}"/>
              </a:ext>
            </a:extLst>
          </p:cNvPr>
          <p:cNvSpPr>
            <a:spLocks noGrp="1"/>
          </p:cNvSpPr>
          <p:nvPr>
            <p:ph type="title"/>
          </p:nvPr>
        </p:nvSpPr>
        <p:spPr>
          <a:xfrm>
            <a:off x="398628" y="148336"/>
            <a:ext cx="8280000" cy="468000"/>
          </a:xfrm>
        </p:spPr>
        <p:txBody>
          <a:bodyPr vert="horz" lIns="0" tIns="0" rIns="0" bIns="0" rtlCol="0" anchor="t" anchorCtr="0">
            <a:normAutofit/>
          </a:bodyPr>
          <a:lstStyle/>
          <a:p>
            <a:r>
              <a:rPr lang="en-GB" sz="2000" b="0" kern="1200">
                <a:latin typeface="+mj-lt"/>
                <a:ea typeface="+mj-ea"/>
                <a:cs typeface="+mj-cs"/>
              </a:rPr>
              <a:t>Incoming regulations</a:t>
            </a:r>
            <a:r>
              <a:rPr lang="en-GB" sz="2000" b="0"/>
              <a:t>  </a:t>
            </a:r>
            <a:endParaRPr lang="en-GB" sz="2000" b="1" kern="1200">
              <a:latin typeface="+mj-lt"/>
              <a:ea typeface="+mj-ea"/>
              <a:cs typeface="+mj-cs"/>
            </a:endParaRPr>
          </a:p>
        </p:txBody>
      </p:sp>
      <p:pic>
        <p:nvPicPr>
          <p:cNvPr id="11" name="Picture 11" descr="Chart, diagram, sunburst chart&#10;&#10;Description automatically generated">
            <a:extLst>
              <a:ext uri="{FF2B5EF4-FFF2-40B4-BE49-F238E27FC236}">
                <a16:creationId xmlns:a16="http://schemas.microsoft.com/office/drawing/2014/main" id="{999D4064-1C38-4768-BAD0-63EE7C6D4CD3}"/>
              </a:ext>
            </a:extLst>
          </p:cNvPr>
          <p:cNvPicPr>
            <a:picLocks noGrp="1" noChangeAspect="1"/>
          </p:cNvPicPr>
          <p:nvPr>
            <p:ph sz="half" idx="1"/>
          </p:nvPr>
        </p:nvPicPr>
        <p:blipFill rotWithShape="1">
          <a:blip r:embed="rId2"/>
          <a:stretch/>
        </p:blipFill>
        <p:spPr>
          <a:xfrm>
            <a:off x="822795" y="1224000"/>
            <a:ext cx="3142410" cy="3240000"/>
          </a:xfrm>
          <a:noFill/>
        </p:spPr>
      </p:pic>
      <p:sp>
        <p:nvSpPr>
          <p:cNvPr id="10" name="TextBox 9">
            <a:extLst>
              <a:ext uri="{FF2B5EF4-FFF2-40B4-BE49-F238E27FC236}">
                <a16:creationId xmlns:a16="http://schemas.microsoft.com/office/drawing/2014/main" id="{B34B3498-F471-4F85-813F-569CBC0F12DD}"/>
              </a:ext>
            </a:extLst>
          </p:cNvPr>
          <p:cNvSpPr txBox="1"/>
          <p:nvPr/>
        </p:nvSpPr>
        <p:spPr>
          <a:xfrm>
            <a:off x="4788000" y="773474"/>
            <a:ext cx="3924000" cy="3240000"/>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fontScale="92500"/>
          </a:bodyPr>
          <a:lstStyle/>
          <a:p>
            <a:pPr>
              <a:spcAft>
                <a:spcPts val="600"/>
              </a:spcAft>
              <a:buFont typeface="Arial" panose="020B0604020202020204" pitchFamily="34" charset="0"/>
            </a:pPr>
            <a:r>
              <a:rPr lang="en-GB" sz="1300" b="0" dirty="0"/>
              <a:t>The </a:t>
            </a:r>
            <a:r>
              <a:rPr lang="en-GB" sz="1300" dirty="0"/>
              <a:t>EU </a:t>
            </a:r>
            <a:r>
              <a:rPr lang="en-GB" sz="1300" b="0" dirty="0"/>
              <a:t>regulatory proposal aims to provide AI developers, deployers and users with clear requirements and obligations regarding specific uses of AI.</a:t>
            </a:r>
          </a:p>
          <a:p>
            <a:pPr>
              <a:spcAft>
                <a:spcPts val="600"/>
              </a:spcAft>
              <a:buFont typeface="Arial" panose="020B0604020202020204" pitchFamily="34" charset="0"/>
            </a:pPr>
            <a:endParaRPr lang="en-GB" sz="1300" dirty="0">
              <a:cs typeface="Arial"/>
            </a:endParaRPr>
          </a:p>
          <a:p>
            <a:pPr>
              <a:spcAft>
                <a:spcPts val="600"/>
              </a:spcAft>
              <a:buFont typeface="Arial" panose="020B0604020202020204" pitchFamily="34" charset="0"/>
            </a:pPr>
            <a:r>
              <a:rPr lang="en-GB" sz="1300" dirty="0">
                <a:cs typeface="Arial"/>
              </a:rPr>
              <a:t>The EU's strategy on AI is focused on 3 goals:</a:t>
            </a:r>
          </a:p>
          <a:p>
            <a:pPr marL="285750" indent="-285750">
              <a:buFont typeface="Arial"/>
              <a:buChar char="•"/>
            </a:pPr>
            <a:r>
              <a:rPr lang="en-GB" sz="1300" dirty="0">
                <a:ea typeface="+mn-lt"/>
                <a:cs typeface="+mn-lt"/>
              </a:rPr>
              <a:t>place Europe ahead of technological developments and encourage the uptake of AI by the public and private sectors</a:t>
            </a:r>
            <a:endParaRPr lang="en-GB" dirty="0">
              <a:ea typeface="+mn-lt"/>
              <a:cs typeface="+mn-lt"/>
            </a:endParaRPr>
          </a:p>
          <a:p>
            <a:pPr marL="285750" indent="-285750">
              <a:buFont typeface="Arial"/>
              <a:buChar char="•"/>
            </a:pPr>
            <a:r>
              <a:rPr lang="en-GB" sz="1300" dirty="0">
                <a:ea typeface="+mn-lt"/>
                <a:cs typeface="+mn-lt"/>
              </a:rPr>
              <a:t>prepare for socio-economic changes brought about by AI</a:t>
            </a:r>
            <a:endParaRPr lang="en-GB" dirty="0">
              <a:ea typeface="+mn-lt"/>
              <a:cs typeface="+mn-lt"/>
            </a:endParaRPr>
          </a:p>
          <a:p>
            <a:pPr marL="285750" indent="-285750">
              <a:buFont typeface="Arial"/>
              <a:buChar char="•"/>
            </a:pPr>
            <a:r>
              <a:rPr lang="en-GB" sz="1300" dirty="0">
                <a:ea typeface="+mn-lt"/>
                <a:cs typeface="+mn-lt"/>
              </a:rPr>
              <a:t>ensure an appropriate ethical and legal framework</a:t>
            </a:r>
            <a:endParaRPr lang="en-GB" dirty="0">
              <a:ea typeface="+mn-lt"/>
              <a:cs typeface="+mn-lt"/>
            </a:endParaRPr>
          </a:p>
          <a:p>
            <a:pPr>
              <a:spcAft>
                <a:spcPts val="600"/>
              </a:spcAft>
              <a:buFont typeface="Arial" panose="020B0604020202020204" pitchFamily="34" charset="0"/>
            </a:pPr>
            <a:endParaRPr lang="en-GB" sz="1300" dirty="0">
              <a:cs typeface="Arial"/>
            </a:endParaRPr>
          </a:p>
          <a:p>
            <a:pPr>
              <a:spcAft>
                <a:spcPts val="600"/>
              </a:spcAft>
              <a:buFont typeface="Arial" panose="020B0604020202020204" pitchFamily="34" charset="0"/>
            </a:pPr>
            <a:r>
              <a:rPr lang="en-GB" sz="1300" dirty="0">
                <a:cs typeface="Arial"/>
              </a:rPr>
              <a:t>The long-awaited </a:t>
            </a:r>
            <a:r>
              <a:rPr lang="en-GB" sz="1300" dirty="0" err="1">
                <a:cs typeface="Arial"/>
              </a:rPr>
              <a:t>ePrivacy</a:t>
            </a:r>
            <a:r>
              <a:rPr lang="en-GB" sz="1300" dirty="0">
                <a:cs typeface="Arial"/>
              </a:rPr>
              <a:t> regulation should also provide a​ helpful regulatory context to enforce on online privacy issues associated with AI, such as real-time bidding.</a:t>
            </a:r>
          </a:p>
          <a:p>
            <a:pPr>
              <a:spcAft>
                <a:spcPts val="600"/>
              </a:spcAft>
              <a:buFont typeface="Arial" panose="020B0604020202020204" pitchFamily="34" charset="0"/>
            </a:pPr>
            <a:endParaRPr lang="en-GB" sz="1300" dirty="0">
              <a:cs typeface="Arial"/>
            </a:endParaRPr>
          </a:p>
        </p:txBody>
      </p:sp>
      <p:sp>
        <p:nvSpPr>
          <p:cNvPr id="3" name="Date Placeholder 2">
            <a:extLst>
              <a:ext uri="{FF2B5EF4-FFF2-40B4-BE49-F238E27FC236}">
                <a16:creationId xmlns:a16="http://schemas.microsoft.com/office/drawing/2014/main" id="{52446065-34F4-4094-9EAC-1AD34CAAF194}"/>
              </a:ext>
            </a:extLst>
          </p:cNvPr>
          <p:cNvSpPr>
            <a:spLocks noGrp="1"/>
          </p:cNvSpPr>
          <p:nvPr>
            <p:ph type="dt" sz="half" idx="10"/>
          </p:nvPr>
        </p:nvSpPr>
        <p:spPr>
          <a:xfrm>
            <a:off x="432000" y="4723200"/>
            <a:ext cx="828000" cy="144000"/>
          </a:xfrm>
        </p:spPr>
        <p:txBody>
          <a:bodyPr vert="horz" lIns="0" tIns="0" rIns="0" bIns="0" rtlCol="0" anchor="b" anchorCtr="0">
            <a:normAutofit/>
          </a:bodyPr>
          <a:lstStyle/>
          <a:p>
            <a:pPr>
              <a:spcAft>
                <a:spcPts val="600"/>
              </a:spcAft>
            </a:pPr>
            <a:r>
              <a:rPr lang="en-US" dirty="0"/>
              <a:t>Lomas &amp; Almeida</a:t>
            </a:r>
            <a:endParaRPr lang="en-GB"/>
          </a:p>
        </p:txBody>
      </p:sp>
      <p:sp>
        <p:nvSpPr>
          <p:cNvPr id="5" name="Slide Number Placeholder 4">
            <a:extLst>
              <a:ext uri="{FF2B5EF4-FFF2-40B4-BE49-F238E27FC236}">
                <a16:creationId xmlns:a16="http://schemas.microsoft.com/office/drawing/2014/main" id="{25B2CF97-164E-4226-8CAD-3ABBB94A1127}"/>
              </a:ext>
            </a:extLst>
          </p:cNvPr>
          <p:cNvSpPr>
            <a:spLocks noGrp="1"/>
          </p:cNvSpPr>
          <p:nvPr>
            <p:ph type="sldNum" sz="quarter" idx="12"/>
          </p:nvPr>
        </p:nvSpPr>
        <p:spPr>
          <a:xfrm>
            <a:off x="8172000" y="4723200"/>
            <a:ext cx="540000" cy="144000"/>
          </a:xfrm>
        </p:spPr>
        <p:txBody>
          <a:bodyPr vert="horz" lIns="0" tIns="0" rIns="0" bIns="0" rtlCol="0" anchor="b" anchorCtr="0">
            <a:normAutofit/>
          </a:bodyPr>
          <a:lstStyle/>
          <a:p>
            <a:pPr>
              <a:spcAft>
                <a:spcPts val="600"/>
              </a:spcAft>
            </a:pPr>
            <a:fld id="{0B868178-02AE-42FC-958D-6B8F13B60175}" type="slidenum">
              <a:rPr lang="en-GB" smtClean="0"/>
              <a:pPr>
                <a:spcAft>
                  <a:spcPts val="600"/>
                </a:spcAft>
              </a:pPr>
              <a:t>2</a:t>
            </a:fld>
            <a:endParaRPr lang="en-GB"/>
          </a:p>
        </p:txBody>
      </p:sp>
      <p:cxnSp>
        <p:nvCxnSpPr>
          <p:cNvPr id="12" name="Straight Arrow Connector 11">
            <a:extLst>
              <a:ext uri="{FF2B5EF4-FFF2-40B4-BE49-F238E27FC236}">
                <a16:creationId xmlns:a16="http://schemas.microsoft.com/office/drawing/2014/main" id="{F7FC2F9C-24CE-41A9-9A86-EAD760627D86}"/>
              </a:ext>
            </a:extLst>
          </p:cNvPr>
          <p:cNvCxnSpPr/>
          <p:nvPr/>
        </p:nvCxnSpPr>
        <p:spPr>
          <a:xfrm flipV="1">
            <a:off x="243618" y="492658"/>
            <a:ext cx="8706823" cy="20023"/>
          </a:xfrm>
          <a:prstGeom prst="straightConnector1">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31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US" altLang="en-US" sz="2000" dirty="0"/>
              <a:t>A new legislative paradigm? </a:t>
            </a:r>
            <a:br>
              <a:rPr lang="en-US" altLang="en-US" sz="2000" dirty="0"/>
            </a:b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3</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8" name="TextBox 7">
            <a:extLst>
              <a:ext uri="{FF2B5EF4-FFF2-40B4-BE49-F238E27FC236}">
                <a16:creationId xmlns:a16="http://schemas.microsoft.com/office/drawing/2014/main" id="{430DAC15-A3F7-41E0-B9C9-ACDABACC5F72}"/>
              </a:ext>
            </a:extLst>
          </p:cNvPr>
          <p:cNvSpPr txBox="1"/>
          <p:nvPr/>
        </p:nvSpPr>
        <p:spPr>
          <a:xfrm>
            <a:off x="5220072" y="538099"/>
            <a:ext cx="3700730" cy="3833851"/>
          </a:xfrm>
          <a:prstGeom prst="rect">
            <a:avLst/>
          </a:prstGeom>
          <a:noFill/>
        </p:spPr>
        <p:txBody>
          <a:bodyPr wrap="square" lIns="0" tIns="0" rIns="0" bIns="0" rtlCol="0">
            <a:noAutofit/>
          </a:bodyPr>
          <a:lstStyle/>
          <a:p>
            <a:pPr marR="0" algn="l" defTabSz="914400" rtl="0" eaLnBrk="1" fontAlgn="auto" latinLnBrk="0" hangingPunct="1">
              <a:lnSpc>
                <a:spcPct val="100000"/>
              </a:lnSpc>
              <a:spcBef>
                <a:spcPts val="0"/>
              </a:spcBef>
              <a:spcAft>
                <a:spcPts val="0"/>
              </a:spcAft>
              <a:buClrTx/>
              <a:buSzTx/>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TextBox 8">
            <a:extLst>
              <a:ext uri="{FF2B5EF4-FFF2-40B4-BE49-F238E27FC236}">
                <a16:creationId xmlns:a16="http://schemas.microsoft.com/office/drawing/2014/main" id="{0A440BF9-6690-4583-9123-89A392FDD046}"/>
              </a:ext>
            </a:extLst>
          </p:cNvPr>
          <p:cNvSpPr txBox="1"/>
          <p:nvPr/>
        </p:nvSpPr>
        <p:spPr>
          <a:xfrm>
            <a:off x="432000" y="900000"/>
            <a:ext cx="3924000" cy="3564000"/>
          </a:xfrm>
          <a:prstGeom prst="rect">
            <a:avLst/>
          </a:prstGeom>
        </p:spPr>
        <p:txBody>
          <a:bodyPr vert="horz" lIns="0" tIns="0" rIns="0" bIns="0" rtlCol="0" anchor="t" anchorCtr="0">
            <a:normAutofit/>
          </a:bodyPr>
          <a:lstStyle/>
          <a:p>
            <a:pPr marR="0" fontAlgn="auto">
              <a:spcAft>
                <a:spcPts val="600"/>
              </a:spcAft>
              <a:buClrTx/>
              <a:buSzTx/>
              <a:tabLst/>
            </a:pPr>
            <a:endParaRPr kumimoji="0" lang="en-GB" sz="1300" b="0" i="0" u="none" strike="noStrike" cap="none" spc="0" normalizeH="0" baseline="0" noProof="0" dirty="0">
              <a:ln>
                <a:noFill/>
              </a:ln>
              <a:effectLst/>
              <a:uLnTx/>
              <a:uFillTx/>
            </a:endParaRPr>
          </a:p>
        </p:txBody>
      </p:sp>
      <p:sp>
        <p:nvSpPr>
          <p:cNvPr id="14" name="Rectangle 13">
            <a:extLst>
              <a:ext uri="{FF2B5EF4-FFF2-40B4-BE49-F238E27FC236}">
                <a16:creationId xmlns:a16="http://schemas.microsoft.com/office/drawing/2014/main" id="{EAE6F788-A37B-45F1-BC2E-12120B965B70}"/>
              </a:ext>
            </a:extLst>
          </p:cNvPr>
          <p:cNvSpPr/>
          <p:nvPr/>
        </p:nvSpPr>
        <p:spPr>
          <a:xfrm>
            <a:off x="378719" y="538100"/>
            <a:ext cx="5460918" cy="4247317"/>
          </a:xfrm>
          <a:prstGeom prst="rect">
            <a:avLst/>
          </a:prstGeom>
        </p:spPr>
        <p:txBody>
          <a:bodyPr wrap="square">
            <a:spAutoFit/>
          </a:bodyPr>
          <a:lstStyle/>
          <a:p>
            <a:r>
              <a:rPr lang="en-GB" altLang="en-US" dirty="0"/>
              <a:t>Responsibilities? </a:t>
            </a:r>
          </a:p>
          <a:p>
            <a:r>
              <a:rPr lang="en-GB" altLang="en-US" dirty="0"/>
              <a:t>1. How have you controlled the development, testing, rollout and then implementation in context of AI systems ensuring the management and challenge of bias?</a:t>
            </a:r>
            <a:endParaRPr lang="en-US" altLang="en-US" dirty="0"/>
          </a:p>
          <a:p>
            <a:r>
              <a:rPr lang="en-GB" altLang="en-US" dirty="0"/>
              <a:t>2. What specific consents, notices and checks and balances are in place for fairness and transparency for these purposes?</a:t>
            </a:r>
            <a:endParaRPr lang="en-US" altLang="en-US" dirty="0"/>
          </a:p>
          <a:p>
            <a:r>
              <a:rPr lang="en-US" altLang="en-US" dirty="0"/>
              <a:t>3. </a:t>
            </a:r>
            <a:r>
              <a:rPr lang="en-GB" altLang="en-US" dirty="0"/>
              <a:t>On what basis have the data banks been built and used in relation to which purposes?</a:t>
            </a:r>
          </a:p>
          <a:p>
            <a:r>
              <a:rPr lang="en-GB" altLang="en-US" dirty="0"/>
              <a:t>4. What specific consents, notices and checks and balances are in place for fairness and transparency for data bank accrual and use and what should not be allowable in terms of data scraping etc?</a:t>
            </a:r>
          </a:p>
          <a:p>
            <a:r>
              <a:rPr lang="en-GB" altLang="en-US" dirty="0"/>
              <a:t> </a:t>
            </a:r>
          </a:p>
        </p:txBody>
      </p:sp>
      <p:pic>
        <p:nvPicPr>
          <p:cNvPr id="16" name="Picture 15" descr="A picture containing indoor, lamp&#10;&#10;Description automatically generated">
            <a:extLst>
              <a:ext uri="{FF2B5EF4-FFF2-40B4-BE49-F238E27FC236}">
                <a16:creationId xmlns:a16="http://schemas.microsoft.com/office/drawing/2014/main" id="{D1424B0C-0D91-4B3B-8291-6701C2E85A3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76764" y="833491"/>
            <a:ext cx="2262166" cy="3476517"/>
          </a:xfrm>
          <a:prstGeom prst="rect">
            <a:avLst/>
          </a:prstGeom>
        </p:spPr>
      </p:pic>
      <p:sp>
        <p:nvSpPr>
          <p:cNvPr id="17" name="TextBox 16">
            <a:extLst>
              <a:ext uri="{FF2B5EF4-FFF2-40B4-BE49-F238E27FC236}">
                <a16:creationId xmlns:a16="http://schemas.microsoft.com/office/drawing/2014/main" id="{95D9A3A9-D61F-4DC2-9888-15D894303FAE}"/>
              </a:ext>
            </a:extLst>
          </p:cNvPr>
          <p:cNvSpPr txBox="1"/>
          <p:nvPr/>
        </p:nvSpPr>
        <p:spPr>
          <a:xfrm>
            <a:off x="6614702" y="5755101"/>
            <a:ext cx="1874898" cy="276999"/>
          </a:xfrm>
          <a:prstGeom prst="rect">
            <a:avLst/>
          </a:prstGeom>
          <a:noFill/>
        </p:spPr>
        <p:txBody>
          <a:bodyPr wrap="square" lIns="0" tIns="0" rIns="0" bIns="0" rtlCol="0">
            <a:spAutoFit/>
          </a:bodyPr>
          <a:lstStyle/>
          <a:p>
            <a:r>
              <a:rPr lang="en-US" sz="900">
                <a:hlinkClick r:id="rId4" tooltip="https://www.peoplematters.in/blog/others/seven-strategies-to-build-your-own-personal-at-the-workplace-25139"/>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409653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3" y="152278"/>
            <a:ext cx="5800516" cy="907304"/>
          </a:xfrm>
        </p:spPr>
        <p:txBody>
          <a:bodyPr/>
          <a:lstStyle/>
          <a:p>
            <a:r>
              <a:rPr lang="en-US" altLang="en-US" sz="2000" dirty="0"/>
              <a:t>A new legislative paradigm? </a:t>
            </a:r>
            <a:br>
              <a:rPr lang="en-US" altLang="en-US" sz="2000" dirty="0"/>
            </a:br>
            <a:endParaRPr lang="en-GB" dirty="0"/>
          </a:p>
        </p:txBody>
      </p:sp>
      <p:sp>
        <p:nvSpPr>
          <p:cNvPr id="5" name="Slide Number Placeholder 4"/>
          <p:cNvSpPr>
            <a:spLocks noGrp="1"/>
          </p:cNvSpPr>
          <p:nvPr>
            <p:ph type="sldNum" sz="quarter" idx="12"/>
          </p:nvPr>
        </p:nvSpPr>
        <p:spPr/>
        <p:txBody>
          <a:bodyPr/>
          <a:lstStyle/>
          <a:p>
            <a:fld id="{0B868178-02AE-42FC-958D-6B8F13B60175}" type="slidenum">
              <a:rPr lang="en-GB" smtClean="0"/>
              <a:pPr/>
              <a:t>4</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8" name="TextBox 7">
            <a:extLst>
              <a:ext uri="{FF2B5EF4-FFF2-40B4-BE49-F238E27FC236}">
                <a16:creationId xmlns:a16="http://schemas.microsoft.com/office/drawing/2014/main" id="{430DAC15-A3F7-41E0-B9C9-ACDABACC5F72}"/>
              </a:ext>
            </a:extLst>
          </p:cNvPr>
          <p:cNvSpPr txBox="1"/>
          <p:nvPr/>
        </p:nvSpPr>
        <p:spPr>
          <a:xfrm>
            <a:off x="5220072" y="538099"/>
            <a:ext cx="3700730" cy="3833851"/>
          </a:xfrm>
          <a:prstGeom prst="rect">
            <a:avLst/>
          </a:prstGeom>
          <a:noFill/>
        </p:spPr>
        <p:txBody>
          <a:bodyPr wrap="square" lIns="0" tIns="0" rIns="0" bIns="0" rtlCol="0">
            <a:noAutofit/>
          </a:bodyPr>
          <a:lstStyle/>
          <a:p>
            <a:pPr marR="0" algn="l" defTabSz="914400" rtl="0" eaLnBrk="1" fontAlgn="auto" latinLnBrk="0" hangingPunct="1">
              <a:lnSpc>
                <a:spcPct val="100000"/>
              </a:lnSpc>
              <a:spcBef>
                <a:spcPts val="0"/>
              </a:spcBef>
              <a:spcAft>
                <a:spcPts val="0"/>
              </a:spcAft>
              <a:buClrTx/>
              <a:buSzTx/>
              <a:tabLst/>
            </a:pPr>
            <a:endParaRPr kumimoji="0" lang="en-US" sz="1600" b="0" i="0" u="none" strike="noStrike" kern="1200" cap="none" spc="0" normalizeH="0" baseline="0" noProof="0" dirty="0">
              <a:ln>
                <a:noFill/>
              </a:ln>
              <a:solidFill>
                <a:prstClr val="black"/>
              </a:solidFill>
              <a:effectLst/>
              <a:uLnTx/>
              <a:uFillTx/>
              <a:latin typeface="+mn-lt"/>
              <a:ea typeface="+mn-ea"/>
              <a:cs typeface="+mn-cs"/>
            </a:endParaRPr>
          </a:p>
        </p:txBody>
      </p:sp>
      <p:sp>
        <p:nvSpPr>
          <p:cNvPr id="9" name="TextBox 8">
            <a:extLst>
              <a:ext uri="{FF2B5EF4-FFF2-40B4-BE49-F238E27FC236}">
                <a16:creationId xmlns:a16="http://schemas.microsoft.com/office/drawing/2014/main" id="{0A440BF9-6690-4583-9123-89A392FDD046}"/>
              </a:ext>
            </a:extLst>
          </p:cNvPr>
          <p:cNvSpPr txBox="1"/>
          <p:nvPr/>
        </p:nvSpPr>
        <p:spPr>
          <a:xfrm>
            <a:off x="432000" y="900000"/>
            <a:ext cx="3924000" cy="3564000"/>
          </a:xfrm>
          <a:prstGeom prst="rect">
            <a:avLst/>
          </a:prstGeom>
        </p:spPr>
        <p:txBody>
          <a:bodyPr vert="horz" lIns="0" tIns="0" rIns="0" bIns="0" rtlCol="0" anchor="t" anchorCtr="0">
            <a:normAutofit/>
          </a:bodyPr>
          <a:lstStyle/>
          <a:p>
            <a:pPr marR="0" fontAlgn="auto">
              <a:spcAft>
                <a:spcPts val="600"/>
              </a:spcAft>
              <a:buClrTx/>
              <a:buSzTx/>
              <a:tabLst/>
            </a:pPr>
            <a:endParaRPr kumimoji="0" lang="en-GB" sz="1300" b="0" i="0" u="none" strike="noStrike" cap="none" spc="0" normalizeH="0" baseline="0" noProof="0" dirty="0">
              <a:ln>
                <a:noFill/>
              </a:ln>
              <a:effectLst/>
              <a:uLnTx/>
              <a:uFillTx/>
            </a:endParaRPr>
          </a:p>
        </p:txBody>
      </p:sp>
      <p:sp>
        <p:nvSpPr>
          <p:cNvPr id="15" name="Rectangle 14">
            <a:extLst>
              <a:ext uri="{FF2B5EF4-FFF2-40B4-BE49-F238E27FC236}">
                <a16:creationId xmlns:a16="http://schemas.microsoft.com/office/drawing/2014/main" id="{D4BAE9F3-AF62-4D45-B92D-1C9589C5840D}"/>
              </a:ext>
            </a:extLst>
          </p:cNvPr>
          <p:cNvSpPr/>
          <p:nvPr/>
        </p:nvSpPr>
        <p:spPr>
          <a:xfrm>
            <a:off x="323529" y="220500"/>
            <a:ext cx="8597274" cy="4118120"/>
          </a:xfrm>
          <a:prstGeom prst="rect">
            <a:avLst/>
          </a:prstGeom>
        </p:spPr>
        <p:txBody>
          <a:bodyPr wrap="square">
            <a:spAutoFit/>
          </a:bodyPr>
          <a:lstStyle/>
          <a:p>
            <a:endParaRPr lang="en-US" altLang="en-US" dirty="0"/>
          </a:p>
          <a:p>
            <a:r>
              <a:rPr lang="en-GB" altLang="en-US" dirty="0"/>
              <a:t>5. What are the limitations of AI performance capabilities for different purposes taking into consideration the design context?</a:t>
            </a:r>
          </a:p>
          <a:p>
            <a:endParaRPr lang="en-GB" altLang="en-US" dirty="0"/>
          </a:p>
          <a:p>
            <a:r>
              <a:rPr lang="en-GB" altLang="en-US" dirty="0"/>
              <a:t>6. What accountability is in place for different use? </a:t>
            </a:r>
          </a:p>
          <a:p>
            <a:endParaRPr lang="en-US" altLang="en-US" dirty="0"/>
          </a:p>
          <a:p>
            <a:r>
              <a:rPr lang="en-GB" altLang="en-US" dirty="0"/>
              <a:t>8. How can this accountability be explicitly exercised, explained and audited for a range of stakeholder needs?</a:t>
            </a:r>
          </a:p>
          <a:p>
            <a:endParaRPr lang="en-US" altLang="en-US" dirty="0"/>
          </a:p>
          <a:p>
            <a:r>
              <a:rPr lang="en-GB" altLang="en-US" dirty="0"/>
              <a:t>9. How are complaint and challenge processes enabled and afforded to all?</a:t>
            </a:r>
          </a:p>
          <a:p>
            <a:endParaRPr lang="en-US" altLang="en-US" dirty="0"/>
          </a:p>
          <a:p>
            <a:r>
              <a:rPr lang="en-GB" altLang="en-US" dirty="0"/>
              <a:t>10. Can counter-AI initiatives be conducted to challenge and test law enforcement and audit systems?</a:t>
            </a:r>
            <a:endParaRPr lang="en-US" altLang="en-US" dirty="0"/>
          </a:p>
          <a:p>
            <a:endParaRPr lang="en-GB" altLang="en-US" dirty="0"/>
          </a:p>
        </p:txBody>
      </p:sp>
      <p:pic>
        <p:nvPicPr>
          <p:cNvPr id="16" name="Picture 15" descr="A city at night&#10;&#10;Description automatically generated with low confidence">
            <a:extLst>
              <a:ext uri="{FF2B5EF4-FFF2-40B4-BE49-F238E27FC236}">
                <a16:creationId xmlns:a16="http://schemas.microsoft.com/office/drawing/2014/main" id="{97646128-3BD0-4A59-8D57-D82964B74980}"/>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3867878"/>
            <a:ext cx="9144000" cy="1150242"/>
          </a:xfrm>
          <a:prstGeom prst="rect">
            <a:avLst/>
          </a:prstGeom>
        </p:spPr>
      </p:pic>
      <p:sp>
        <p:nvSpPr>
          <p:cNvPr id="17" name="TextBox 16">
            <a:extLst>
              <a:ext uri="{FF2B5EF4-FFF2-40B4-BE49-F238E27FC236}">
                <a16:creationId xmlns:a16="http://schemas.microsoft.com/office/drawing/2014/main" id="{6710BE73-D09E-48AF-BF68-5146A6D7DA95}"/>
              </a:ext>
            </a:extLst>
          </p:cNvPr>
          <p:cNvSpPr txBox="1"/>
          <p:nvPr/>
        </p:nvSpPr>
        <p:spPr>
          <a:xfrm>
            <a:off x="0" y="5018120"/>
            <a:ext cx="8432037" cy="138499"/>
          </a:xfrm>
          <a:prstGeom prst="rect">
            <a:avLst/>
          </a:prstGeom>
          <a:noFill/>
        </p:spPr>
        <p:txBody>
          <a:bodyPr wrap="square" lIns="0" tIns="0" rIns="0" bIns="0" rtlCol="0">
            <a:spAutoFit/>
          </a:bodyPr>
          <a:lstStyle/>
          <a:p>
            <a:r>
              <a:rPr lang="en-US" sz="900" dirty="0">
                <a:hlinkClick r:id="rId4" tooltip="https://www.onephoto.in/2018/06/city-of-future.html"/>
              </a:rPr>
              <a:t>This Photo</a:t>
            </a:r>
            <a:r>
              <a:rPr lang="en-US" sz="900" dirty="0"/>
              <a:t> by Unknown Author is licensed under </a:t>
            </a:r>
            <a:r>
              <a:rPr lang="en-US" sz="900" dirty="0">
                <a:hlinkClick r:id="rId5" tooltip="https://creativecommons.org/licenses/by-nc-nd/3.0/"/>
              </a:rPr>
              <a:t>CC BY-NC-ND</a:t>
            </a:r>
            <a:endParaRPr lang="en-US" sz="900" dirty="0"/>
          </a:p>
        </p:txBody>
      </p:sp>
    </p:spTree>
    <p:extLst>
      <p:ext uri="{BB962C8B-B14F-4D97-AF65-F5344CB8AC3E}">
        <p14:creationId xmlns:p14="http://schemas.microsoft.com/office/powerpoint/2010/main" val="51429534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B868178-02AE-42FC-958D-6B8F13B60175}" type="slidenum">
              <a:rPr lang="en-GB" smtClean="0"/>
              <a:pPr/>
              <a:t>5</a:t>
            </a:fld>
            <a:endParaRPr lang="en-GB"/>
          </a:p>
        </p:txBody>
      </p:sp>
      <p:sp>
        <p:nvSpPr>
          <p:cNvPr id="5" name="Text Placeholder 4"/>
          <p:cNvSpPr>
            <a:spLocks noGrp="1"/>
          </p:cNvSpPr>
          <p:nvPr>
            <p:ph type="body" sz="quarter" idx="13"/>
          </p:nvPr>
        </p:nvSpPr>
        <p:spPr/>
        <p:txBody>
          <a:bodyPr/>
          <a:lstStyle/>
          <a:p>
            <a:r>
              <a:rPr lang="en-GB" dirty="0"/>
              <a:t>Thank you!</a:t>
            </a:r>
          </a:p>
          <a:p>
            <a:endParaRPr lang="en-GB" dirty="0"/>
          </a:p>
        </p:txBody>
      </p:sp>
      <p:sp>
        <p:nvSpPr>
          <p:cNvPr id="11" name="Picture Placeholder 10"/>
          <p:cNvSpPr>
            <a:spLocks noGrp="1"/>
          </p:cNvSpPr>
          <p:nvPr>
            <p:ph type="pic" sz="quarter" idx="14"/>
          </p:nvPr>
        </p:nvSpPr>
        <p:spPr/>
      </p:sp>
    </p:spTree>
    <p:extLst>
      <p:ext uri="{BB962C8B-B14F-4D97-AF65-F5344CB8AC3E}">
        <p14:creationId xmlns:p14="http://schemas.microsoft.com/office/powerpoint/2010/main" val="1944402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7482" y="111461"/>
            <a:ext cx="8681021" cy="788539"/>
          </a:xfrm>
        </p:spPr>
        <p:txBody>
          <a:bodyPr/>
          <a:lstStyle/>
          <a:p>
            <a:r>
              <a:rPr lang="en-GB" b="1" dirty="0"/>
              <a:t>Part 6 - Readings </a:t>
            </a:r>
            <a:r>
              <a:rPr lang="en-GB" dirty="0"/>
              <a:t> </a:t>
            </a:r>
          </a:p>
        </p:txBody>
      </p:sp>
      <p:sp>
        <p:nvSpPr>
          <p:cNvPr id="5" name="Slide Number Placeholder 4"/>
          <p:cNvSpPr>
            <a:spLocks noGrp="1"/>
          </p:cNvSpPr>
          <p:nvPr>
            <p:ph type="sldNum" sz="quarter" idx="12"/>
          </p:nvPr>
        </p:nvSpPr>
        <p:spPr/>
        <p:txBody>
          <a:bodyPr/>
          <a:lstStyle/>
          <a:p>
            <a:fld id="{0B868178-02AE-42FC-958D-6B8F13B60175}" type="slidenum">
              <a:rPr lang="en-GB" smtClean="0"/>
              <a:pPr/>
              <a:t>6</a:t>
            </a:fld>
            <a:endParaRPr lang="en-GB"/>
          </a:p>
        </p:txBody>
      </p:sp>
      <p:sp>
        <p:nvSpPr>
          <p:cNvPr id="10" name="Picture Placeholder 9"/>
          <p:cNvSpPr>
            <a:spLocks noGrp="1"/>
          </p:cNvSpPr>
          <p:nvPr>
            <p:ph type="pic" sz="quarter" idx="20"/>
          </p:nvPr>
        </p:nvSpPr>
        <p:spPr>
          <a:xfrm>
            <a:off x="432000" y="480499"/>
            <a:ext cx="8280000" cy="28800"/>
          </a:xfrm>
        </p:spPr>
      </p:sp>
      <p:sp>
        <p:nvSpPr>
          <p:cNvPr id="11" name="TextBox 10">
            <a:extLst>
              <a:ext uri="{FF2B5EF4-FFF2-40B4-BE49-F238E27FC236}">
                <a16:creationId xmlns:a16="http://schemas.microsoft.com/office/drawing/2014/main" id="{41950500-2B2F-4E26-AC85-6A31D750D4BF}"/>
              </a:ext>
            </a:extLst>
          </p:cNvPr>
          <p:cNvSpPr txBox="1"/>
          <p:nvPr/>
        </p:nvSpPr>
        <p:spPr>
          <a:xfrm>
            <a:off x="2843808" y="900000"/>
            <a:ext cx="3700730" cy="3044070"/>
          </a:xfrm>
          <a:prstGeom prst="rect">
            <a:avLst/>
          </a:prstGeom>
          <a:noFill/>
        </p:spPr>
        <p:txBody>
          <a:bodyPr wrap="square" lIns="0" tIns="0" rIns="0" bIns="0" rtlCol="0">
            <a:noAutofit/>
          </a:bodyPr>
          <a:lstStyle/>
          <a:p>
            <a:endParaRPr lang="en-GB" altLang="en-US" sz="2000" b="0" dirty="0"/>
          </a:p>
        </p:txBody>
      </p:sp>
      <p:sp>
        <p:nvSpPr>
          <p:cNvPr id="13" name="TextBox 12">
            <a:extLst>
              <a:ext uri="{FF2B5EF4-FFF2-40B4-BE49-F238E27FC236}">
                <a16:creationId xmlns:a16="http://schemas.microsoft.com/office/drawing/2014/main" id="{E374183A-5784-4873-BC8D-514ABF131660}"/>
              </a:ext>
            </a:extLst>
          </p:cNvPr>
          <p:cNvSpPr txBox="1"/>
          <p:nvPr/>
        </p:nvSpPr>
        <p:spPr>
          <a:xfrm>
            <a:off x="1259632" y="4904168"/>
            <a:ext cx="1440160" cy="215444"/>
          </a:xfrm>
          <a:prstGeom prst="rect">
            <a:avLst/>
          </a:prstGeom>
          <a:noFill/>
        </p:spPr>
        <p:txBody>
          <a:bodyPr wrap="square">
            <a:spAutoFit/>
          </a:bodyPr>
          <a:lstStyle/>
          <a:p>
            <a:pPr>
              <a:spcAft>
                <a:spcPts val="600"/>
              </a:spcAft>
            </a:pPr>
            <a:r>
              <a:rPr lang="en-GB" sz="800" dirty="0"/>
              <a:t>Lomas &amp; Almeida 2021</a:t>
            </a:r>
          </a:p>
        </p:txBody>
      </p:sp>
      <p:sp>
        <p:nvSpPr>
          <p:cNvPr id="7" name="Title 1">
            <a:extLst>
              <a:ext uri="{FF2B5EF4-FFF2-40B4-BE49-F238E27FC236}">
                <a16:creationId xmlns:a16="http://schemas.microsoft.com/office/drawing/2014/main" id="{DA631B7A-3E6E-4333-B98F-789D99E45CB4}"/>
              </a:ext>
            </a:extLst>
          </p:cNvPr>
          <p:cNvSpPr txBox="1">
            <a:spLocks/>
          </p:cNvSpPr>
          <p:nvPr/>
        </p:nvSpPr>
        <p:spPr>
          <a:xfrm>
            <a:off x="432000" y="432000"/>
            <a:ext cx="8280000" cy="468000"/>
          </a:xfrm>
          <a:prstGeom prst="rect">
            <a:avLst/>
          </a:prstGeom>
        </p:spPr>
        <p:txBody>
          <a:bodyPr/>
          <a:lstStyle>
            <a:lvl1pPr algn="l" defTabSz="914400" rtl="0" eaLnBrk="1" latinLnBrk="0" hangingPunct="1">
              <a:lnSpc>
                <a:spcPct val="85000"/>
              </a:lnSpc>
              <a:spcBef>
                <a:spcPct val="0"/>
              </a:spcBef>
              <a:buNone/>
              <a:defRPr sz="2100" b="1" kern="1200">
                <a:solidFill>
                  <a:schemeClr val="tx1"/>
                </a:solidFill>
                <a:latin typeface="+mj-lt"/>
                <a:ea typeface="+mj-ea"/>
                <a:cs typeface="+mj-cs"/>
              </a:defRPr>
            </a:lvl1pPr>
          </a:lstStyle>
          <a:p>
            <a:endParaRPr lang="en-GB" dirty="0"/>
          </a:p>
        </p:txBody>
      </p:sp>
      <p:sp>
        <p:nvSpPr>
          <p:cNvPr id="8" name="Content Placeholder 7">
            <a:extLst>
              <a:ext uri="{FF2B5EF4-FFF2-40B4-BE49-F238E27FC236}">
                <a16:creationId xmlns:a16="http://schemas.microsoft.com/office/drawing/2014/main" id="{3E4A9A51-96FF-4515-BEEF-71FC6CA4FBE7}"/>
              </a:ext>
            </a:extLst>
          </p:cNvPr>
          <p:cNvSpPr txBox="1">
            <a:spLocks/>
          </p:cNvSpPr>
          <p:nvPr/>
        </p:nvSpPr>
        <p:spPr>
          <a:xfrm>
            <a:off x="427483" y="627534"/>
            <a:ext cx="4792589" cy="3760561"/>
          </a:xfrm>
          <a:prstGeom prst="rect">
            <a:avLst/>
          </a:prstGeom>
        </p:spPr>
        <p:txBody>
          <a:bodyPr vert="horz" lIns="0" tIns="0" rIns="0" bIns="0" rtlCol="0" anchor="t" anchorCtr="0">
            <a:noAutofit/>
          </a:bodyPr>
          <a:lstStyle>
            <a:lvl1pPr marL="0" indent="0" algn="l" defTabSz="914400" rtl="0" eaLnBrk="1" latinLnBrk="0" hangingPunct="1">
              <a:lnSpc>
                <a:spcPct val="85000"/>
              </a:lnSpc>
              <a:spcBef>
                <a:spcPts val="0"/>
              </a:spcBef>
              <a:spcAft>
                <a:spcPts val="0"/>
              </a:spcAft>
              <a:buFont typeface="Arial" panose="020B0604020202020204" pitchFamily="34" charset="0"/>
              <a:buNone/>
              <a:defRPr sz="2100" b="0" kern="1200">
                <a:solidFill>
                  <a:schemeClr val="tx1"/>
                </a:solidFill>
                <a:latin typeface="+mn-lt"/>
                <a:ea typeface="+mn-ea"/>
                <a:cs typeface="+mn-cs"/>
              </a:defRPr>
            </a:lvl1pPr>
            <a:lvl2pPr marL="0" indent="0" algn="l" defTabSz="914400" rtl="0" eaLnBrk="1" latinLnBrk="0" hangingPunct="1">
              <a:spcBef>
                <a:spcPts val="0"/>
              </a:spcBef>
              <a:spcAft>
                <a:spcPts val="0"/>
              </a:spcAft>
              <a:buFont typeface="Arial" panose="020B0604020202020204" pitchFamily="34" charset="0"/>
              <a:buNone/>
              <a:defRPr sz="2100" kern="1200">
                <a:solidFill>
                  <a:schemeClr val="tx1"/>
                </a:solidFill>
                <a:latin typeface="+mn-lt"/>
                <a:ea typeface="+mn-ea"/>
                <a:cs typeface="+mn-cs"/>
              </a:defRPr>
            </a:lvl2pPr>
            <a:lvl3pPr marL="234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3pPr>
            <a:lvl4pPr marL="468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4pPr>
            <a:lvl5pPr marL="702000" indent="-234000" algn="l" defTabSz="914400" rtl="0" eaLnBrk="1" latinLnBrk="0" hangingPunct="1">
              <a:spcBef>
                <a:spcPts val="0"/>
              </a:spcBef>
              <a:spcAft>
                <a:spcPts val="0"/>
              </a:spcAft>
              <a:buFont typeface="Arial" panose="020B0604020202020204" pitchFamily="34" charset="0"/>
              <a:buChar char="–"/>
              <a:defRPr sz="2100" kern="1200">
                <a:solidFill>
                  <a:schemeClr val="tx1"/>
                </a:solidFill>
                <a:latin typeface="+mn-lt"/>
                <a:ea typeface="+mn-ea"/>
                <a:cs typeface="+mn-cs"/>
              </a:defRPr>
            </a:lvl5pPr>
            <a:lvl6pPr marL="1728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6pPr>
            <a:lvl7pPr marL="2160000" indent="-252000" algn="l" defTabSz="914400" rtl="0" eaLnBrk="1" latinLnBrk="0" hangingPunct="1">
              <a:spcBef>
                <a:spcPts val="0"/>
              </a:spcBef>
              <a:buFont typeface="Arial" panose="020B0604020202020204" pitchFamily="34" charset="0"/>
              <a:buChar char="–"/>
              <a:defRPr sz="21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668EFC7B-6579-4D4B-8104-BD434BD4EFAB}"/>
              </a:ext>
            </a:extLst>
          </p:cNvPr>
          <p:cNvSpPr txBox="1"/>
          <p:nvPr/>
        </p:nvSpPr>
        <p:spPr>
          <a:xfrm>
            <a:off x="397130" y="753796"/>
            <a:ext cx="8312195" cy="320087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600" dirty="0"/>
              <a:t>European Union's Coordinated Plan on Artificial Intelligence 2021 (</a:t>
            </a:r>
            <a:r>
              <a:rPr lang="en-US" sz="1600" dirty="0">
                <a:ea typeface="+mn-lt"/>
                <a:cs typeface="+mn-lt"/>
                <a:hlinkClick r:id="rId3"/>
              </a:rPr>
              <a:t>https://digital-strategy.ec.europa.eu/en/policies/plan-ai</a:t>
            </a:r>
            <a:r>
              <a:rPr lang="en-US" sz="1600" dirty="0">
                <a:ea typeface="+mn-lt"/>
                <a:cs typeface="+mn-lt"/>
              </a:rPr>
              <a:t>) alongside point 1 (Explanatory Context) of the proposed Artificial Intelligence Act: </a:t>
            </a:r>
            <a:r>
              <a:rPr lang="en-US" sz="1600" dirty="0">
                <a:ea typeface="+mn-lt"/>
                <a:cs typeface="+mn-lt"/>
                <a:hlinkClick r:id="rId4"/>
              </a:rPr>
              <a:t>https://eur-lex.europa.eu/legal-content/EN/TXT/?qid=1623335154975&amp;uri=CELEX%3A52021PC0206</a:t>
            </a:r>
            <a:r>
              <a:rPr lang="en-US" sz="1600" dirty="0">
                <a:ea typeface="+mn-lt"/>
                <a:cs typeface="+mn-lt"/>
              </a:rPr>
              <a:t> </a:t>
            </a:r>
            <a:endParaRPr lang="en-US">
              <a:ea typeface="+mn-lt"/>
              <a:cs typeface="+mn-lt"/>
            </a:endParaRPr>
          </a:p>
          <a:p>
            <a:endParaRPr lang="en-US" sz="1600" dirty="0">
              <a:cs typeface="Arial"/>
            </a:endParaRPr>
          </a:p>
          <a:p>
            <a:r>
              <a:rPr lang="en-US" sz="1600" dirty="0">
                <a:cs typeface="Arial"/>
              </a:rPr>
              <a:t>EU proposal for an </a:t>
            </a:r>
            <a:r>
              <a:rPr lang="en-US" sz="1600" dirty="0" err="1">
                <a:cs typeface="Arial"/>
              </a:rPr>
              <a:t>ePrivacy</a:t>
            </a:r>
            <a:r>
              <a:rPr lang="en-US" sz="1600" dirty="0">
                <a:cs typeface="Arial"/>
              </a:rPr>
              <a:t> Regulation: </a:t>
            </a:r>
            <a:r>
              <a:rPr lang="en-US" sz="1600" dirty="0">
                <a:ea typeface="+mn-lt"/>
                <a:cs typeface="+mn-lt"/>
                <a:hlinkClick r:id="rId5"/>
              </a:rPr>
              <a:t>https://digital-strategy.ec.europa.eu/en/policies/eprivacy-regulation</a:t>
            </a:r>
            <a:r>
              <a:rPr lang="en-US" sz="1600" dirty="0">
                <a:ea typeface="+mn-lt"/>
                <a:cs typeface="+mn-lt"/>
              </a:rPr>
              <a:t> </a:t>
            </a:r>
          </a:p>
          <a:p>
            <a:endParaRPr lang="en-US" sz="1600" dirty="0">
              <a:ea typeface="+mn-lt"/>
              <a:cs typeface="+mn-lt"/>
            </a:endParaRPr>
          </a:p>
          <a:p>
            <a:r>
              <a:rPr lang="en-US" sz="1600" dirty="0">
                <a:ea typeface="+mn-lt"/>
                <a:cs typeface="+mn-lt"/>
              </a:rPr>
              <a:t>Veale, M. and </a:t>
            </a:r>
            <a:r>
              <a:rPr lang="en-US" sz="1600" dirty="0" err="1">
                <a:ea typeface="+mn-lt"/>
                <a:cs typeface="+mn-lt"/>
              </a:rPr>
              <a:t>Borgesius</a:t>
            </a:r>
            <a:r>
              <a:rPr lang="en-US" sz="1600" dirty="0">
                <a:ea typeface="+mn-lt"/>
                <a:cs typeface="+mn-lt"/>
              </a:rPr>
              <a:t>, F.Z., 2021. Adtech and Real-Time Bidding under European Data Protection Law. Available at: </a:t>
            </a:r>
            <a:r>
              <a:rPr lang="en-US" sz="1600" dirty="0">
                <a:ea typeface="+mn-lt"/>
                <a:cs typeface="+mn-lt"/>
                <a:hlinkClick r:id="rId6"/>
              </a:rPr>
              <a:t>https://osf.io/preprints/socarxiv/wg8fq/</a:t>
            </a:r>
            <a:r>
              <a:rPr lang="en-US" sz="1600" dirty="0">
                <a:ea typeface="+mn-lt"/>
                <a:cs typeface="+mn-lt"/>
              </a:rPr>
              <a:t> </a:t>
            </a:r>
            <a:endParaRPr lang="en-US" sz="1600" dirty="0">
              <a:cs typeface="Arial"/>
            </a:endParaRPr>
          </a:p>
          <a:p>
            <a:endParaRPr lang="en-US" sz="1600" dirty="0">
              <a:cs typeface="Arial"/>
            </a:endParaRPr>
          </a:p>
          <a:p>
            <a:endParaRPr lang="en-US" sz="1600" dirty="0">
              <a:cs typeface="Arial"/>
            </a:endParaRPr>
          </a:p>
          <a:p>
            <a:endParaRPr lang="en-US" sz="1600" dirty="0">
              <a:cs typeface="Arial"/>
            </a:endParaRPr>
          </a:p>
        </p:txBody>
      </p:sp>
    </p:spTree>
    <p:extLst>
      <p:ext uri="{BB962C8B-B14F-4D97-AF65-F5344CB8AC3E}">
        <p14:creationId xmlns:p14="http://schemas.microsoft.com/office/powerpoint/2010/main" val="1090500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Red&amp;White - Alan Turing">
      <a:dk1>
        <a:sysClr val="windowText" lastClr="000000"/>
      </a:dk1>
      <a:lt1>
        <a:sysClr val="window" lastClr="FFFFFF"/>
      </a:lt1>
      <a:dk2>
        <a:srgbClr val="00FF00"/>
      </a:dk2>
      <a:lt2>
        <a:srgbClr val="00FFFF"/>
      </a:lt2>
      <a:accent1>
        <a:srgbClr val="0000FF"/>
      </a:accent1>
      <a:accent2>
        <a:srgbClr val="7D00FF"/>
      </a:accent2>
      <a:accent3>
        <a:srgbClr val="FF00FF"/>
      </a:accent3>
      <a:accent4>
        <a:srgbClr val="FF0000"/>
      </a:accent4>
      <a:accent5>
        <a:srgbClr val="FF7D00"/>
      </a:accent5>
      <a:accent6>
        <a:srgbClr val="FFFF00"/>
      </a:accent6>
      <a:hlink>
        <a:srgbClr val="FF7D00"/>
      </a:hlink>
      <a:folHlink>
        <a:srgbClr val="0000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75000"/>
            <a:lumOff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extLst>
    <a:ext uri="{05A4C25C-085E-4340-85A3-A5531E510DB2}">
      <thm15:themeFamily xmlns:thm15="http://schemas.microsoft.com/office/thememl/2012/main" name="Powerpoint template [Read-Only]" id="{C6903D3B-E20B-4854-93B9-F5A9CF5CBAE7}" vid="{2CAEDC97-BFB7-4B44-ADE4-7AC9EA6631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Unpublished xmlns="08a1f6fd-e710-4379-a5a2-b3883be714e7">false</Document_x0020_Unpublished>
    <TaxCatchAll xmlns="ddc16f2e-ac79-420b-bf02-152a3fab2b22"/>
    <Publish_x0020_the_x0020_document_x0020__x0028_Public_x0020_Documents_x0029_ xmlns="a2be0bb9-d448-4074-b059-cb7e6b3380a4">
      <Url xsi:nil="true"/>
      <Description xsi:nil="true"/>
    </Publish_x0020_the_x0020_document_x0020__x0028_Public_x0020_Documents_x0029_>
    <b23dd0a42d9b42299b6ab42555bb2b71 xmlns="08a1f6fd-e710-4379-a5a2-b3883be714e7">
      <Terms xmlns="http://schemas.microsoft.com/office/infopath/2007/PartnerControls"/>
    </b23dd0a42d9b42299b6ab42555bb2b71>
    <Document_x0020_Published xmlns="08a1f6fd-e710-4379-a5a2-b3883be714e7">false</Document_x0020_Published>
    <Document_x0020_Last_x0020_Published xmlns="08a1f6fd-e710-4379-a5a2-b3883be714e7" xsi:nil="true"/>
    <Document_x0020_Summary xmlns="08a1f6fd-e710-4379-a5a2-b3883be714e7" xsi:nil="true"/>
    <Unpublish_x0020_the_x0020_document_x0020__x0028_Public_x0020_Documents_x0029_ xmlns="a2be0bb9-d448-4074-b059-cb7e6b3380a4">
      <Url xsi:nil="true"/>
      <Description xsi:nil="true"/>
    </Unpublish_x0020_the_x0020_document_x0020__x0028_Public_x0020_Documents_x0029_>
    <Start_x0020_the_x0020_publishing_x0020_process_x0020__x0028_Public_x0020_Documents_x0029_ xmlns="a2be0bb9-d448-4074-b059-cb7e6b3380a4">
      <Url xsi:nil="true"/>
      <Description xsi:nil="true"/>
    </Start_x0020_the_x0020_publishing_x0020_process_x0020__x0028_Public_x0020_Documents_x0029_>
    <Document_x0020_Description xmlns="08a1f6fd-e710-4379-a5a2-b3883be714e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D22E6A211DCA4BB83824406D28E9C0" ma:contentTypeVersion="" ma:contentTypeDescription="Create a new document." ma:contentTypeScope="" ma:versionID="eb5cb5c4419ec3f2ebb4e6234fc923c1">
  <xsd:schema xmlns:xsd="http://www.w3.org/2001/XMLSchema" xmlns:xs="http://www.w3.org/2001/XMLSchema" xmlns:p="http://schemas.microsoft.com/office/2006/metadata/properties" xmlns:ns2="ddc16f2e-ac79-420b-bf02-152a3fab2b22" xmlns:ns3="08a1f6fd-e710-4379-a5a2-b3883be714e7" xmlns:ns4="a2be0bb9-d448-4074-b059-cb7e6b3380a4" targetNamespace="http://schemas.microsoft.com/office/2006/metadata/properties" ma:root="true" ma:fieldsID="d2bd4470ed76f86c26e58dccb1ce0090" ns2:_="" ns3:_="" ns4:_="">
    <xsd:import namespace="ddc16f2e-ac79-420b-bf02-152a3fab2b22"/>
    <xsd:import namespace="08a1f6fd-e710-4379-a5a2-b3883be714e7"/>
    <xsd:import namespace="a2be0bb9-d448-4074-b059-cb7e6b3380a4"/>
    <xsd:element name="properties">
      <xsd:complexType>
        <xsd:sequence>
          <xsd:element name="documentManagement">
            <xsd:complexType>
              <xsd:all>
                <xsd:element ref="ns2:SharedWithUsers" minOccurs="0"/>
                <xsd:element ref="ns2:SharedWithDetails" minOccurs="0"/>
                <xsd:element ref="ns3:Document_x0020_Description" minOccurs="0"/>
                <xsd:element ref="ns3:b23dd0a42d9b42299b6ab42555bb2b71" minOccurs="0"/>
                <xsd:element ref="ns2:TaxCatchAll" minOccurs="0"/>
                <xsd:element ref="ns3:Document_x0020_Last_x0020_Published" minOccurs="0"/>
                <xsd:element ref="ns3:Document_x0020_Published" minOccurs="0"/>
                <xsd:element ref="ns3:Document_x0020_Summary" minOccurs="0"/>
                <xsd:element ref="ns3:Document_x0020_Unpublished" minOccurs="0"/>
                <xsd:element ref="ns4:Unpublish_x0020_the_x0020_document_x0020__x0028_Public_x0020_Documents_x0029_" minOccurs="0"/>
                <xsd:element ref="ns4:Publish_x0020_the_x0020_document_x0020__x0028_Public_x0020_Documents_x0029_" minOccurs="0"/>
                <xsd:element ref="ns4:Start_x0020_the_x0020_publishing_x0020_process_x0020__x0028_Public_x0020_Documents_x0029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c16f2e-ac79-420b-bf02-152a3fab2b2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13" nillable="true" ma:displayName="Taxonomy Catch All Column" ma:description="" ma:hidden="true" ma:list="{CF309E38-7117-474E-A583-87FAE7C2EDA1}" ma:internalName="TaxCatchAll" ma:showField="CatchAllData" ma:web="{08a1f6fd-e710-4379-a5a2-b3883be714e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8a1f6fd-e710-4379-a5a2-b3883be714e7" elementFormDefault="qualified">
    <xsd:import namespace="http://schemas.microsoft.com/office/2006/documentManagement/types"/>
    <xsd:import namespace="http://schemas.microsoft.com/office/infopath/2007/PartnerControls"/>
    <xsd:element name="Document_x0020_Description" ma:index="10" nillable="true" ma:displayName="Document Description" ma:description="Provide a short synopsis of the documents contents i.e. This document covers how to create a new business process" ma:internalName="Document_x0020_Description">
      <xsd:simpleType>
        <xsd:restriction base="dms:Note"/>
      </xsd:simpleType>
    </xsd:element>
    <xsd:element name="b23dd0a42d9b42299b6ab42555bb2b71" ma:index="12" nillable="true" ma:taxonomy="true" ma:internalName="b23dd0a42d9b42299b6ab42555bb2b71" ma:taxonomyFieldName="Document_x0020_Keywords" ma:displayName="Document Keywords" ma:default="" ma:fieldId="{b23dd0a4-2d9b-4229-9b6a-b42555bb2b71}" ma:taxonomyMulti="true" ma:sspId="db5eb1a5-37e6-488e-b8f0-ddc5ba46631c" ma:termSetId="d9d9f70c-33c9-410e-ad9c-675fe27864fc" ma:anchorId="00000000-0000-0000-0000-000000000000" ma:open="false" ma:isKeyword="false">
      <xsd:complexType>
        <xsd:sequence>
          <xsd:element ref="pc:Terms" minOccurs="0" maxOccurs="1"/>
        </xsd:sequence>
      </xsd:complexType>
    </xsd:element>
    <xsd:element name="Document_x0020_Last_x0020_Published" ma:index="14" nillable="true" ma:displayName="Document Last Published" ma:description="Populated by workflow" ma:internalName="Document_x0020_Last_x0020_Published">
      <xsd:simpleType>
        <xsd:restriction base="dms:Text">
          <xsd:maxLength value="255"/>
        </xsd:restriction>
      </xsd:simpleType>
    </xsd:element>
    <xsd:element name="Document_x0020_Published" ma:index="15" nillable="true" ma:displayName="Document Published" ma:default="0" ma:description="Click to publish the document" ma:internalName="Document_x0020_Published">
      <xsd:simpleType>
        <xsd:restriction base="dms:Boolean"/>
      </xsd:simpleType>
    </xsd:element>
    <xsd:element name="Document_x0020_Summary" ma:index="16" nillable="true" ma:displayName="Document Summary" ma:description="Provide a brief summary of the documents purpose i.e. How to create a business policy" ma:internalName="Document_x0020_Summary">
      <xsd:simpleType>
        <xsd:restriction base="dms:Note"/>
      </xsd:simpleType>
    </xsd:element>
    <xsd:element name="Document_x0020_Unpublished" ma:index="17" nillable="true" ma:displayName="Document Unpublished" ma:default="0" ma:description="Used by workflow, not for user use." ma:internalName="Document_x0020_Unpublishe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a2be0bb9-d448-4074-b059-cb7e6b3380a4" elementFormDefault="qualified">
    <xsd:import namespace="http://schemas.microsoft.com/office/2006/documentManagement/types"/>
    <xsd:import namespace="http://schemas.microsoft.com/office/infopath/2007/PartnerControls"/>
    <xsd:element name="Unpublish_x0020_the_x0020_document_x0020__x0028_Public_x0020_Documents_x0029_" ma:index="18" nillable="true" ma:displayName="Unpublish the document (Public Documents)" ma:internalName="Un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Publish_x0020_the_x0020_document_x0020__x0028_Public_x0020_Documents_x0029_" ma:index="19" nillable="true" ma:displayName="Publish the document (Public Documents)" ma:internalName="Publish_x0020_the_x0020_document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element name="Start_x0020_the_x0020_publishing_x0020_process_x0020__x0028_Public_x0020_Documents_x0029_" ma:index="20" nillable="true" ma:displayName="Start the publishing process (Public Documents)" ma:internalName="Start_x0020_the_x0020_publishing_x0020_process_x0020__x0028_Public_x0020_Documents_x0029_">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09AA62-12D1-47D7-B44F-DEC239FF75BE}">
  <ds:schemaRefs>
    <ds:schemaRef ds:uri="http://schemas.microsoft.com/sharepoint/v3/contenttype/forms"/>
  </ds:schemaRefs>
</ds:datastoreItem>
</file>

<file path=customXml/itemProps2.xml><?xml version="1.0" encoding="utf-8"?>
<ds:datastoreItem xmlns:ds="http://schemas.openxmlformats.org/officeDocument/2006/customXml" ds:itemID="{701D6603-7A4F-4E61-9F3B-AA41D2448B94}">
  <ds:schemaRefs>
    <ds:schemaRef ds:uri="ddc16f2e-ac79-420b-bf02-152a3fab2b22"/>
    <ds:schemaRef ds:uri="http://purl.org/dc/elements/1.1/"/>
    <ds:schemaRef ds:uri="http://schemas.microsoft.com/office/2006/metadata/properties"/>
    <ds:schemaRef ds:uri="http://schemas.openxmlformats.org/package/2006/metadata/core-properties"/>
    <ds:schemaRef ds:uri="a2be0bb9-d448-4074-b059-cb7e6b3380a4"/>
    <ds:schemaRef ds:uri="http://purl.org/dc/terms/"/>
    <ds:schemaRef ds:uri="http://schemas.microsoft.com/office/infopath/2007/PartnerControls"/>
    <ds:schemaRef ds:uri="http://schemas.microsoft.com/office/2006/documentManagement/types"/>
    <ds:schemaRef ds:uri="08a1f6fd-e710-4379-a5a2-b3883be714e7"/>
    <ds:schemaRef ds:uri="http://www.w3.org/XML/1998/namespace"/>
    <ds:schemaRef ds:uri="http://purl.org/dc/dcmitype/"/>
  </ds:schemaRefs>
</ds:datastoreItem>
</file>

<file path=customXml/itemProps3.xml><?xml version="1.0" encoding="utf-8"?>
<ds:datastoreItem xmlns:ds="http://schemas.openxmlformats.org/officeDocument/2006/customXml" ds:itemID="{A40EA25E-A90B-4A48-8C5D-124E69F25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c16f2e-ac79-420b-bf02-152a3fab2b22"/>
    <ds:schemaRef ds:uri="08a1f6fd-e710-4379-a5a2-b3883be714e7"/>
    <ds:schemaRef ds:uri="a2be0bb9-d448-4074-b059-cb7e6b3380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2517</TotalTime>
  <Words>515</Words>
  <Application>Microsoft Office PowerPoint</Application>
  <PresentationFormat>On-screen Show (16:9)</PresentationFormat>
  <Paragraphs>58</Paragraphs>
  <Slides>6</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Part 6  Future gazing: ePrivacy and AI regulation  </vt:lpstr>
      <vt:lpstr>Incoming regulations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Rodrigues Silva Almeida, Denise Almeida</dc:creator>
  <cp:lastModifiedBy>elizabethlomas</cp:lastModifiedBy>
  <cp:revision>361</cp:revision>
  <dcterms:created xsi:type="dcterms:W3CDTF">2021-05-10T20:49:50Z</dcterms:created>
  <dcterms:modified xsi:type="dcterms:W3CDTF">2021-08-24T12:05:23Z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0x01010002D22E6A211DCA4BB83824406D28E9C0</vt:lpwstr>
  </property>
</Properties>
</file>