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836" r:id="rId5"/>
    <p:sldId id="838" r:id="rId6"/>
    <p:sldId id="839" r:id="rId7"/>
    <p:sldId id="882" r:id="rId8"/>
    <p:sldId id="883" r:id="rId9"/>
    <p:sldId id="884" r:id="rId10"/>
    <p:sldId id="854" r:id="rId11"/>
    <p:sldId id="881" r:id="rId12"/>
    <p:sldId id="885" r:id="rId13"/>
    <p:sldId id="899" r:id="rId14"/>
    <p:sldId id="895" r:id="rId15"/>
    <p:sldId id="896" r:id="rId16"/>
    <p:sldId id="897" r:id="rId17"/>
    <p:sldId id="898" r:id="rId18"/>
    <p:sldId id="900" r:id="rId19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36"/>
            <p14:sldId id="838"/>
            <p14:sldId id="839"/>
            <p14:sldId id="882"/>
            <p14:sldId id="883"/>
            <p14:sldId id="884"/>
            <p14:sldId id="854"/>
            <p14:sldId id="881"/>
            <p14:sldId id="885"/>
            <p14:sldId id="899"/>
            <p14:sldId id="895"/>
            <p14:sldId id="896"/>
            <p14:sldId id="897"/>
            <p14:sldId id="898"/>
            <p14:sldId id="9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e, Roseline" initials="PR" lastIdx="1" clrIdx="0">
    <p:extLst>
      <p:ext uri="{19B8F6BF-5375-455C-9EA6-DF929625EA0E}">
        <p15:presenceInfo xmlns:p15="http://schemas.microsoft.com/office/powerpoint/2012/main" userId="Polle, Rosel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3DF5A2"/>
    <a:srgbClr val="0AFF7D"/>
    <a:srgbClr val="DEDEDE"/>
    <a:srgbClr val="F26A0E"/>
    <a:srgbClr val="F1A00F"/>
    <a:srgbClr val="404040"/>
    <a:srgbClr val="1C1C1C"/>
    <a:srgbClr val="66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69849" autoAdjust="0"/>
  </p:normalViewPr>
  <p:slideViewPr>
    <p:cSldViewPr snapToGrid="0">
      <p:cViewPr varScale="1">
        <p:scale>
          <a:sx n="105" d="100"/>
          <a:sy n="105" d="100"/>
        </p:scale>
        <p:origin x="14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3346" y="58"/>
      </p:cViewPr>
      <p:guideLst/>
    </p:cSldViewPr>
  </p:notesViewPr>
  <p:gridSpacing cx="719999" cy="71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line Polle" userId="ee5b816c-17cb-4395-97f1-1a54745a947c" providerId="ADAL" clId="{871FDE02-6D08-43D8-89F7-355C30B20DD7}"/>
    <pc:docChg chg="modSld">
      <pc:chgData name="Roseline Polle" userId="ee5b816c-17cb-4395-97f1-1a54745a947c" providerId="ADAL" clId="{871FDE02-6D08-43D8-89F7-355C30B20DD7}" dt="2022-10-18T14:30:55.105" v="0"/>
      <pc:docMkLst>
        <pc:docMk/>
      </pc:docMkLst>
      <pc:sldChg chg="modSp mod">
        <pc:chgData name="Roseline Polle" userId="ee5b816c-17cb-4395-97f1-1a54745a947c" providerId="ADAL" clId="{871FDE02-6D08-43D8-89F7-355C30B20DD7}" dt="2022-10-18T14:30:55.105" v="0"/>
        <pc:sldMkLst>
          <pc:docMk/>
          <pc:sldMk cId="3831630228" sldId="900"/>
        </pc:sldMkLst>
        <pc:spChg chg="mod">
          <ac:chgData name="Roseline Polle" userId="ee5b816c-17cb-4395-97f1-1a54745a947c" providerId="ADAL" clId="{871FDE02-6D08-43D8-89F7-355C30B20DD7}" dt="2022-10-18T14:30:55.105" v="0"/>
          <ac:spMkLst>
            <pc:docMk/>
            <pc:sldMk cId="3831630228" sldId="900"/>
            <ac:spMk id="12" creationId="{8E8C8CCD-B450-443A-936B-99867EFECF3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2919CF-3A44-4BF7-B436-38F7397E2C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D1BEF-4216-4082-85F0-42F735418B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FB16B-1176-4D1F-90C6-1E91B66FEBF2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0CC4A-281D-4C85-A3F9-159C1A699C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1B44B-F9E5-4713-9A95-D06107E436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EF12-32EA-4ED1-A11A-9643211E3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83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18/10/2022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203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1964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7827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531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8991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8953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578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Slidedeck</a:t>
            </a:r>
            <a:r>
              <a:rPr lang="en-US" dirty="0"/>
              <a:t>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 to 6 bullet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Slidedeck</a:t>
            </a:r>
            <a:r>
              <a:rPr lang="en-US" dirty="0"/>
              <a:t> title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 to 6 bullet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</a:t>
            </a:r>
          </a:p>
          <a:p>
            <a:pPr lvl="0"/>
            <a:endParaRPr lang="en-GB" dirty="0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26.png"/><Relationship Id="rId5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7.png"/><Relationship Id="rId5" Type="http://schemas.openxmlformats.org/officeDocument/2006/relationships/image" Target="../media/image300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35.png"/><Relationship Id="rId5" Type="http://schemas.openxmlformats.org/officeDocument/2006/relationships/image" Target="../media/image7.png"/><Relationship Id="rId4" Type="http://schemas.openxmlformats.org/officeDocument/2006/relationships/image" Target="../media/image3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38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8.09635.pdf" TargetMode="External"/><Relationship Id="rId2" Type="http://schemas.openxmlformats.org/officeDocument/2006/relationships/hyperlink" Target="http://www.ece.ubc.ca/~mjulia/publications/Fairness_Definitions_Explained_2018.pdf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holisticai.com/open-sourc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240-9F21-E543-BE55-54D8C293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Fairness: Definitions and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69"/>
    </mc:Choice>
    <mc:Fallback xmlns="">
      <p:transition spd="slow" advTm="184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DB6-91D6-4C3E-AE59-826B1710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fairness -  Illustration through an example</a:t>
            </a:r>
          </a:p>
        </p:txBody>
      </p:sp>
    </p:spTree>
    <p:extLst>
      <p:ext uri="{BB962C8B-B14F-4D97-AF65-F5344CB8AC3E}">
        <p14:creationId xmlns:p14="http://schemas.microsoft.com/office/powerpoint/2010/main" val="100439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39"/>
    </mc:Choice>
    <mc:Fallback xmlns="">
      <p:transition spd="slow" advTm="1853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3E9471-55AB-454B-9AE7-5D0023584164}"/>
              </a:ext>
            </a:extLst>
          </p:cNvPr>
          <p:cNvGrpSpPr/>
          <p:nvPr/>
        </p:nvGrpSpPr>
        <p:grpSpPr>
          <a:xfrm>
            <a:off x="2660649" y="257126"/>
            <a:ext cx="3822701" cy="369332"/>
            <a:chOff x="5175250" y="206326"/>
            <a:chExt cx="382270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DF398-138D-4B37-95F6-081AFE28B1B4}"/>
                    </a:ext>
                  </a:extLst>
                </p:cNvPr>
                <p:cNvSpPr txBox="1"/>
                <p:nvPr/>
              </p:nvSpPr>
              <p:spPr>
                <a:xfrm>
                  <a:off x="5175250" y="254640"/>
                  <a:ext cx="3822701" cy="2820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𝒎𝒂𝒍𝒆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acc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𝒇𝒆𝒎𝒂𝒍𝒆</m:t>
                        </m:r>
                        <m:r>
                          <a:rPr lang="en-GB" sz="1200" b="1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DF398-138D-4B37-95F6-081AFE28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250" y="254640"/>
                  <a:ext cx="3822701" cy="282000"/>
                </a:xfrm>
                <a:prstGeom prst="rect">
                  <a:avLst/>
                </a:prstGeom>
                <a:blipFill>
                  <a:blip r:embed="rId4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8834BD-E20E-491D-814A-F9D4A382DC7D}"/>
                </a:ext>
              </a:extLst>
            </p:cNvPr>
            <p:cNvSpPr/>
            <p:nvPr/>
          </p:nvSpPr>
          <p:spPr>
            <a:xfrm>
              <a:off x="5575299" y="206326"/>
              <a:ext cx="33782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CD0650-553D-421B-BAD1-1E16A5ECE4B4}"/>
              </a:ext>
            </a:extLst>
          </p:cNvPr>
          <p:cNvSpPr txBox="1"/>
          <p:nvPr/>
        </p:nvSpPr>
        <p:spPr>
          <a:xfrm>
            <a:off x="374649" y="2571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Equality of outcome </a:t>
            </a:r>
            <a:r>
              <a:rPr lang="en-GB" sz="1800" b="1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7F21803-6164-40B2-A551-6B8345E26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49" y="787399"/>
            <a:ext cx="6664114" cy="2388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DB486-1B66-4D47-8B19-F1631BED0553}"/>
                  </a:ext>
                </a:extLst>
              </p:cNvPr>
              <p:cNvSpPr txBox="1"/>
              <p:nvPr/>
            </p:nvSpPr>
            <p:spPr>
              <a:xfrm>
                <a:off x="774698" y="4022064"/>
                <a:ext cx="4572000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𝑆𝑅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𝑓𝑒𝑚𝑎𝑙𝑒</m:t>
                          </m:r>
                        </m:sub>
                      </m:sSub>
                      <m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26</m:t>
                          </m:r>
                        </m:num>
                        <m:den>
                          <m: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50</m:t>
                          </m:r>
                        </m:den>
                      </m:f>
                      <m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=0.52</m:t>
                      </m:r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DB486-1B66-4D47-8B19-F1631BED0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98" y="4022064"/>
                <a:ext cx="4572000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2ABF53-6E57-4015-B4A4-6F53CC967004}"/>
                  </a:ext>
                </a:extLst>
              </p:cNvPr>
              <p:cNvSpPr txBox="1"/>
              <p:nvPr/>
            </p:nvSpPr>
            <p:spPr>
              <a:xfrm>
                <a:off x="774698" y="358182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𝑆𝑅</m:t>
                          </m:r>
                        </m:e>
                        <m:sub>
                          <m:r>
                            <a:rPr kumimoji="0" lang="en-GB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𝑚𝑎𝑙𝑒</m:t>
                          </m:r>
                        </m:sub>
                      </m:sSub>
                      <m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=37/50=0.74</m:t>
                      </m:r>
                    </m:oMath>
                  </m:oMathPara>
                </a14:m>
                <a:endPara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2ABF53-6E57-4015-B4A4-6F53CC967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98" y="3581821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5E997ACA-536D-4E15-8D18-70D6DF8274E0}"/>
              </a:ext>
            </a:extLst>
          </p:cNvPr>
          <p:cNvSpPr/>
          <p:nvPr/>
        </p:nvSpPr>
        <p:spPr>
          <a:xfrm>
            <a:off x="723898" y="3581821"/>
            <a:ext cx="63500" cy="1053039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7AD39DE-6580-4A89-A331-FE8F92D3000C}"/>
              </a:ext>
            </a:extLst>
          </p:cNvPr>
          <p:cNvSpPr/>
          <p:nvPr/>
        </p:nvSpPr>
        <p:spPr>
          <a:xfrm>
            <a:off x="3252790" y="3914862"/>
            <a:ext cx="733424" cy="369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78311FF-5E40-4EA7-968D-0DE9AA01BC96}"/>
              </a:ext>
            </a:extLst>
          </p:cNvPr>
          <p:cNvSpPr/>
          <p:nvPr/>
        </p:nvSpPr>
        <p:spPr>
          <a:xfrm>
            <a:off x="4130337" y="3622614"/>
            <a:ext cx="63500" cy="906845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B991DC-187A-4410-9BC2-EC6598B9A19F}"/>
                  </a:ext>
                </a:extLst>
              </p:cNvPr>
              <p:cNvSpPr txBox="1"/>
              <p:nvPr/>
            </p:nvSpPr>
            <p:spPr>
              <a:xfrm>
                <a:off x="4250987" y="3668255"/>
                <a:ext cx="28733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𝑆𝑃</m:t>
                      </m:r>
                      <m:r>
                        <a:rPr kumimoji="0" lang="en-GB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=0.52−0.74=</m:t>
                      </m:r>
                      <m:r>
                        <a:rPr kumimoji="0" lang="en-GB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GB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n-GB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kumimoji="0" lang="en-GB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𝟐𝟐</m:t>
                      </m:r>
                    </m:oMath>
                  </m:oMathPara>
                </a14:m>
                <a:endPara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B991DC-187A-4410-9BC2-EC6598B9A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987" y="3668255"/>
                <a:ext cx="28733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DC079E-2313-423B-B7A2-DB2CFE5AC72E}"/>
                  </a:ext>
                </a:extLst>
              </p:cNvPr>
              <p:cNvSpPr txBox="1"/>
              <p:nvPr/>
            </p:nvSpPr>
            <p:spPr>
              <a:xfrm>
                <a:off x="4250987" y="4108498"/>
                <a:ext cx="29463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kumimoji="0" lang="en-GB" sz="1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DI</a:t>
                </a:r>
                <a:r>
                  <a:rPr kumimoji="0" lang="en-GB" sz="1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=0.52/0.74=</m:t>
                    </m:r>
                    <m:r>
                      <a:rPr kumimoji="0" lang="en-GB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GB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kumimoji="0" lang="en-GB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𝟕</m:t>
                    </m:r>
                  </m:oMath>
                </a14:m>
                <a:endParaRPr kumimoji="0" lang="en-GB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DC079E-2313-423B-B7A2-DB2CFE5AC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987" y="4108498"/>
                <a:ext cx="2946399" cy="369332"/>
              </a:xfrm>
              <a:prstGeom prst="rect">
                <a:avLst/>
              </a:prstGeom>
              <a:blipFill>
                <a:blip r:embed="rId9"/>
                <a:stretch>
                  <a:fillRect l="-1653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17E2381E-F77A-4B02-B358-5D04C48A45A7}"/>
              </a:ext>
            </a:extLst>
          </p:cNvPr>
          <p:cNvSpPr/>
          <p:nvPr/>
        </p:nvSpPr>
        <p:spPr>
          <a:xfrm>
            <a:off x="1960466" y="1043972"/>
            <a:ext cx="808133" cy="152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07261C-84F7-4EC9-B6BA-3E6DD2AF164D}"/>
              </a:ext>
            </a:extLst>
          </p:cNvPr>
          <p:cNvSpPr/>
          <p:nvPr/>
        </p:nvSpPr>
        <p:spPr>
          <a:xfrm>
            <a:off x="3890864" y="1043972"/>
            <a:ext cx="808133" cy="1527777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73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599"/>
    </mc:Choice>
    <mc:Fallback xmlns="">
      <p:transition spd="slow" advTm="190599"/>
    </mc:Fallback>
  </mc:AlternateContent>
  <p:extLst>
    <p:ext uri="{3A86A75C-4F4B-4683-9AE1-C65F6400EC91}">
      <p14:laserTraceLst xmlns:p14="http://schemas.microsoft.com/office/powerpoint/2010/main">
        <p14:tracePtLst>
          <p14:tracePt t="6797" x="2860675" y="5022850"/>
          <p14:tracePt t="6804" x="3090863" y="4900613"/>
          <p14:tracePt t="6814" x="3338513" y="4786313"/>
          <p14:tracePt t="6822" x="3568700" y="4684713"/>
          <p14:tracePt t="6829" x="3854450" y="4564063"/>
          <p14:tracePt t="6836" x="4141788" y="4448175"/>
          <p14:tracePt t="6845" x="4435475" y="4321175"/>
          <p14:tracePt t="6852" x="4746625" y="4187825"/>
          <p14:tracePt t="6861" x="5033963" y="4052888"/>
          <p14:tracePt t="6868" x="5308600" y="3925888"/>
          <p14:tracePt t="6877" x="5568950" y="3830638"/>
          <p14:tracePt t="6889" x="5818188" y="3722688"/>
          <p14:tracePt t="6893" x="6078538" y="3638550"/>
          <p14:tracePt t="6899" x="6346825" y="3536950"/>
          <p14:tracePt t="6906" x="6634163" y="3422650"/>
          <p14:tracePt t="6915" x="6938963" y="3321050"/>
          <p14:tracePt t="6922" x="7245350" y="3219450"/>
          <p14:tracePt t="6931" x="7659688" y="3078163"/>
          <p14:tracePt t="6939" x="8048625" y="2951163"/>
          <p14:tracePt t="6947" x="8475663" y="2824163"/>
          <p14:tracePt t="6955" x="8907463" y="2695575"/>
          <p14:tracePt t="7004" x="495300" y="2247900"/>
          <p14:tracePt t="7020" x="823913" y="2138363"/>
          <p14:tracePt t="7037" x="1047750" y="2028825"/>
          <p14:tracePt t="7053" x="1128713" y="1957388"/>
          <p14:tracePt t="7070" x="1162050" y="1924050"/>
          <p14:tracePt t="7087" x="1176338" y="1909763"/>
          <p14:tracePt t="7104" x="1185863" y="1890713"/>
          <p14:tracePt t="7120" x="1185863" y="1866900"/>
          <p14:tracePt t="7137" x="1185863" y="1843088"/>
          <p14:tracePt t="7153" x="1185863" y="1804988"/>
          <p14:tracePt t="7170" x="1176338" y="1771650"/>
          <p14:tracePt t="7187" x="1176338" y="1766888"/>
          <p14:tracePt t="7309" x="1171575" y="1766888"/>
          <p14:tracePt t="7317" x="1143000" y="1828800"/>
          <p14:tracePt t="7325" x="1085850" y="1947863"/>
          <p14:tracePt t="7337" x="1033463" y="2071688"/>
          <p14:tracePt t="7353" x="881063" y="2381250"/>
          <p14:tracePt t="7370" x="771525" y="2662238"/>
          <p14:tracePt t="7387" x="704850" y="2857500"/>
          <p14:tracePt t="7403" x="690563" y="2895600"/>
          <p14:tracePt t="7420" x="690563" y="2900363"/>
          <p14:tracePt t="7436" x="685800" y="2909888"/>
          <p14:tracePt t="7453" x="671513" y="2924175"/>
          <p14:tracePt t="7470" x="666750" y="2933700"/>
          <p14:tracePt t="7486" x="661988" y="2933700"/>
          <p14:tracePt t="7503" x="647700" y="2933700"/>
          <p14:tracePt t="7520" x="638175" y="2914650"/>
          <p14:tracePt t="7537" x="633413" y="2886075"/>
          <p14:tracePt t="7553" x="638175" y="2871788"/>
          <p14:tracePt t="7570" x="661988" y="2847975"/>
          <p14:tracePt t="7586" x="709613" y="2786063"/>
          <p14:tracePt t="7603" x="766763" y="2695575"/>
          <p14:tracePt t="7620" x="795338" y="2609850"/>
          <p14:tracePt t="7636" x="800100" y="2576513"/>
          <p14:tracePt t="7653" x="800100" y="2562225"/>
          <p14:tracePt t="7670" x="747713" y="2538413"/>
          <p14:tracePt t="7686" x="690563" y="2500313"/>
          <p14:tracePt t="7703" x="633413" y="2476500"/>
          <p14:tracePt t="7720" x="609600" y="2462213"/>
          <p14:tracePt t="7736" x="600075" y="2443163"/>
          <p14:tracePt t="7753" x="595313" y="2409825"/>
          <p14:tracePt t="7770" x="595313" y="2352675"/>
          <p14:tracePt t="7786" x="585788" y="2319338"/>
          <p14:tracePt t="7803" x="561975" y="2305050"/>
          <p14:tracePt t="7819" x="500063" y="2295525"/>
          <p14:tracePt t="7836" x="400050" y="2295525"/>
          <p14:tracePt t="7853" x="104775" y="2319338"/>
          <p14:tracePt t="16036" x="9112250" y="962025"/>
          <p14:tracePt t="16044" x="9105900" y="955675"/>
          <p14:tracePt t="16053" x="9086850" y="955675"/>
          <p14:tracePt t="16059" x="9067800" y="942975"/>
          <p14:tracePt t="16066" x="9042400" y="942975"/>
          <p14:tracePt t="16075" x="9004300" y="942975"/>
          <p14:tracePt t="16082" x="8959850" y="942975"/>
          <p14:tracePt t="16091" x="8901113" y="930275"/>
          <p14:tracePt t="16098" x="8850313" y="917575"/>
          <p14:tracePt t="16107" x="8799513" y="898525"/>
          <p14:tracePt t="16114" x="8748713" y="885825"/>
          <p14:tracePt t="16124" x="8678863" y="866775"/>
          <p14:tracePt t="16130" x="8602663" y="854075"/>
          <p14:tracePt t="16139" x="8520113" y="835025"/>
          <p14:tracePt t="16147" x="8442325" y="809625"/>
          <p14:tracePt t="16155" x="8372475" y="784225"/>
          <p14:tracePt t="16163" x="8296275" y="752475"/>
          <p14:tracePt t="16172" x="8201025" y="714375"/>
          <p14:tracePt t="16179" x="8074025" y="682625"/>
          <p14:tracePt t="16187" x="7913688" y="663575"/>
          <p14:tracePt t="16195" x="7767638" y="644525"/>
          <p14:tracePt t="16201" x="7608888" y="617538"/>
          <p14:tracePt t="16209" x="7397750" y="585788"/>
          <p14:tracePt t="16216" x="7207250" y="534988"/>
          <p14:tracePt t="16225" x="7008813" y="471488"/>
          <p14:tracePt t="16232" x="6811963" y="427038"/>
          <p14:tracePt t="16241" x="6581775" y="388938"/>
          <p14:tracePt t="16248" x="6372225" y="350838"/>
          <p14:tracePt t="16257" x="6142038" y="312738"/>
          <p14:tracePt t="16264" x="5868988" y="255588"/>
          <p14:tracePt t="16273" x="5619750" y="217488"/>
          <p14:tracePt t="16280" x="5384800" y="165100"/>
          <p14:tracePt t="16290" x="5160963" y="139700"/>
          <p14:tracePt t="16296" x="4894263" y="114300"/>
          <p14:tracePt t="16305" x="4651375" y="101600"/>
          <p14:tracePt t="16313" x="4454525" y="101600"/>
          <p14:tracePt t="16321" x="4237038" y="101600"/>
          <p14:tracePt t="16330" x="4033838" y="107950"/>
          <p14:tracePt t="16334" x="3829050" y="133350"/>
          <p14:tracePt t="16343" x="3651250" y="139700"/>
          <p14:tracePt t="16351" x="3530600" y="158750"/>
          <p14:tracePt t="16359" x="3408363" y="177800"/>
          <p14:tracePt t="16366" x="3287713" y="190500"/>
          <p14:tracePt t="16375" x="3186113" y="196850"/>
          <p14:tracePt t="16382" x="3097213" y="217488"/>
          <p14:tracePt t="16391" x="3033713" y="230188"/>
          <p14:tracePt t="16398" x="2976563" y="249238"/>
          <p14:tracePt t="16407" x="2955925" y="261938"/>
          <p14:tracePt t="16414" x="2943225" y="274638"/>
          <p14:tracePt t="16423" x="2911475" y="293688"/>
          <p14:tracePt t="16430" x="2886075" y="319088"/>
          <p14:tracePt t="16440" x="2835275" y="350838"/>
          <p14:tracePt t="16446" x="2771775" y="401638"/>
          <p14:tracePt t="16455" x="2701925" y="452438"/>
          <p14:tracePt t="16463" x="2613025" y="509588"/>
          <p14:tracePt t="16472" x="2509838" y="560388"/>
          <p14:tracePt t="16476" x="2420938" y="617538"/>
          <p14:tracePt t="16485" x="2332038" y="682625"/>
          <p14:tracePt t="16493" x="2262188" y="733425"/>
          <p14:tracePt t="16501" x="2192338" y="784225"/>
          <p14:tracePt t="16509" x="2103438" y="847725"/>
          <p14:tracePt t="16517" x="2025650" y="898525"/>
          <p14:tracePt t="16525" x="1968500" y="942975"/>
          <p14:tracePt t="16532" x="1905000" y="974725"/>
          <p14:tracePt t="16541" x="1860550" y="1006475"/>
          <p14:tracePt t="16548" x="1822450" y="1025525"/>
          <p14:tracePt t="16557" x="1797050" y="1050925"/>
          <p14:tracePt t="16564" x="1778000" y="1057275"/>
          <p14:tracePt t="16573" x="1765300" y="1069975"/>
          <p14:tracePt t="16581" x="1752600" y="1084263"/>
          <p14:tracePt t="16589" x="1746250" y="1096963"/>
          <p14:tracePt t="16596" x="1733550" y="1109663"/>
          <p14:tracePt t="16605" x="1714500" y="1116013"/>
          <p14:tracePt t="16611" x="1701800" y="1128713"/>
          <p14:tracePt t="16618" x="1689100" y="1141413"/>
          <p14:tracePt t="16626" x="1663700" y="1154113"/>
          <p14:tracePt t="16635" x="1651000" y="1173163"/>
          <p14:tracePt t="16643" x="1619250" y="1198563"/>
          <p14:tracePt t="16651" x="1606550" y="1249363"/>
          <p14:tracePt t="16659" x="1579563" y="1281113"/>
          <p14:tracePt t="16666" x="1566863" y="1331913"/>
          <p14:tracePt t="16675" x="1547813" y="1382713"/>
          <p14:tracePt t="16682" x="1522413" y="1439863"/>
          <p14:tracePt t="16691" x="1516063" y="1484313"/>
          <p14:tracePt t="16698" x="1516063" y="1530350"/>
          <p14:tracePt t="16707" x="1516063" y="1574800"/>
          <p14:tracePt t="16714" x="1516063" y="1619250"/>
          <p14:tracePt t="16723" x="1522413" y="1651000"/>
          <p14:tracePt t="16730" x="1541463" y="1701800"/>
          <p14:tracePt t="16739" x="1554163" y="1752600"/>
          <p14:tracePt t="16745" x="1573213" y="1809750"/>
          <p14:tracePt t="16753" x="1585913" y="1866900"/>
          <p14:tracePt t="16761" x="1625600" y="1924050"/>
          <p14:tracePt t="16769" x="1663700" y="1982788"/>
          <p14:tracePt t="16776" x="1714500" y="2039938"/>
          <p14:tracePt t="16785" x="1758950" y="2103438"/>
          <p14:tracePt t="16793" x="1809750" y="2160588"/>
          <p14:tracePt t="16801" x="1854200" y="2211388"/>
          <p14:tracePt t="16809" x="1917700" y="2262188"/>
          <p14:tracePt t="16817" x="1981200" y="2293938"/>
          <p14:tracePt t="16825" x="2051050" y="2344738"/>
          <p14:tracePt t="16832" x="2122488" y="2397125"/>
          <p14:tracePt t="16841" x="2179638" y="2447925"/>
          <p14:tracePt t="16848" x="2249488" y="2498725"/>
          <p14:tracePt t="16857" x="2306638" y="2543175"/>
          <p14:tracePt t="16864" x="2357438" y="2574925"/>
          <p14:tracePt t="16873" x="2401888" y="2606675"/>
          <p14:tracePt t="16879" x="2452688" y="2619375"/>
          <p14:tracePt t="16887" x="2497138" y="2638425"/>
          <p14:tracePt t="16896" x="2543175" y="2651125"/>
          <p14:tracePt t="16903" x="2587625" y="2657475"/>
          <p14:tracePt t="16911" x="2638425" y="2657475"/>
          <p14:tracePt t="16919" x="2701925" y="2657475"/>
          <p14:tracePt t="16927" x="2771775" y="2651125"/>
          <p14:tracePt t="16935" x="2828925" y="2632075"/>
          <p14:tracePt t="16942" x="2873375" y="2625725"/>
          <p14:tracePt t="16951" x="2917825" y="2613025"/>
          <p14:tracePt t="16958" x="2962275" y="2600325"/>
          <p14:tracePt t="16967" x="3014663" y="2593975"/>
          <p14:tracePt t="16975" x="3084513" y="2587625"/>
          <p14:tracePt t="16983" x="3122613" y="2587625"/>
          <p14:tracePt t="16991" x="3167063" y="2581275"/>
          <p14:tracePt t="16998" x="3211513" y="2574925"/>
          <p14:tracePt t="17007" x="3262313" y="2555875"/>
          <p14:tracePt t="17014" x="3294063" y="2549525"/>
          <p14:tracePt t="17022" x="3313113" y="2536825"/>
          <p14:tracePt t="17029" x="3325813" y="2524125"/>
          <p14:tracePt t="17037" x="3332163" y="2517775"/>
          <p14:tracePt t="17045" x="3344863" y="2511425"/>
          <p14:tracePt t="17053" x="3357563" y="2498725"/>
          <p14:tracePt t="17061" x="3376613" y="2486025"/>
          <p14:tracePt t="17069" x="3408363" y="2466975"/>
          <p14:tracePt t="17076" x="3441700" y="2435225"/>
          <p14:tracePt t="17084" x="3479800" y="2409825"/>
          <p14:tracePt t="17093" x="3505200" y="2384425"/>
          <p14:tracePt t="17101" x="3524250" y="2365375"/>
          <p14:tracePt t="17109" x="3536950" y="2351088"/>
          <p14:tracePt t="17117" x="3549650" y="2338388"/>
          <p14:tracePt t="17125" x="3556000" y="2325688"/>
          <p14:tracePt t="17132" x="3562350" y="2312988"/>
          <p14:tracePt t="17141" x="3575050" y="2306638"/>
          <p14:tracePt t="17148" x="3581400" y="2293938"/>
          <p14:tracePt t="17157" x="3594100" y="2274888"/>
          <p14:tracePt t="17162" x="3606800" y="2243138"/>
          <p14:tracePt t="17172" x="3619500" y="2205038"/>
          <p14:tracePt t="17179" x="3638550" y="2147888"/>
          <p14:tracePt t="17187" x="3651250" y="2084388"/>
          <p14:tracePt t="17195" x="3670300" y="2020888"/>
          <p14:tracePt t="17202" x="3683000" y="1963738"/>
          <p14:tracePt t="17211" x="3689350" y="1917700"/>
          <p14:tracePt t="17219" x="3708400" y="1873250"/>
          <p14:tracePt t="17227" x="3714750" y="1828800"/>
          <p14:tracePt t="17235" x="3721100" y="1784350"/>
          <p14:tracePt t="17242" x="3733800" y="1746250"/>
          <p14:tracePt t="17251" x="3733800" y="1701800"/>
          <p14:tracePt t="17259" x="3733800" y="1657350"/>
          <p14:tracePt t="17267" x="3733800" y="1619250"/>
          <p14:tracePt t="17276" x="3733800" y="1549400"/>
          <p14:tracePt t="17282" x="3733800" y="1511300"/>
          <p14:tracePt t="17291" x="3727450" y="1465263"/>
          <p14:tracePt t="17297" x="3727450" y="1420813"/>
          <p14:tracePt t="17306" x="3714750" y="1376363"/>
          <p14:tracePt t="17312" x="3714750" y="1344613"/>
          <p14:tracePt t="17322" x="3708400" y="1319213"/>
          <p14:tracePt t="17329" x="3702050" y="1300163"/>
          <p14:tracePt t="17338" x="3695700" y="1287463"/>
          <p14:tracePt t="17345" x="3689350" y="1268413"/>
          <p14:tracePt t="17353" x="3676650" y="1262063"/>
          <p14:tracePt t="17361" x="3663950" y="1243013"/>
          <p14:tracePt t="17370" x="3651250" y="1230313"/>
          <p14:tracePt t="17377" x="3632200" y="1198563"/>
          <p14:tracePt t="17384" x="3619500" y="1160463"/>
          <p14:tracePt t="17393" x="3594100" y="1116013"/>
          <p14:tracePt t="17401" x="3568700" y="1084263"/>
          <p14:tracePt t="17408" x="3549650" y="1063625"/>
          <p14:tracePt t="17417" x="3524250" y="1050925"/>
          <p14:tracePt t="17425" x="3498850" y="1038225"/>
          <p14:tracePt t="17430" x="3460750" y="1025525"/>
          <p14:tracePt t="17439" x="3421063" y="1012825"/>
          <p14:tracePt t="17446" x="3395663" y="1000125"/>
          <p14:tracePt t="17456" x="3351213" y="981075"/>
          <p14:tracePt t="17462" x="3325813" y="974725"/>
          <p14:tracePt t="17471" x="3287713" y="962025"/>
          <p14:tracePt t="17479" x="3255963" y="955675"/>
          <p14:tracePt t="17487" x="3230563" y="949325"/>
          <p14:tracePt t="17495" x="3198813" y="936625"/>
          <p14:tracePt t="17503" x="3160713" y="930275"/>
          <p14:tracePt t="17511" x="3116263" y="911225"/>
          <p14:tracePt t="17519" x="3084513" y="911225"/>
          <p14:tracePt t="17527" x="3040063" y="911225"/>
          <p14:tracePt t="17534" x="2995613" y="911225"/>
          <p14:tracePt t="17543" x="2943225" y="911225"/>
          <p14:tracePt t="17551" x="2898775" y="911225"/>
          <p14:tracePt t="17559" x="2854325" y="911225"/>
          <p14:tracePt t="17567" x="2809875" y="917575"/>
          <p14:tracePt t="17573" x="2778125" y="917575"/>
          <p14:tracePt t="17580" x="2765425" y="923925"/>
          <p14:tracePt t="17589" x="2740025" y="923925"/>
          <p14:tracePt t="17596" x="2727325" y="930275"/>
          <p14:tracePt t="17605" x="2708275" y="936625"/>
          <p14:tracePt t="17612" x="2689225" y="942975"/>
          <p14:tracePt t="17621" x="2670175" y="949325"/>
          <p14:tracePt t="17629" x="2651125" y="955675"/>
          <p14:tracePt t="17638" x="2632075" y="962025"/>
          <p14:tracePt t="17645" x="2606675" y="968375"/>
          <p14:tracePt t="17653" x="2593975" y="974725"/>
          <p14:tracePt t="17661" x="2587625" y="981075"/>
          <p14:tracePt t="17669" x="2568575" y="981075"/>
          <p14:tracePt t="17676" x="2555875" y="981075"/>
          <p14:tracePt t="17685" x="2549525" y="987425"/>
          <p14:tracePt t="17693" x="2536825" y="993775"/>
          <p14:tracePt t="17701" x="2524125" y="1000125"/>
          <p14:tracePt t="17707" x="2509838" y="1006475"/>
          <p14:tracePt t="17714" x="2484438" y="1019175"/>
          <p14:tracePt t="17723" x="2452688" y="1025525"/>
          <p14:tracePt t="17730" x="2408238" y="1038225"/>
          <p14:tracePt t="17739" x="2363788" y="1057275"/>
          <p14:tracePt t="17746" x="2312988" y="1069975"/>
          <p14:tracePt t="17755" x="2262188" y="1090613"/>
          <p14:tracePt t="17762" x="2185988" y="1103313"/>
          <p14:tracePt t="17772" x="2109788" y="1122363"/>
          <p14:tracePt t="17779" x="2038350" y="1141413"/>
          <p14:tracePt t="17787" x="1987550" y="1154113"/>
          <p14:tracePt t="17795" x="1936750" y="1179513"/>
          <p14:tracePt t="17803" x="1892300" y="1198563"/>
          <p14:tracePt t="17812" x="1879600" y="1217613"/>
          <p14:tracePt t="17819" x="1866900" y="1236663"/>
          <p14:tracePt t="17827" x="1847850" y="1262063"/>
          <p14:tracePt t="17835" x="1822450" y="1300163"/>
          <p14:tracePt t="17841" x="1809750" y="1344613"/>
          <p14:tracePt t="17848" x="1778000" y="1414463"/>
          <p14:tracePt t="17857" x="1733550" y="1511300"/>
          <p14:tracePt t="17864" x="1689100" y="1612900"/>
          <p14:tracePt t="17873" x="1670050" y="1676400"/>
          <p14:tracePt t="17880" x="1657350" y="1739900"/>
          <p14:tracePt t="17889" x="1644650" y="1797050"/>
          <p14:tracePt t="17896" x="1631950" y="1835150"/>
          <p14:tracePt t="17907" x="1625600" y="1879600"/>
          <p14:tracePt t="17913" x="1625600" y="1911350"/>
          <p14:tracePt t="17922" x="1625600" y="1957388"/>
          <p14:tracePt t="17928" x="1625600" y="1995488"/>
          <p14:tracePt t="17938" x="1625600" y="2052638"/>
          <p14:tracePt t="17945" x="1619250" y="2097088"/>
          <p14:tracePt t="17954" x="1619250" y="2141538"/>
          <p14:tracePt t="17961" x="1619250" y="2179638"/>
          <p14:tracePt t="17969" x="1625600" y="2230438"/>
          <p14:tracePt t="17977" x="1638300" y="2274888"/>
          <p14:tracePt t="17983" x="1657350" y="2319338"/>
          <p14:tracePt t="17991" x="1676400" y="2359025"/>
          <p14:tracePt t="17998" x="1708150" y="2403475"/>
          <p14:tracePt t="18007" x="1739900" y="2441575"/>
          <p14:tracePt t="18014" x="1771650" y="2479675"/>
          <p14:tracePt t="18023" x="1809750" y="2511425"/>
          <p14:tracePt t="18030" x="1847850" y="2543175"/>
          <p14:tracePt t="18039" x="1892300" y="2555875"/>
          <p14:tracePt t="18046" x="1943100" y="2587625"/>
          <p14:tracePt t="18055" x="2000250" y="2613025"/>
          <p14:tracePt t="18062" x="2065338" y="2638425"/>
          <p14:tracePt t="18071" x="2135188" y="2657475"/>
          <p14:tracePt t="18078" x="2198688" y="2670175"/>
          <p14:tracePt t="18087" x="2262188" y="2689225"/>
          <p14:tracePt t="18096" x="2332038" y="2708275"/>
          <p14:tracePt t="18103" x="2376488" y="2714625"/>
          <p14:tracePt t="18111" x="2414588" y="2714625"/>
          <p14:tracePt t="18117" x="2459038" y="2720975"/>
          <p14:tracePt t="18124" x="2503488" y="2720975"/>
          <p14:tracePt t="18133" x="2530475" y="2720975"/>
          <p14:tracePt t="18141" x="2543175" y="2720975"/>
          <p14:tracePt t="18148" x="2549525" y="2720975"/>
          <p14:tracePt t="18157" x="2562225" y="2714625"/>
          <p14:tracePt t="18164" x="2574925" y="2701925"/>
          <p14:tracePt t="18173" x="2593975" y="2695575"/>
          <p14:tracePt t="18180" x="2619375" y="2682875"/>
          <p14:tracePt t="18189" x="2651125" y="2657475"/>
          <p14:tracePt t="18196" x="2689225" y="2638425"/>
          <p14:tracePt t="18205" x="2727325" y="2619375"/>
          <p14:tracePt t="18212" x="2752725" y="2606675"/>
          <p14:tracePt t="18222" x="2771775" y="2593975"/>
          <p14:tracePt t="18229" x="2784475" y="2587625"/>
          <p14:tracePt t="18237" x="2790825" y="2581275"/>
          <p14:tracePt t="18245" x="2797175" y="2574925"/>
          <p14:tracePt t="18469" x="2797175" y="2568575"/>
          <p14:tracePt t="26865" x="2790825" y="2587625"/>
          <p14:tracePt t="26872" x="2778125" y="2638425"/>
          <p14:tracePt t="26881" x="2771775" y="2689225"/>
          <p14:tracePt t="26889" x="2759075" y="2727325"/>
          <p14:tracePt t="26916" x="2752725" y="2752725"/>
          <p14:tracePt t="26924" x="2746375" y="2765425"/>
          <p14:tracePt t="27198" x="2740025" y="2765425"/>
          <p14:tracePt t="27222" x="2733675" y="2771775"/>
          <p14:tracePt t="27250" x="2727325" y="2771775"/>
          <p14:tracePt t="27256" x="2720975" y="2771775"/>
          <p14:tracePt t="27264" x="2714625" y="2771775"/>
          <p14:tracePt t="27272" x="2708275" y="2771775"/>
          <p14:tracePt t="27281" x="2708275" y="2765425"/>
          <p14:tracePt t="27288" x="2701925" y="2765425"/>
          <p14:tracePt t="28227" x="2695575" y="2765425"/>
          <p14:tracePt t="28247" x="2695575" y="2759075"/>
          <p14:tracePt t="28271" x="2695575" y="2752725"/>
          <p14:tracePt t="28329" x="2682875" y="2752725"/>
          <p14:tracePt t="28336" x="2676525" y="2752725"/>
          <p14:tracePt t="28352" x="2676525" y="2746375"/>
          <p14:tracePt t="28364" x="2676525" y="2733675"/>
          <p14:tracePt t="28368" x="2670175" y="2727325"/>
          <p14:tracePt t="28377" x="2657475" y="2720975"/>
          <p14:tracePt t="28385" x="2651125" y="2708275"/>
          <p14:tracePt t="28425" x="2638425" y="2708275"/>
          <p14:tracePt t="28432" x="2625725" y="2714625"/>
          <p14:tracePt t="28449" x="2619375" y="2714625"/>
          <p14:tracePt t="28457" x="2613025" y="2714625"/>
          <p14:tracePt t="28473" x="2606675" y="2708275"/>
          <p14:tracePt t="28481" x="2600325" y="2708275"/>
          <p14:tracePt t="28489" x="2593975" y="2708275"/>
          <p14:tracePt t="28495" x="2587625" y="2708275"/>
          <p14:tracePt t="28502" x="2574925" y="2714625"/>
          <p14:tracePt t="28511" x="2549525" y="2714625"/>
          <p14:tracePt t="28518" x="2543175" y="2714625"/>
          <p14:tracePt t="28527" x="2524125" y="2714625"/>
          <p14:tracePt t="28535" x="2497138" y="2708275"/>
          <p14:tracePt t="28543" x="2465388" y="2695575"/>
          <p14:tracePt t="28551" x="2408238" y="2676525"/>
          <p14:tracePt t="28559" x="2338388" y="2663825"/>
          <p14:tracePt t="28567" x="2262188" y="2644775"/>
          <p14:tracePt t="28575" x="2192338" y="2638425"/>
          <p14:tracePt t="28582" x="2116138" y="2619375"/>
          <p14:tracePt t="28591" x="2038350" y="2613025"/>
          <p14:tracePt t="28598" x="1968500" y="2581275"/>
          <p14:tracePt t="28607" x="1930400" y="2536825"/>
          <p14:tracePt t="28614" x="1898650" y="2492375"/>
          <p14:tracePt t="28620" x="1860550" y="2441575"/>
          <p14:tracePt t="28629" x="1835150" y="2384425"/>
          <p14:tracePt t="28636" x="1816100" y="2332038"/>
          <p14:tracePt t="28645" x="1797050" y="2281238"/>
          <p14:tracePt t="28652" x="1752600" y="2224088"/>
          <p14:tracePt t="28661" x="1714500" y="2192338"/>
          <p14:tracePt t="28668" x="1701800" y="2179638"/>
          <p14:tracePt t="28678" x="1689100" y="2166938"/>
          <p14:tracePt t="28684" x="1689100" y="2154238"/>
          <p14:tracePt t="28693" x="1689100" y="2141538"/>
          <p14:tracePt t="28701" x="1689100" y="2122488"/>
          <p14:tracePt t="28711" x="1695450" y="2078038"/>
          <p14:tracePt t="28718" x="1708150" y="2033588"/>
          <p14:tracePt t="28725" x="1714500" y="1995488"/>
          <p14:tracePt t="28734" x="1714500" y="1989138"/>
          <p14:tracePt t="28741" x="1708150" y="1963738"/>
          <p14:tracePt t="28748" x="1695450" y="1917700"/>
          <p14:tracePt t="28757" x="1682750" y="1866900"/>
          <p14:tracePt t="28765" x="1670050" y="1816100"/>
          <p14:tracePt t="28773" x="1663700" y="1778000"/>
          <p14:tracePt t="28781" x="1657350" y="1752600"/>
          <p14:tracePt t="28791" x="1657350" y="1746250"/>
          <p14:tracePt t="28798" x="1663700" y="1720850"/>
          <p14:tracePt t="28807" x="1689100" y="1676400"/>
          <p14:tracePt t="28813" x="1701800" y="1625600"/>
          <p14:tracePt t="28820" x="1708150" y="1593850"/>
          <p14:tracePt t="28829" x="1714500" y="1568450"/>
          <p14:tracePt t="28839" x="1714500" y="1543050"/>
          <p14:tracePt t="28847" x="1714500" y="1536700"/>
          <p14:tracePt t="28854" x="1714500" y="1524000"/>
          <p14:tracePt t="28863" x="1714500" y="1517650"/>
          <p14:tracePt t="28996" x="1714500" y="1504950"/>
          <p14:tracePt t="29005" x="1701800" y="1477963"/>
          <p14:tracePt t="29013" x="1682750" y="1465263"/>
          <p14:tracePt t="29021" x="1670050" y="1458913"/>
          <p14:tracePt t="29036" x="1663700" y="1458913"/>
          <p14:tracePt t="29048" x="1657350" y="1458913"/>
          <p14:tracePt t="29083" x="1651000" y="1458913"/>
          <p14:tracePt t="29096" x="1644650" y="1458913"/>
          <p14:tracePt t="29102" x="1638300" y="1458913"/>
          <p14:tracePt t="29111" x="1631950" y="1465263"/>
          <p14:tracePt t="29118" x="1619250" y="1471613"/>
          <p14:tracePt t="29127" x="1598613" y="1511300"/>
          <p14:tracePt t="29134" x="1573213" y="1581150"/>
          <p14:tracePt t="29143" x="1547813" y="1638300"/>
          <p14:tracePt t="29151" x="1535113" y="1682750"/>
          <p14:tracePt t="29159" x="1522413" y="1733550"/>
          <p14:tracePt t="29167" x="1516063" y="1778000"/>
          <p14:tracePt t="29175" x="1516063" y="1816100"/>
          <p14:tracePt t="29182" x="1516063" y="1835150"/>
          <p14:tracePt t="29191" x="1516063" y="1854200"/>
          <p14:tracePt t="29198" x="1516063" y="1866900"/>
          <p14:tracePt t="29206" x="1516063" y="1873250"/>
          <p14:tracePt t="29214" x="1516063" y="1892300"/>
          <p14:tracePt t="29223" x="1516063" y="1905000"/>
          <p14:tracePt t="29229" x="1516063" y="1924050"/>
          <p14:tracePt t="29236" x="1516063" y="1944688"/>
          <p14:tracePt t="29245" x="1509713" y="1957388"/>
          <p14:tracePt t="29252" x="1503363" y="1963738"/>
          <p14:tracePt t="29261" x="1503363" y="1976438"/>
          <p14:tracePt t="29268" x="1503363" y="1989138"/>
          <p14:tracePt t="29284" x="1503363" y="1995488"/>
          <p14:tracePt t="29363" x="1503363" y="1976438"/>
          <p14:tracePt t="29370" x="1503363" y="1944688"/>
          <p14:tracePt t="29378" x="1503363" y="1892300"/>
          <p14:tracePt t="29386" x="1509713" y="1847850"/>
          <p14:tracePt t="29395" x="1509713" y="1803400"/>
          <p14:tracePt t="29402" x="1509713" y="1771650"/>
          <p14:tracePt t="29411" x="1509713" y="1739900"/>
          <p14:tracePt t="29419" x="1522413" y="1701800"/>
          <p14:tracePt t="29427" x="1528763" y="1682750"/>
          <p14:tracePt t="29434" x="1541463" y="1657350"/>
          <p14:tracePt t="29443" x="1554163" y="1638300"/>
          <p14:tracePt t="29451" x="1560513" y="1631950"/>
          <p14:tracePt t="29459" x="1560513" y="1619250"/>
          <p14:tracePt t="29467" x="1566863" y="1606550"/>
          <p14:tracePt t="29475" x="1573213" y="1600200"/>
          <p14:tracePt t="29483" x="1573213" y="1593850"/>
          <p14:tracePt t="29491" x="1579563" y="1587500"/>
          <p14:tracePt t="29537" x="1579563" y="1581150"/>
          <p14:tracePt t="29718" x="1573213" y="1625600"/>
          <p14:tracePt t="29726" x="1554163" y="1670050"/>
          <p14:tracePt t="29734" x="1547813" y="1708150"/>
          <p14:tracePt t="29743" x="1547813" y="1746250"/>
          <p14:tracePt t="29751" x="1541463" y="1790700"/>
          <p14:tracePt t="29759" x="1535113" y="1828800"/>
          <p14:tracePt t="29768" x="1528763" y="1847850"/>
          <p14:tracePt t="29775" x="1528763" y="1854200"/>
          <p14:tracePt t="29784" x="1522413" y="1866900"/>
          <p14:tracePt t="29789" x="1522413" y="1879600"/>
          <p14:tracePt t="29797" x="1516063" y="1885950"/>
          <p14:tracePt t="29805" x="1516063" y="1898650"/>
          <p14:tracePt t="29813" x="1516063" y="1911350"/>
          <p14:tracePt t="29820" x="1509713" y="1917700"/>
          <p14:tracePt t="29830" x="1503363" y="1931988"/>
          <p14:tracePt t="29836" x="1490663" y="1944688"/>
          <p14:tracePt t="29846" x="1490663" y="1951038"/>
          <p14:tracePt t="29852" x="1484313" y="1963738"/>
          <p14:tracePt t="29861" x="1484313" y="1970088"/>
          <p14:tracePt t="29868" x="1484313" y="1976438"/>
          <p14:tracePt t="29885" x="1477963" y="1989138"/>
          <p14:tracePt t="29975" x="1477963" y="1982788"/>
          <p14:tracePt t="29983" x="1477963" y="1970088"/>
          <p14:tracePt t="29991" x="1484313" y="1944688"/>
          <p14:tracePt t="29998" x="1497013" y="1898650"/>
          <p14:tracePt t="30007" x="1497013" y="1866900"/>
          <p14:tracePt t="30017" x="1503363" y="1822450"/>
          <p14:tracePt t="30025" x="1503363" y="1778000"/>
          <p14:tracePt t="30033" x="1509713" y="1733550"/>
          <p14:tracePt t="30041" x="1509713" y="1701800"/>
          <p14:tracePt t="30052" x="1516063" y="1657350"/>
          <p14:tracePt t="30056" x="1522413" y="1625600"/>
          <p14:tracePt t="30065" x="1528763" y="1574800"/>
          <p14:tracePt t="30073" x="1535113" y="1555750"/>
          <p14:tracePt t="30081" x="1547813" y="1530350"/>
          <p14:tracePt t="30088" x="1554163" y="1511300"/>
          <p14:tracePt t="30097" x="1566863" y="1490663"/>
          <p14:tracePt t="30105" x="1573213" y="1477963"/>
          <p14:tracePt t="30113" x="1573213" y="1471613"/>
          <p14:tracePt t="30123" x="1573213" y="1458913"/>
          <p14:tracePt t="30129" x="1573213" y="1452563"/>
          <p14:tracePt t="30327" x="1573213" y="1477963"/>
          <p14:tracePt t="30334" x="1554163" y="1549400"/>
          <p14:tracePt t="30343" x="1541463" y="1612900"/>
          <p14:tracePt t="30350" x="1535113" y="1657350"/>
          <p14:tracePt t="30359" x="1528763" y="1701800"/>
          <p14:tracePt t="30366" x="1528763" y="1733550"/>
          <p14:tracePt t="30375" x="1522413" y="1752600"/>
          <p14:tracePt t="30383" x="1522413" y="1771650"/>
          <p14:tracePt t="30391" x="1522413" y="1778000"/>
          <p14:tracePt t="30400" x="1522413" y="1790700"/>
          <p14:tracePt t="30405" x="1522413" y="1797050"/>
          <p14:tracePt t="30413" x="1522413" y="1809750"/>
          <p14:tracePt t="30421" x="1522413" y="1822450"/>
          <p14:tracePt t="30429" x="1522413" y="1828800"/>
          <p14:tracePt t="30436" x="1522413" y="1841500"/>
          <p14:tracePt t="30445" x="1522413" y="1847850"/>
          <p14:tracePt t="30452" x="1516063" y="1860550"/>
          <p14:tracePt t="30461" x="1509713" y="1866900"/>
          <p14:tracePt t="30469" x="1509713" y="1873250"/>
          <p14:tracePt t="30478" x="1503363" y="1879600"/>
          <p14:tracePt t="30484" x="1503363" y="1885950"/>
          <p14:tracePt t="30500" x="1503363" y="1892300"/>
          <p14:tracePt t="30598" x="1497013" y="1892300"/>
          <p14:tracePt t="30611" x="1490663" y="1892300"/>
          <p14:tracePt t="30618" x="1484313" y="1892300"/>
          <p14:tracePt t="30674" x="1484313" y="1879600"/>
          <p14:tracePt t="30682" x="1484313" y="1860550"/>
          <p14:tracePt t="30691" x="1484313" y="1854200"/>
          <p14:tracePt t="30699" x="1484313" y="1841500"/>
          <p14:tracePt t="30709" x="1484313" y="1835150"/>
          <p14:tracePt t="30716" x="1484313" y="1822450"/>
          <p14:tracePt t="30725" x="1490663" y="1809750"/>
          <p14:tracePt t="30733" x="1490663" y="1797050"/>
          <p14:tracePt t="30742" x="1497013" y="1784350"/>
          <p14:tracePt t="30750" x="1497013" y="1771650"/>
          <p14:tracePt t="30759" x="1503363" y="1765300"/>
          <p14:tracePt t="30766" x="1503363" y="1752600"/>
          <p14:tracePt t="30775" x="1509713" y="1739900"/>
          <p14:tracePt t="30783" x="1509713" y="1733550"/>
          <p14:tracePt t="30793" x="1509713" y="1720850"/>
          <p14:tracePt t="30800" x="1509713" y="1714500"/>
          <p14:tracePt t="30810" x="1522413" y="1701800"/>
          <p14:tracePt t="30816" x="1522413" y="1689100"/>
          <p14:tracePt t="30826" x="1535113" y="1670050"/>
          <p14:tracePt t="30833" x="1541463" y="1663700"/>
          <p14:tracePt t="30843" x="1547813" y="1651000"/>
          <p14:tracePt t="30850" x="1554163" y="1638300"/>
          <p14:tracePt t="30859" x="1554163" y="1631950"/>
          <p14:tracePt t="30866" x="1560513" y="1625600"/>
          <p14:tracePt t="30887" x="1560513" y="1619250"/>
          <p14:tracePt t="31284" x="1573213" y="1625600"/>
          <p14:tracePt t="31292" x="1579563" y="1631950"/>
          <p14:tracePt t="31300" x="1579563" y="1638300"/>
          <p14:tracePt t="31311" x="1606550" y="1676400"/>
          <p14:tracePt t="31316" x="1638300" y="1714500"/>
          <p14:tracePt t="31325" x="1657350" y="1733550"/>
          <p14:tracePt t="31333" x="1670050" y="1752600"/>
          <p14:tracePt t="31341" x="1682750" y="1765300"/>
          <p14:tracePt t="31349" x="1695450" y="1771650"/>
          <p14:tracePt t="31357" x="1701800" y="1784350"/>
          <p14:tracePt t="31363" x="1714500" y="1797050"/>
          <p14:tracePt t="31371" x="1714500" y="1803400"/>
          <p14:tracePt t="31378" x="1720850" y="1816100"/>
          <p14:tracePt t="31387" x="1720850" y="1828800"/>
          <p14:tracePt t="31395" x="1720850" y="1841500"/>
          <p14:tracePt t="31403" x="1720850" y="1860550"/>
          <p14:tracePt t="31411" x="1720850" y="1879600"/>
          <p14:tracePt t="31418" x="1720850" y="1905000"/>
          <p14:tracePt t="31427" x="1720850" y="1924050"/>
          <p14:tracePt t="31434" x="1720850" y="1938338"/>
          <p14:tracePt t="31443" x="1727200" y="1957388"/>
          <p14:tracePt t="31450" x="1727200" y="1970088"/>
          <p14:tracePt t="31459" x="1727200" y="1982788"/>
          <p14:tracePt t="31466" x="1727200" y="1989138"/>
          <p14:tracePt t="31475" x="1727200" y="2001838"/>
          <p14:tracePt t="31483" x="1727200" y="2014538"/>
          <p14:tracePt t="31489" x="1727200" y="2020888"/>
          <p14:tracePt t="31497" x="1727200" y="2033588"/>
          <p14:tracePt t="31505" x="1727200" y="2039938"/>
          <p14:tracePt t="31513" x="1727200" y="2046288"/>
          <p14:tracePt t="31521" x="1727200" y="2052638"/>
          <p14:tracePt t="31532" x="1727200" y="2058988"/>
          <p14:tracePt t="31549" x="1727200" y="2071688"/>
          <p14:tracePt t="31557" x="1727200" y="2078038"/>
          <p14:tracePt t="31565" x="1727200" y="2090738"/>
          <p14:tracePt t="31573" x="1727200" y="2103438"/>
          <p14:tracePt t="31582" x="1727200" y="2109788"/>
          <p14:tracePt t="31589" x="1727200" y="2122488"/>
          <p14:tracePt t="31597" x="1727200" y="2128838"/>
          <p14:tracePt t="31625" x="1727200" y="2135188"/>
          <p14:tracePt t="31762" x="1720850" y="2135188"/>
          <p14:tracePt t="31781" x="1714500" y="2135188"/>
          <p14:tracePt t="31789" x="1708150" y="2128838"/>
          <p14:tracePt t="31954" x="1708150" y="2141538"/>
          <p14:tracePt t="31979" x="1708150" y="2147888"/>
          <p14:tracePt t="31986" x="1720850" y="2147888"/>
          <p14:tracePt t="31994" x="1758950" y="2116138"/>
          <p14:tracePt t="32002" x="1790700" y="2103438"/>
          <p14:tracePt t="32010" x="1803400" y="2097088"/>
          <p14:tracePt t="32022" x="1816100" y="2084388"/>
          <p14:tracePt t="32029" x="1828800" y="2078038"/>
          <p14:tracePt t="32037" x="1835150" y="2065338"/>
          <p14:tracePt t="32044" x="1841500" y="2052638"/>
          <p14:tracePt t="32053" x="1847850" y="2039938"/>
          <p14:tracePt t="32061" x="1854200" y="2033588"/>
          <p14:tracePt t="32071" x="1860550" y="2020888"/>
          <p14:tracePt t="32078" x="1866900" y="2008188"/>
          <p14:tracePt t="32086" x="1873250" y="1995488"/>
          <p14:tracePt t="32102" x="1879600" y="1982788"/>
          <p14:tracePt t="32111" x="1885950" y="1970088"/>
          <p14:tracePt t="32121" x="1892300" y="1963738"/>
          <p14:tracePt t="32128" x="1892300" y="1951038"/>
          <p14:tracePt t="32137" x="1892300" y="1944688"/>
          <p14:tracePt t="32144" x="1892300" y="1938338"/>
          <p14:tracePt t="32152" x="1892300" y="1931988"/>
          <p14:tracePt t="32160" x="1885950" y="1931988"/>
          <p14:tracePt t="32168" x="1885950" y="1924050"/>
          <p14:tracePt t="32184" x="1879600" y="1924050"/>
          <p14:tracePt t="32214" x="1873250" y="1924050"/>
          <p14:tracePt t="32231" x="1866900" y="1924050"/>
          <p14:tracePt t="32239" x="1860550" y="1924050"/>
          <p14:tracePt t="32247" x="1854200" y="1924050"/>
          <p14:tracePt t="32282" x="1841500" y="1924050"/>
          <p14:tracePt t="32291" x="1835150" y="1924050"/>
          <p14:tracePt t="32295" x="1828800" y="1924050"/>
          <p14:tracePt t="32302" x="1816100" y="1924050"/>
          <p14:tracePt t="32311" x="1809750" y="1924050"/>
          <p14:tracePt t="32318" x="1797050" y="1924050"/>
          <p14:tracePt t="32327" x="1784350" y="1924050"/>
          <p14:tracePt t="32332" x="1778000" y="1938338"/>
          <p14:tracePt t="32342" x="1765300" y="1951038"/>
          <p14:tracePt t="32349" x="1758950" y="1957388"/>
          <p14:tracePt t="32357" x="1752600" y="1957388"/>
          <p14:tracePt t="32373" x="1746250" y="1957388"/>
          <p14:tracePt t="32445" x="1746250" y="1970088"/>
          <p14:tracePt t="32457" x="1739900" y="1976438"/>
          <p14:tracePt t="32464" x="1733550" y="1989138"/>
          <p14:tracePt t="32473" x="1733550" y="2014538"/>
          <p14:tracePt t="32478" x="1727200" y="2039938"/>
          <p14:tracePt t="32486" x="1727200" y="2052638"/>
          <p14:tracePt t="32494" x="1727200" y="2065338"/>
          <p14:tracePt t="32503" x="1727200" y="2078038"/>
          <p14:tracePt t="32511" x="1727200" y="2084388"/>
          <p14:tracePt t="32519" x="1727200" y="2097088"/>
          <p14:tracePt t="32534" x="1727200" y="2109788"/>
          <p14:tracePt t="32543" x="1733550" y="2116138"/>
          <p14:tracePt t="32550" x="1739900" y="2122488"/>
          <p14:tracePt t="32559" x="1746250" y="2135188"/>
          <p14:tracePt t="32566" x="1758950" y="2147888"/>
          <p14:tracePt t="32575" x="1765300" y="2160588"/>
          <p14:tracePt t="32582" x="1778000" y="2166938"/>
          <p14:tracePt t="32592" x="1784350" y="2179638"/>
          <p14:tracePt t="32598" x="1784350" y="2192338"/>
          <p14:tracePt t="32608" x="1797050" y="2198688"/>
          <p14:tracePt t="32613" x="1803400" y="2198688"/>
          <p14:tracePt t="32621" x="1809750" y="2205038"/>
          <p14:tracePt t="32628" x="1809750" y="2211388"/>
          <p14:tracePt t="32637" x="1816100" y="2211388"/>
          <p14:tracePt t="32644" x="1822450" y="2217738"/>
          <p14:tracePt t="32653" x="1822450" y="2224088"/>
          <p14:tracePt t="32661" x="1828800" y="2230438"/>
          <p14:tracePt t="32668" x="1841500" y="2230438"/>
          <p14:tracePt t="32684" x="1847850" y="2230438"/>
          <p14:tracePt t="32693" x="1860550" y="2230438"/>
          <p14:tracePt t="32709" x="1873250" y="2230438"/>
          <p14:tracePt t="32716" x="1879600" y="2236788"/>
          <p14:tracePt t="32732" x="1885950" y="2236788"/>
          <p14:tracePt t="32741" x="1892300" y="2236788"/>
          <p14:tracePt t="32748" x="1905000" y="2236788"/>
          <p14:tracePt t="32755" x="1911350" y="2236788"/>
          <p14:tracePt t="32763" x="1917700" y="2224088"/>
          <p14:tracePt t="32771" x="1924050" y="2217738"/>
          <p14:tracePt t="32786" x="1930400" y="2205038"/>
          <p14:tracePt t="32794" x="1930400" y="2192338"/>
          <p14:tracePt t="32803" x="1930400" y="2185988"/>
          <p14:tracePt t="32811" x="1936750" y="2173288"/>
          <p14:tracePt t="32818" x="1936750" y="2160588"/>
          <p14:tracePt t="32827" x="1936750" y="2154238"/>
          <p14:tracePt t="32834" x="1936750" y="2147888"/>
          <p14:tracePt t="32843" x="1936750" y="2141538"/>
          <p14:tracePt t="32850" x="1936750" y="2135188"/>
          <p14:tracePt t="32863" x="1936750" y="2128838"/>
          <p14:tracePt t="32878" x="1936750" y="2122488"/>
          <p14:tracePt t="32887" x="1936750" y="2116138"/>
          <p14:tracePt t="32895" x="1930400" y="2109788"/>
          <p14:tracePt t="32903" x="1930400" y="2103438"/>
          <p14:tracePt t="32911" x="1930400" y="2097088"/>
          <p14:tracePt t="32955" x="1930400" y="2090738"/>
          <p14:tracePt t="33017" x="1924050" y="2090738"/>
          <p14:tracePt t="33293" x="1917700" y="2090738"/>
          <p14:tracePt t="33644" x="1911350" y="2090738"/>
          <p14:tracePt t="34640" x="1936750" y="2008188"/>
          <p14:tracePt t="34648" x="1968500" y="1924050"/>
          <p14:tracePt t="34655" x="1993900" y="1879600"/>
          <p14:tracePt t="34663" x="2006600" y="1860550"/>
          <p14:tracePt t="34673" x="2019300" y="1828800"/>
          <p14:tracePt t="34680" x="2032000" y="1790700"/>
          <p14:tracePt t="34689" x="2044700" y="1765300"/>
          <p14:tracePt t="34696" x="2051050" y="1739900"/>
          <p14:tracePt t="34705" x="2065338" y="1714500"/>
          <p14:tracePt t="34714" x="2071688" y="1695450"/>
          <p14:tracePt t="34723" x="2078038" y="1682750"/>
          <p14:tracePt t="34730" x="2090738" y="1657350"/>
          <p14:tracePt t="34739" x="2090738" y="1638300"/>
          <p14:tracePt t="34746" x="2097088" y="1600200"/>
          <p14:tracePt t="34755" x="2097088" y="1555750"/>
          <p14:tracePt t="34763" x="2097088" y="1511300"/>
          <p14:tracePt t="34773" x="2103438" y="1452563"/>
          <p14:tracePt t="34780" x="2103438" y="1401763"/>
          <p14:tracePt t="34789" x="2103438" y="1357313"/>
          <p14:tracePt t="34797" x="2103438" y="1331913"/>
          <p14:tracePt t="34805" x="2103438" y="1325563"/>
          <p14:tracePt t="34814" x="2103438" y="1312863"/>
          <p14:tracePt t="34821" x="2103438" y="1293813"/>
          <p14:tracePt t="34830" x="2103438" y="1281113"/>
          <p14:tracePt t="34839" x="2103438" y="1268413"/>
          <p14:tracePt t="34846" x="2097088" y="1249363"/>
          <p14:tracePt t="34855" x="2090738" y="1236663"/>
          <p14:tracePt t="34862" x="2084388" y="1223963"/>
          <p14:tracePt t="34871" x="2078038" y="1211263"/>
          <p14:tracePt t="34879" x="2065338" y="1198563"/>
          <p14:tracePt t="34888" x="2058988" y="1192213"/>
          <p14:tracePt t="34895" x="2044700" y="1179513"/>
          <p14:tracePt t="34901" x="2032000" y="1166813"/>
          <p14:tracePt t="34910" x="2025650" y="1154113"/>
          <p14:tracePt t="34918" x="2012950" y="1147763"/>
          <p14:tracePt t="34925" x="2006600" y="1135063"/>
          <p14:tracePt t="34932" x="1993900" y="1122363"/>
          <p14:tracePt t="34941" x="1981200" y="1109663"/>
          <p14:tracePt t="34948" x="1968500" y="1103313"/>
          <p14:tracePt t="34957" x="1955800" y="1090613"/>
          <p14:tracePt t="34964" x="1949450" y="1077913"/>
          <p14:tracePt t="34973" x="1936750" y="1069975"/>
          <p14:tracePt t="34980" x="1924050" y="1057275"/>
          <p14:tracePt t="34989" x="1911350" y="1050925"/>
          <p14:tracePt t="34996" x="1898650" y="1050925"/>
          <p14:tracePt t="35005" x="1873250" y="1038225"/>
          <p14:tracePt t="35013" x="1854200" y="1031875"/>
          <p14:tracePt t="35021" x="1835150" y="1025525"/>
          <p14:tracePt t="35029" x="1803400" y="1019175"/>
          <p14:tracePt t="35037" x="1771650" y="1019175"/>
          <p14:tracePt t="35045" x="1727200" y="1019175"/>
          <p14:tracePt t="35053" x="1695450" y="1019175"/>
          <p14:tracePt t="35058" x="1657350" y="1031875"/>
          <p14:tracePt t="35066" x="1638300" y="1044575"/>
          <p14:tracePt t="35074" x="1619250" y="1057275"/>
          <p14:tracePt t="35082" x="1612900" y="1069975"/>
          <p14:tracePt t="35091" x="1598613" y="1077913"/>
          <p14:tracePt t="35098" x="1585913" y="1090613"/>
          <p14:tracePt t="35106" x="1579563" y="1103313"/>
          <p14:tracePt t="35114" x="1566863" y="1122363"/>
          <p14:tracePt t="35123" x="1554163" y="1147763"/>
          <p14:tracePt t="35130" x="1541463" y="1192213"/>
          <p14:tracePt t="35139" x="1516063" y="1236663"/>
          <p14:tracePt t="35146" x="1503363" y="1281113"/>
          <p14:tracePt t="35155" x="1497013" y="1350963"/>
          <p14:tracePt t="35163" x="1477963" y="1414463"/>
          <p14:tracePt t="35172" x="1458913" y="1477963"/>
          <p14:tracePt t="35179" x="1452563" y="1536700"/>
          <p14:tracePt t="35187" x="1452563" y="1581150"/>
          <p14:tracePt t="35195" x="1452563" y="1625600"/>
          <p14:tracePt t="35201" x="1465263" y="1657350"/>
          <p14:tracePt t="35209" x="1465263" y="1676400"/>
          <p14:tracePt t="35217" x="1465263" y="1695450"/>
          <p14:tracePt t="35225" x="1471613" y="1708150"/>
          <p14:tracePt t="35232" x="1477963" y="1727200"/>
          <p14:tracePt t="35241" x="1490663" y="1746250"/>
          <p14:tracePt t="35248" x="1503363" y="1771650"/>
          <p14:tracePt t="35256" x="1516063" y="1797050"/>
          <p14:tracePt t="35264" x="1522413" y="1816100"/>
          <p14:tracePt t="35275" x="1535113" y="1822450"/>
          <p14:tracePt t="35281" x="1554163" y="1841500"/>
          <p14:tracePt t="35292" x="1573213" y="1854200"/>
          <p14:tracePt t="35296" x="1579563" y="1860550"/>
          <p14:tracePt t="35309" x="1592263" y="1873250"/>
          <p14:tracePt t="35314" x="1598613" y="1879600"/>
          <p14:tracePt t="35329" x="1612900" y="1879600"/>
          <p14:tracePt t="35337" x="1619250" y="1879600"/>
          <p14:tracePt t="35345" x="1619250" y="1885950"/>
          <p14:tracePt t="35353" x="1631950" y="1892300"/>
          <p14:tracePt t="35361" x="1638300" y="1898650"/>
          <p14:tracePt t="35377" x="1644650" y="1898650"/>
          <p14:tracePt t="35385" x="1651000" y="1898650"/>
          <p14:tracePt t="35392" x="1657350" y="1898650"/>
          <p14:tracePt t="35401" x="1670050" y="1892300"/>
          <p14:tracePt t="35408" x="1708150" y="1866900"/>
          <p14:tracePt t="35417" x="1771650" y="1854200"/>
          <p14:tracePt t="35425" x="1847850" y="1816100"/>
          <p14:tracePt t="35433" x="1917700" y="1778000"/>
          <p14:tracePt t="35442" x="1974850" y="1752600"/>
          <p14:tracePt t="35448" x="2032000" y="1727200"/>
          <p14:tracePt t="35457" x="2071688" y="1714500"/>
          <p14:tracePt t="35464" x="2090738" y="1701800"/>
          <p14:tracePt t="35473" x="2097088" y="1682750"/>
          <p14:tracePt t="35480" x="2103438" y="1676400"/>
          <p14:tracePt t="35496" x="2103438" y="1670050"/>
          <p14:tracePt t="35508" x="2103438" y="1663700"/>
          <p14:tracePt t="35517" x="2103438" y="1638300"/>
          <p14:tracePt t="35524" x="2103438" y="1612900"/>
          <p14:tracePt t="35532" x="2103438" y="1593850"/>
          <p14:tracePt t="35540" x="2103438" y="1587500"/>
          <p14:tracePt t="35548" x="2103438" y="1574800"/>
          <p14:tracePt t="35556" x="2103438" y="1568450"/>
          <p14:tracePt t="35564" x="2103438" y="1555750"/>
          <p14:tracePt t="35573" x="2103438" y="1543050"/>
          <p14:tracePt t="35580" x="2103438" y="1536700"/>
          <p14:tracePt t="35587" x="2103438" y="1530350"/>
          <p14:tracePt t="35595" x="2103438" y="1524000"/>
          <p14:tracePt t="35627" x="2103438" y="1517650"/>
          <p14:tracePt t="35635" x="2097088" y="1517650"/>
          <p14:tracePt t="35643" x="2090738" y="1511300"/>
          <p14:tracePt t="35659" x="2084388" y="1504950"/>
          <p14:tracePt t="35667" x="2084388" y="1471613"/>
          <p14:tracePt t="35674" x="2084388" y="1452563"/>
          <p14:tracePt t="35683" x="2084388" y="1439863"/>
          <p14:tracePt t="35691" x="2084388" y="1427163"/>
          <p14:tracePt t="35698" x="2084388" y="1414463"/>
          <p14:tracePt t="35707" x="2084388" y="1401763"/>
          <p14:tracePt t="35714" x="2084388" y="1395413"/>
          <p14:tracePt t="35723" x="2071688" y="1382713"/>
          <p14:tracePt t="35728" x="2058988" y="1370013"/>
          <p14:tracePt t="35737" x="2044700" y="1357313"/>
          <p14:tracePt t="35745" x="2038350" y="1350963"/>
          <p14:tracePt t="35753" x="2032000" y="1344613"/>
          <p14:tracePt t="35761" x="2025650" y="1338263"/>
          <p14:tracePt t="35813" x="2025650" y="1331913"/>
          <p14:tracePt t="35821" x="2019300" y="1331913"/>
          <p14:tracePt t="35841" x="2012950" y="1331913"/>
          <p14:tracePt t="35848" x="2006600" y="1331913"/>
          <p14:tracePt t="35857" x="2006600" y="1325563"/>
          <p14:tracePt t="35873" x="2000250" y="1325563"/>
          <p14:tracePt t="35894" x="1993900" y="1319213"/>
          <p14:tracePt t="35919" x="1987550" y="1312863"/>
          <p14:tracePt t="35927" x="1981200" y="1300163"/>
          <p14:tracePt t="35935" x="1974850" y="1300163"/>
          <p14:tracePt t="35942" x="1968500" y="1287463"/>
          <p14:tracePt t="35951" x="1962150" y="1274763"/>
          <p14:tracePt t="35958" x="1949450" y="1268413"/>
          <p14:tracePt t="35974" x="1943100" y="1268413"/>
          <p14:tracePt t="36016" x="1943100" y="1262063"/>
          <p14:tracePt t="36313" x="1943100" y="1255713"/>
          <p14:tracePt t="36320" x="1911350" y="1236663"/>
          <p14:tracePt t="36328" x="1898650" y="1230313"/>
          <p14:tracePt t="36344" x="1885950" y="1217613"/>
          <p14:tracePt t="36353" x="1879600" y="1211263"/>
          <p14:tracePt t="36486" x="1879600" y="1204913"/>
          <p14:tracePt t="38954" x="1879600" y="1211263"/>
          <p14:tracePt t="38971" x="1879600" y="1192213"/>
          <p14:tracePt t="38978" x="1879600" y="1179513"/>
          <p14:tracePt t="38987" x="1879600" y="1173163"/>
          <p14:tracePt t="38994" x="1873250" y="1154113"/>
          <p14:tracePt t="39003" x="1873250" y="1135063"/>
          <p14:tracePt t="39010" x="1873250" y="1116013"/>
          <p14:tracePt t="39021" x="1847850" y="1077913"/>
          <p14:tracePt t="39026" x="1816100" y="1031875"/>
          <p14:tracePt t="39035" x="1778000" y="981075"/>
          <p14:tracePt t="39042" x="1727200" y="930275"/>
          <p14:tracePt t="39051" x="1670050" y="892175"/>
          <p14:tracePt t="39058" x="1592263" y="866775"/>
          <p14:tracePt t="39067" x="1503363" y="847725"/>
          <p14:tracePt t="39075" x="1433513" y="841375"/>
          <p14:tracePt t="39083" x="1376363" y="828675"/>
          <p14:tracePt t="39091" x="1344613" y="828675"/>
          <p14:tracePt t="39099" x="1325563" y="828675"/>
          <p14:tracePt t="39104" x="1319213" y="828675"/>
          <p14:tracePt t="39113" x="1306513" y="828675"/>
          <p14:tracePt t="39121" x="1293813" y="828675"/>
          <p14:tracePt t="39128" x="1281113" y="841375"/>
          <p14:tracePt t="39137" x="1268413" y="860425"/>
          <p14:tracePt t="39145" x="1204913" y="904875"/>
          <p14:tracePt t="39153" x="1114425" y="955675"/>
          <p14:tracePt t="39160" x="1000125" y="1025525"/>
          <p14:tracePt t="39169" x="866775" y="1109663"/>
          <p14:tracePt t="39176" x="790575" y="1192213"/>
          <p14:tracePt t="39185" x="720725" y="1274763"/>
          <p14:tracePt t="39192" x="630238" y="1363663"/>
          <p14:tracePt t="39202" x="566738" y="1471613"/>
          <p14:tracePt t="39209" x="509588" y="1562100"/>
          <p14:tracePt t="39217" x="490538" y="1651000"/>
          <p14:tracePt t="39225" x="484188" y="1746250"/>
          <p14:tracePt t="39233" x="496888" y="1854200"/>
          <p14:tracePt t="39241" x="515938" y="1970088"/>
          <p14:tracePt t="39247" x="541338" y="2078038"/>
          <p14:tracePt t="39254" x="585788" y="2166938"/>
          <p14:tracePt t="39263" x="617538" y="2236788"/>
          <p14:tracePt t="39271" x="649288" y="2281238"/>
          <p14:tracePt t="39278" x="701675" y="2332038"/>
          <p14:tracePt t="39286" x="752475" y="2365375"/>
          <p14:tracePt t="39294" x="784225" y="2390775"/>
          <p14:tracePt t="39303" x="796925" y="2397125"/>
          <p14:tracePt t="39310" x="809625" y="2409825"/>
          <p14:tracePt t="39319" x="815975" y="2409825"/>
          <p14:tracePt t="39335" x="822325" y="2422525"/>
          <p14:tracePt t="39342" x="835025" y="2428875"/>
          <p14:tracePt t="39351" x="860425" y="2441575"/>
          <p14:tracePt t="39358" x="885825" y="2466975"/>
          <p14:tracePt t="39367" x="936625" y="2486025"/>
          <p14:tracePt t="39375" x="981075" y="2505075"/>
          <p14:tracePt t="39380" x="1038225" y="2517775"/>
          <p14:tracePt t="39388" x="1101725" y="2530475"/>
          <p14:tracePt t="39396" x="1166813" y="2530475"/>
          <p14:tracePt t="39404" x="1230313" y="2524125"/>
          <p14:tracePt t="39413" x="1287463" y="2511425"/>
          <p14:tracePt t="39420" x="1350963" y="2492375"/>
          <p14:tracePt t="39428" x="1408113" y="2479675"/>
          <p14:tracePt t="39437" x="1465263" y="2460625"/>
          <p14:tracePt t="39444" x="1509713" y="2447925"/>
          <p14:tracePt t="39453" x="1554163" y="2428875"/>
          <p14:tracePt t="39460" x="1579563" y="2416175"/>
          <p14:tracePt t="39469" x="1598613" y="2403475"/>
          <p14:tracePt t="39476" x="1612900" y="2397125"/>
          <p14:tracePt t="39485" x="1625600" y="2384425"/>
          <p14:tracePt t="39492" x="1631950" y="2365375"/>
          <p14:tracePt t="39501" x="1651000" y="2351088"/>
          <p14:tracePt t="39508" x="1670050" y="2338388"/>
          <p14:tracePt t="39515" x="1682750" y="2325688"/>
          <p14:tracePt t="39522" x="1701800" y="2287588"/>
          <p14:tracePt t="39531" x="1714500" y="2255838"/>
          <p14:tracePt t="39538" x="1733550" y="2205038"/>
          <p14:tracePt t="39547" x="1746250" y="2160588"/>
          <p14:tracePt t="39555" x="1765300" y="2116138"/>
          <p14:tracePt t="39563" x="1778000" y="2071688"/>
          <p14:tracePt t="39571" x="1803400" y="2001838"/>
          <p14:tracePt t="39578" x="1822450" y="1938338"/>
          <p14:tracePt t="39587" x="1835150" y="1879600"/>
          <p14:tracePt t="39594" x="1847850" y="1835150"/>
          <p14:tracePt t="39603" x="1847850" y="1778000"/>
          <p14:tracePt t="39610" x="1866900" y="1727200"/>
          <p14:tracePt t="39619" x="1866900" y="1670050"/>
          <p14:tracePt t="39626" x="1866900" y="1606550"/>
          <p14:tracePt t="39635" x="1866900" y="1555750"/>
          <p14:tracePt t="39642" x="1860550" y="1511300"/>
          <p14:tracePt t="39649" x="1841500" y="1458913"/>
          <p14:tracePt t="39658" x="1828800" y="1414463"/>
          <p14:tracePt t="39665" x="1809750" y="1350963"/>
          <p14:tracePt t="39672" x="1797050" y="1306513"/>
          <p14:tracePt t="39681" x="1790700" y="1281113"/>
          <p14:tracePt t="39689" x="1778000" y="1268413"/>
          <p14:tracePt t="39697" x="1765300" y="1255713"/>
          <p14:tracePt t="39705" x="1752600" y="1243013"/>
          <p14:tracePt t="39713" x="1739900" y="1236663"/>
          <p14:tracePt t="39721" x="1720850" y="1230313"/>
          <p14:tracePt t="39729" x="1689100" y="1230313"/>
          <p14:tracePt t="39737" x="1644650" y="1223963"/>
          <p14:tracePt t="39744" x="1598613" y="1223963"/>
          <p14:tracePt t="39752" x="1554163" y="1223963"/>
          <p14:tracePt t="39760" x="1490663" y="1223963"/>
          <p14:tracePt t="39769" x="1427163" y="1223963"/>
          <p14:tracePt t="39776" x="1382713" y="1223963"/>
          <p14:tracePt t="39785" x="1357313" y="1230313"/>
          <p14:tracePt t="39792" x="1344613" y="1236663"/>
          <p14:tracePt t="39858" x="1338263" y="1243013"/>
          <p14:tracePt t="39866" x="1331913" y="1255713"/>
          <p14:tracePt t="39874" x="1325563" y="1262063"/>
          <p14:tracePt t="39883" x="1325563" y="1268413"/>
          <p14:tracePt t="39891" x="1306513" y="1306513"/>
          <p14:tracePt t="39899" x="1268413" y="1363663"/>
          <p14:tracePt t="39907" x="1217613" y="1433513"/>
          <p14:tracePt t="39915" x="1173163" y="1504950"/>
          <p14:tracePt t="39923" x="1147763" y="1555750"/>
          <p14:tracePt t="39928" x="1133475" y="1625600"/>
          <p14:tracePt t="39937" x="1114425" y="1689100"/>
          <p14:tracePt t="39944" x="1101725" y="1746250"/>
          <p14:tracePt t="39954" x="1101725" y="1841500"/>
          <p14:tracePt t="39960" x="1101725" y="1938338"/>
          <p14:tracePt t="39968" x="1127125" y="2014538"/>
          <p14:tracePt t="39976" x="1160463" y="2103438"/>
          <p14:tracePt t="39985" x="1198563" y="2160588"/>
          <p14:tracePt t="39992" x="1217613" y="2205038"/>
          <p14:tracePt t="40001" x="1262063" y="2255838"/>
          <p14:tracePt t="40008" x="1281113" y="2293938"/>
          <p14:tracePt t="40018" x="1300163" y="2338388"/>
          <p14:tracePt t="40024" x="1312863" y="2365375"/>
          <p14:tracePt t="40033" x="1325563" y="2390775"/>
          <p14:tracePt t="40041" x="1331913" y="2403475"/>
          <p14:tracePt t="40050" x="1338263" y="2416175"/>
          <p14:tracePt t="40057" x="1350963" y="2422525"/>
          <p14:tracePt t="40063" x="1363663" y="2435225"/>
          <p14:tracePt t="40070" x="1376363" y="2441575"/>
          <p14:tracePt t="40081" x="1382713" y="2441575"/>
          <p14:tracePt t="40088" x="1395413" y="2447925"/>
          <p14:tracePt t="40096" x="1408113" y="2454275"/>
          <p14:tracePt t="40104" x="1414463" y="2454275"/>
          <p14:tracePt t="40113" x="1433513" y="2460625"/>
          <p14:tracePt t="40121" x="1458913" y="2473325"/>
          <p14:tracePt t="40129" x="1490663" y="2479675"/>
          <p14:tracePt t="40136" x="1535113" y="2486025"/>
          <p14:tracePt t="40144" x="1579563" y="2492375"/>
          <p14:tracePt t="40152" x="1625600" y="2492375"/>
          <p14:tracePt t="40160" x="1670050" y="2492375"/>
          <p14:tracePt t="40171" x="1701800" y="2492375"/>
          <p14:tracePt t="40178" x="1733550" y="2479675"/>
          <p14:tracePt t="40187" x="1739900" y="2466975"/>
          <p14:tracePt t="40195" x="1752600" y="2454275"/>
          <p14:tracePt t="40203" x="1765300" y="2447925"/>
          <p14:tracePt t="40210" x="1778000" y="2435225"/>
          <p14:tracePt t="40219" x="1784350" y="2422525"/>
          <p14:tracePt t="40226" x="1797050" y="2403475"/>
          <p14:tracePt t="40234" x="1809750" y="2384425"/>
          <p14:tracePt t="40242" x="1822450" y="2351088"/>
          <p14:tracePt t="40251" x="1841500" y="2319338"/>
          <p14:tracePt t="40261" x="1860550" y="2287588"/>
          <p14:tracePt t="40270" x="1879600" y="2262188"/>
          <p14:tracePt t="40276" x="1892300" y="2236788"/>
          <p14:tracePt t="40286" x="1905000" y="2224088"/>
          <p14:tracePt t="40292" x="1911350" y="2211388"/>
          <p14:tracePt t="40303" x="1917700" y="2192338"/>
          <p14:tracePt t="40310" x="1930400" y="2179638"/>
          <p14:tracePt t="40318" x="1930400" y="2166938"/>
          <p14:tracePt t="40326" x="1943100" y="2147888"/>
          <p14:tracePt t="40335" x="1955800" y="2128838"/>
          <p14:tracePt t="40342" x="1962150" y="2109788"/>
          <p14:tracePt t="40351" x="1974850" y="2090738"/>
          <p14:tracePt t="40358" x="1981200" y="2058988"/>
          <p14:tracePt t="40367" x="1993900" y="2008188"/>
          <p14:tracePt t="40374" x="2012950" y="1963738"/>
          <p14:tracePt t="40383" x="2025650" y="1917700"/>
          <p14:tracePt t="40391" x="2044700" y="1873250"/>
          <p14:tracePt t="40399" x="2058988" y="1828800"/>
          <p14:tracePt t="40407" x="2065338" y="1784350"/>
          <p14:tracePt t="40415" x="2071688" y="1771650"/>
          <p14:tracePt t="40423" x="2071688" y="1752600"/>
          <p14:tracePt t="40433" x="2071688" y="1746250"/>
          <p14:tracePt t="40441" x="2071688" y="1733550"/>
          <p14:tracePt t="40449" x="2071688" y="1720850"/>
          <p14:tracePt t="40457" x="2071688" y="1714500"/>
          <p14:tracePt t="40465" x="2071688" y="1695450"/>
          <p14:tracePt t="40473" x="2071688" y="1676400"/>
          <p14:tracePt t="40481" x="2065338" y="1657350"/>
          <p14:tracePt t="40490" x="2058988" y="1619250"/>
          <p14:tracePt t="40499" x="2051050" y="1574800"/>
          <p14:tracePt t="40507" x="2051050" y="1543050"/>
          <p14:tracePt t="40515" x="2038350" y="1504950"/>
          <p14:tracePt t="40523" x="2019300" y="1471613"/>
          <p14:tracePt t="40531" x="2006600" y="1420813"/>
          <p14:tracePt t="40539" x="1993900" y="1376363"/>
          <p14:tracePt t="40547" x="1987550" y="1350963"/>
          <p14:tracePt t="40554" x="1981200" y="1331913"/>
          <p14:tracePt t="40563" x="1968500" y="1300163"/>
          <p14:tracePt t="40571" x="1955800" y="1287463"/>
          <p14:tracePt t="40579" x="1943100" y="1274763"/>
          <p14:tracePt t="40586" x="1930400" y="1262063"/>
          <p14:tracePt t="40611" x="1924050" y="1255713"/>
          <p14:tracePt t="40626" x="1917700" y="1249363"/>
          <p14:tracePt t="40672" x="1911350" y="1249363"/>
          <p14:tracePt t="40684" x="1911350" y="1243013"/>
          <p14:tracePt t="40692" x="1905000" y="1236663"/>
          <p14:tracePt t="40701" x="1892300" y="1236663"/>
          <p14:tracePt t="40708" x="1885950" y="1230313"/>
          <p14:tracePt t="40717" x="1873250" y="1223963"/>
          <p14:tracePt t="40725" x="1866900" y="1211263"/>
          <p14:tracePt t="40733" x="1854200" y="1204913"/>
          <p14:tracePt t="40740" x="1847850" y="1198563"/>
          <p14:tracePt t="40749" x="1835150" y="1185863"/>
          <p14:tracePt t="40757" x="1822450" y="1179513"/>
          <p14:tracePt t="40765" x="1809750" y="1166813"/>
          <p14:tracePt t="40773" x="1803400" y="1160463"/>
          <p14:tracePt t="40778" x="1790700" y="1160463"/>
          <p14:tracePt t="40787" x="1784350" y="1147763"/>
          <p14:tracePt t="40794" x="1771650" y="1141413"/>
          <p14:tracePt t="40802" x="1771650" y="1135063"/>
          <p14:tracePt t="40810" x="1765300" y="1135063"/>
          <p14:tracePt t="40862" x="1752600" y="1135063"/>
          <p14:tracePt t="40871" x="1739900" y="1135063"/>
          <p14:tracePt t="40879" x="1714500" y="1147763"/>
          <p14:tracePt t="40886" x="1670050" y="1185863"/>
          <p14:tracePt t="40895" x="1625600" y="1223963"/>
          <p14:tracePt t="40908" x="1573213" y="1255713"/>
          <p14:tracePt t="40910" x="1535113" y="1287463"/>
          <p14:tracePt t="40917" x="1497013" y="1306513"/>
          <p14:tracePt t="40924" x="1484313" y="1319213"/>
          <p14:tracePt t="40933" x="1465263" y="1331913"/>
          <p14:tracePt t="40940" x="1452563" y="1344613"/>
          <p14:tracePt t="40949" x="1439863" y="1357313"/>
          <p14:tracePt t="40957" x="1427163" y="1370013"/>
          <p14:tracePt t="40965" x="1420813" y="1376363"/>
          <p14:tracePt t="40973" x="1408113" y="1395413"/>
          <p14:tracePt t="40981" x="1370013" y="1433513"/>
          <p14:tracePt t="40990" x="1350963" y="1477963"/>
          <p14:tracePt t="40997" x="1319213" y="1530350"/>
          <p14:tracePt t="41004" x="1300163" y="1574800"/>
          <p14:tracePt t="41013" x="1274763" y="1619250"/>
          <p14:tracePt t="41021" x="1255713" y="1670050"/>
          <p14:tracePt t="41028" x="1243013" y="1701800"/>
          <p14:tracePt t="41036" x="1223963" y="1746250"/>
          <p14:tracePt t="41045" x="1211263" y="1784350"/>
          <p14:tracePt t="41052" x="1211263" y="1809750"/>
          <p14:tracePt t="41061" x="1204913" y="1835150"/>
          <p14:tracePt t="41068" x="1204913" y="1873250"/>
          <p14:tracePt t="41074" x="1204913" y="1917700"/>
          <p14:tracePt t="41083" x="1211263" y="1989138"/>
          <p14:tracePt t="41090" x="1243013" y="2071688"/>
          <p14:tracePt t="41099" x="1255713" y="2160588"/>
          <p14:tracePt t="41107" x="1281113" y="2243138"/>
          <p14:tracePt t="41115" x="1319213" y="2359025"/>
          <p14:tracePt t="41123" x="1338263" y="2435225"/>
          <p14:tracePt t="41131" x="1370013" y="2492375"/>
          <p14:tracePt t="41139" x="1395413" y="2536825"/>
          <p14:tracePt t="41147" x="1414463" y="2574925"/>
          <p14:tracePt t="41154" x="1446213" y="2606675"/>
          <p14:tracePt t="41162" x="1471613" y="2625725"/>
          <p14:tracePt t="41170" x="1490663" y="2644775"/>
          <p14:tracePt t="41178" x="1503363" y="2651125"/>
          <p14:tracePt t="41186" x="1516063" y="2663825"/>
          <p14:tracePt t="41195" x="1522413" y="2670175"/>
          <p14:tracePt t="41201" x="1535113" y="2682875"/>
          <p14:tracePt t="41208" x="1547813" y="2689225"/>
          <p14:tracePt t="41226" x="1560513" y="2695575"/>
          <p14:tracePt t="41234" x="1573213" y="2708275"/>
          <p14:tracePt t="41240" x="1579563" y="2714625"/>
          <p14:tracePt t="41249" x="1585913" y="2720975"/>
          <p14:tracePt t="41324" x="1592263" y="2720975"/>
          <p14:tracePt t="41337" x="1598613" y="2727325"/>
          <p14:tracePt t="41344" x="1631950" y="2727325"/>
          <p14:tracePt t="41352" x="1676400" y="2727325"/>
          <p14:tracePt t="41361" x="1714500" y="2720975"/>
          <p14:tracePt t="41369" x="1758950" y="2714625"/>
          <p14:tracePt t="41376" x="1790700" y="2701925"/>
          <p14:tracePt t="41386" x="1822450" y="2701925"/>
          <p14:tracePt t="41392" x="1841500" y="2701925"/>
          <p14:tracePt t="41401" x="1854200" y="2695575"/>
          <p14:tracePt t="41408" x="1860550" y="2695575"/>
          <p14:tracePt t="41419" x="1873250" y="2689225"/>
          <p14:tracePt t="41426" x="1885950" y="2689225"/>
          <p14:tracePt t="41435" x="1892300" y="2689225"/>
          <p14:tracePt t="41442" x="1898650" y="2689225"/>
          <p14:tracePt t="41490" x="1898650" y="2682875"/>
          <p14:tracePt t="45737" x="1892300" y="2682875"/>
          <p14:tracePt t="45784" x="1885950" y="2682875"/>
          <p14:tracePt t="45792" x="1873250" y="2676525"/>
          <p14:tracePt t="45801" x="1879600" y="2587625"/>
          <p14:tracePt t="45809" x="1885950" y="2498725"/>
          <p14:tracePt t="45816" x="1892300" y="2479675"/>
          <p14:tracePt t="45825" x="1892300" y="2473325"/>
          <p14:tracePt t="45832" x="1892300" y="2460625"/>
          <p14:tracePt t="45841" x="1898650" y="2441575"/>
          <p14:tracePt t="45849" x="1898650" y="2403475"/>
          <p14:tracePt t="45857" x="1898650" y="2390775"/>
          <p14:tracePt t="45863" x="1898650" y="2384425"/>
          <p14:tracePt t="45870" x="1898650" y="2378075"/>
          <p14:tracePt t="45880" x="1905000" y="2371725"/>
          <p14:tracePt t="45886" x="1917700" y="2365375"/>
          <p14:tracePt t="45896" x="1936750" y="2344738"/>
          <p14:tracePt t="45903" x="1955800" y="2325688"/>
          <p14:tracePt t="45912" x="1968500" y="2306638"/>
          <p14:tracePt t="45919" x="1981200" y="2293938"/>
          <p14:tracePt t="45928" x="1987550" y="2281238"/>
          <p14:tracePt t="45935" x="2012950" y="2243138"/>
          <p14:tracePt t="45943" x="2025650" y="2224088"/>
          <p14:tracePt t="45951" x="2032000" y="2217738"/>
          <p14:tracePt t="45959" x="2044700" y="2198688"/>
          <p14:tracePt t="45966" x="2058988" y="2185988"/>
          <p14:tracePt t="45974" x="2071688" y="2166938"/>
          <p14:tracePt t="45982" x="2090738" y="2154238"/>
          <p14:tracePt t="45988" x="2097088" y="2147888"/>
          <p14:tracePt t="45996" x="2109788" y="2122488"/>
          <p14:tracePt t="46004" x="2141538" y="2084388"/>
          <p14:tracePt t="46013" x="2160588" y="2052638"/>
          <p14:tracePt t="46020" x="2179638" y="2039938"/>
          <p14:tracePt t="46029" x="2185988" y="2033588"/>
          <p14:tracePt t="46187" x="2205038" y="2033588"/>
          <p14:tracePt t="46194" x="2243138" y="1995488"/>
          <p14:tracePt t="46202" x="2319338" y="1924050"/>
          <p14:tracePt t="46211" x="2376488" y="1866900"/>
          <p14:tracePt t="46218" x="2414588" y="1816100"/>
          <p14:tracePt t="46227" x="2439988" y="1803400"/>
          <p14:tracePt t="46235" x="2452688" y="1790700"/>
          <p14:tracePt t="46243" x="2465388" y="1784350"/>
          <p14:tracePt t="46251" x="2471738" y="1771650"/>
          <p14:tracePt t="46259" x="2478088" y="1746250"/>
          <p14:tracePt t="46267" x="2484438" y="1714500"/>
          <p14:tracePt t="46274" x="2484438" y="1689100"/>
          <p14:tracePt t="46281" x="2484438" y="1676400"/>
          <p14:tracePt t="46288" x="2484438" y="1663700"/>
          <p14:tracePt t="46297" x="2484438" y="1638300"/>
          <p14:tracePt t="46304" x="2484438" y="1606550"/>
          <p14:tracePt t="46313" x="2497138" y="1562100"/>
          <p14:tracePt t="46320" x="2524125" y="1504950"/>
          <p14:tracePt t="46329" x="2549525" y="1452563"/>
          <p14:tracePt t="46336" x="2568575" y="1427163"/>
          <p14:tracePt t="46345" x="2581275" y="1414463"/>
          <p14:tracePt t="46352" x="2593975" y="1401763"/>
          <p14:tracePt t="46362" x="2593975" y="1395413"/>
          <p14:tracePt t="46369" x="2600325" y="1389063"/>
          <p14:tracePt t="46377" x="2613025" y="1382713"/>
          <p14:tracePt t="46385" x="2619375" y="1376363"/>
          <p14:tracePt t="46393" x="2619375" y="1370013"/>
          <p14:tracePt t="46401" x="2625725" y="1363663"/>
          <p14:tracePt t="46413" x="2632075" y="1363663"/>
          <p14:tracePt t="46443" x="2632075" y="1376363"/>
          <p14:tracePt t="46451" x="2632075" y="1420813"/>
          <p14:tracePt t="46459" x="2632075" y="1484313"/>
          <p14:tracePt t="46467" x="2619375" y="1549400"/>
          <p14:tracePt t="46475" x="2600325" y="1625600"/>
          <p14:tracePt t="46482" x="2587625" y="1689100"/>
          <p14:tracePt t="46491" x="2581275" y="1778000"/>
          <p14:tracePt t="46498" x="2568575" y="1841500"/>
          <p14:tracePt t="46506" x="2562225" y="1917700"/>
          <p14:tracePt t="46514" x="2562225" y="1982788"/>
          <p14:tracePt t="46523" x="2555875" y="2033588"/>
          <p14:tracePt t="46531" x="2543175" y="2103438"/>
          <p14:tracePt t="46538" x="2543175" y="2166938"/>
          <p14:tracePt t="46547" x="2543175" y="2230438"/>
          <p14:tracePt t="46552" x="2549525" y="2281238"/>
          <p14:tracePt t="46561" x="2555875" y="2325688"/>
          <p14:tracePt t="46568" x="2555875" y="2359025"/>
          <p14:tracePt t="46577" x="2562225" y="2378075"/>
          <p14:tracePt t="46585" x="2562225" y="2390775"/>
          <p14:tracePt t="46593" x="2568575" y="2397125"/>
          <p14:tracePt t="46601" x="2568575" y="2409825"/>
          <p14:tracePt t="46609" x="2568575" y="2422525"/>
          <p14:tracePt t="46617" x="2568575" y="2428875"/>
          <p14:tracePt t="46625" x="2574925" y="2441575"/>
          <p14:tracePt t="46632" x="2581275" y="2460625"/>
          <p14:tracePt t="46641" x="2581275" y="2486025"/>
          <p14:tracePt t="46648" x="2581275" y="2505075"/>
          <p14:tracePt t="46656" x="2581275" y="2530475"/>
          <p14:tracePt t="46665" x="2581275" y="2555875"/>
          <p14:tracePt t="46673" x="2581275" y="2562225"/>
          <p14:tracePt t="46681" x="2581275" y="2574925"/>
          <p14:tracePt t="46686" x="2587625" y="2587625"/>
          <p14:tracePt t="46695" x="2593975" y="2593975"/>
          <p14:tracePt t="46702" x="2600325" y="2606675"/>
          <p14:tracePt t="46712" x="2613025" y="2619375"/>
          <p14:tracePt t="46719" x="2619375" y="2632075"/>
          <p14:tracePt t="46727" x="2632075" y="2638425"/>
          <p14:tracePt t="46735" x="2657475" y="2651125"/>
          <p14:tracePt t="46743" x="2695575" y="2670175"/>
          <p14:tracePt t="46751" x="2727325" y="2682875"/>
          <p14:tracePt t="46759" x="2759075" y="2695575"/>
          <p14:tracePt t="46767" x="2771775" y="2701925"/>
          <p14:tracePt t="46775" x="2784475" y="2701925"/>
          <p14:tracePt t="46782" x="2790825" y="2701925"/>
          <p14:tracePt t="46793" x="2797175" y="2701925"/>
          <p14:tracePt t="46812" x="2803525" y="2695575"/>
          <p14:tracePt t="46818" x="2803525" y="2689225"/>
          <p14:tracePt t="46828" x="2803525" y="2676525"/>
          <p14:tracePt t="46834" x="2803525" y="2670175"/>
          <p14:tracePt t="46843" x="2803525" y="2657475"/>
          <p14:tracePt t="46851" x="2803525" y="2638425"/>
          <p14:tracePt t="46860" x="2797175" y="2632075"/>
          <p14:tracePt t="46867" x="2797175" y="2619375"/>
          <p14:tracePt t="46876" x="2784475" y="2606675"/>
          <p14:tracePt t="46882" x="2778125" y="2600325"/>
          <p14:tracePt t="46901" x="2752725" y="2574925"/>
          <p14:tracePt t="46907" x="2740025" y="2562225"/>
          <p14:tracePt t="46914" x="2720975" y="2549525"/>
          <p14:tracePt t="46923" x="2689225" y="2536825"/>
          <p14:tracePt t="46931" x="2657475" y="2530475"/>
          <p14:tracePt t="46936" x="2625725" y="2530475"/>
          <p14:tracePt t="46945" x="2581275" y="2530475"/>
          <p14:tracePt t="46952" x="2536825" y="2530475"/>
          <p14:tracePt t="46961" x="2490788" y="2530475"/>
          <p14:tracePt t="46968" x="2446338" y="2524125"/>
          <p14:tracePt t="46977" x="2395538" y="2517775"/>
          <p14:tracePt t="46984" x="2351088" y="2517775"/>
          <p14:tracePt t="46993" x="2306638" y="2517775"/>
          <p14:tracePt t="47001" x="2287588" y="2524125"/>
          <p14:tracePt t="47010" x="2262188" y="2530475"/>
          <p14:tracePt t="47017" x="2255838" y="2536825"/>
          <p14:tracePt t="47025" x="2243138" y="2536825"/>
          <p14:tracePt t="47033" x="2236788" y="2536825"/>
          <p14:tracePt t="47041" x="2230438" y="2536825"/>
          <p14:tracePt t="47052" x="2230438" y="2543175"/>
          <p14:tracePt t="47056" x="2211388" y="2562225"/>
          <p14:tracePt t="47065" x="2185988" y="2581275"/>
          <p14:tracePt t="47073" x="2141538" y="2593975"/>
          <p14:tracePt t="47079" x="2097088" y="2613025"/>
          <p14:tracePt t="47086" x="2058988" y="2625725"/>
          <p14:tracePt t="47095" x="2019300" y="2632075"/>
          <p14:tracePt t="47102" x="1987550" y="2644775"/>
          <p14:tracePt t="47111" x="1968500" y="2657475"/>
          <p14:tracePt t="47118" x="1955800" y="2670175"/>
          <p14:tracePt t="47127" x="1949450" y="2676525"/>
          <p14:tracePt t="47143" x="1949450" y="2689225"/>
          <p14:tracePt t="47151" x="1949450" y="2701925"/>
          <p14:tracePt t="47159" x="1949450" y="2714625"/>
          <p14:tracePt t="47167" x="1955800" y="2746375"/>
          <p14:tracePt t="47175" x="1974850" y="2798763"/>
          <p14:tracePt t="47183" x="1987550" y="2843213"/>
          <p14:tracePt t="47191" x="2019300" y="2881313"/>
          <p14:tracePt t="47198" x="2051050" y="2925763"/>
          <p14:tracePt t="47204" x="2103438" y="2970213"/>
          <p14:tracePt t="47213" x="2147888" y="3008313"/>
          <p14:tracePt t="47220" x="2198688" y="3040063"/>
          <p14:tracePt t="47229" x="2243138" y="3071813"/>
          <p14:tracePt t="47236" x="2293938" y="3103563"/>
          <p14:tracePt t="47245" x="2338388" y="3135313"/>
          <p14:tracePt t="47252" x="2389188" y="3167063"/>
          <p14:tracePt t="47261" x="2414588" y="3186113"/>
          <p14:tracePt t="47268" x="2452688" y="3205163"/>
          <p14:tracePt t="47279" x="2478088" y="3219450"/>
          <p14:tracePt t="47284" x="2524125" y="3232150"/>
          <p14:tracePt t="47293" x="2562225" y="3244850"/>
          <p14:tracePt t="47300" x="2606675" y="3257550"/>
          <p14:tracePt t="47309" x="2651125" y="3270250"/>
          <p14:tracePt t="47317" x="2682875" y="3270250"/>
          <p14:tracePt t="47325" x="2714625" y="3270250"/>
          <p14:tracePt t="47333" x="2752725" y="3270250"/>
          <p14:tracePt t="47338" x="2790825" y="3270250"/>
          <p14:tracePt t="47347" x="2822575" y="3263900"/>
          <p14:tracePt t="47354" x="2841625" y="3257550"/>
          <p14:tracePt t="47364" x="2860675" y="3257550"/>
          <p14:tracePt t="47370" x="2873375" y="3251200"/>
          <p14:tracePt t="47379" x="2879725" y="3251200"/>
          <p14:tracePt t="47386" x="2898775" y="3238500"/>
          <p14:tracePt t="47395" x="2917825" y="3225800"/>
          <p14:tracePt t="47402" x="2936875" y="3219450"/>
          <p14:tracePt t="47411" x="2976563" y="3198813"/>
          <p14:tracePt t="47418" x="3001963" y="3186113"/>
          <p14:tracePt t="47427" x="3033713" y="3173413"/>
          <p14:tracePt t="47434" x="3052763" y="3154363"/>
          <p14:tracePt t="47443" x="3065463" y="3141663"/>
          <p14:tracePt t="47451" x="3084513" y="3135313"/>
          <p14:tracePt t="47459" x="3103563" y="3122613"/>
          <p14:tracePt t="47467" x="3122613" y="3103563"/>
          <p14:tracePt t="47475" x="3148013" y="3090863"/>
          <p14:tracePt t="47483" x="3186113" y="3078163"/>
          <p14:tracePt t="47488" x="3211513" y="3059113"/>
          <p14:tracePt t="47497" x="3236913" y="3046413"/>
          <p14:tracePt t="47504" x="3262313" y="3033713"/>
          <p14:tracePt t="47513" x="3275013" y="3027363"/>
          <p14:tracePt t="47520" x="3294063" y="3014663"/>
          <p14:tracePt t="47529" x="3306763" y="2995613"/>
          <p14:tracePt t="47536" x="3319463" y="2976563"/>
          <p14:tracePt t="47545" x="3332163" y="2957513"/>
          <p14:tracePt t="47552" x="3338513" y="2938463"/>
          <p14:tracePt t="47561" x="3344863" y="2925763"/>
          <p14:tracePt t="47568" x="3344863" y="2913063"/>
          <p14:tracePt t="47577" x="3351213" y="2900363"/>
          <p14:tracePt t="47584" x="3351213" y="2894013"/>
          <p14:tracePt t="47593" x="3357563" y="2874963"/>
          <p14:tracePt t="47601" x="3357563" y="2862263"/>
          <p14:tracePt t="47610" x="3357563" y="2855913"/>
          <p14:tracePt t="47617" x="3351213" y="2843213"/>
          <p14:tracePt t="47623" x="3344863" y="2830513"/>
          <p14:tracePt t="47630" x="3332163" y="2824163"/>
          <p14:tracePt t="47639" x="3325813" y="2811463"/>
          <p14:tracePt t="47646" x="3313113" y="2798763"/>
          <p14:tracePt t="47654" x="3300413" y="2784475"/>
          <p14:tracePt t="47663" x="3281363" y="2765425"/>
          <p14:tracePt t="47670" x="3249613" y="2752725"/>
          <p14:tracePt t="47678" x="3198813" y="2740025"/>
          <p14:tracePt t="47686" x="3160713" y="2714625"/>
          <p14:tracePt t="47695" x="3128963" y="2701925"/>
          <p14:tracePt t="47702" x="3109913" y="2689225"/>
          <p14:tracePt t="47711" x="3065463" y="2676525"/>
          <p14:tracePt t="47718" x="3046413" y="2670175"/>
          <p14:tracePt t="47727" x="3001963" y="2663825"/>
          <p14:tracePt t="47734" x="2955925" y="2657475"/>
          <p14:tracePt t="47743" x="2911475" y="2644775"/>
          <p14:tracePt t="47750" x="2867025" y="2644775"/>
          <p14:tracePt t="47757" x="2809875" y="2644775"/>
          <p14:tracePt t="47764" x="2771775" y="2644775"/>
          <p14:tracePt t="47772" x="2714625" y="2644775"/>
          <p14:tracePt t="47781" x="2670175" y="2638425"/>
          <p14:tracePt t="47788" x="2625725" y="2625725"/>
          <p14:tracePt t="47796" x="2587625" y="2613025"/>
          <p14:tracePt t="47804" x="2555875" y="2593975"/>
          <p14:tracePt t="47812" x="2517775" y="2581275"/>
          <p14:tracePt t="47820" x="2497138" y="2574925"/>
          <p14:tracePt t="47829" x="2484438" y="2568575"/>
          <p14:tracePt t="47836" x="2471738" y="2568575"/>
          <p14:tracePt t="47845" x="2459038" y="2562225"/>
          <p14:tracePt t="47852" x="2452688" y="2555875"/>
          <p14:tracePt t="47861" x="2439988" y="2555875"/>
          <p14:tracePt t="47868" x="2427288" y="2555875"/>
          <p14:tracePt t="47877" x="2420938" y="2555875"/>
          <p14:tracePt t="47884" x="2401888" y="2555875"/>
          <p14:tracePt t="47901" x="2357438" y="2568575"/>
          <p14:tracePt t="47907" x="2351088" y="2574925"/>
          <p14:tracePt t="47914" x="2332038" y="2581275"/>
          <p14:tracePt t="47923" x="2319338" y="2587625"/>
          <p14:tracePt t="47931" x="2300288" y="2593975"/>
          <p14:tracePt t="47939" x="2293938" y="2600325"/>
          <p14:tracePt t="47946" x="2281238" y="2600325"/>
          <p14:tracePt t="47954" x="2268538" y="2600325"/>
          <p14:tracePt t="47963" x="2255838" y="2606675"/>
          <p14:tracePt t="47970" x="2243138" y="2613025"/>
          <p14:tracePt t="47979" x="2230438" y="2619375"/>
          <p14:tracePt t="47986" x="2224088" y="2625725"/>
          <p14:tracePt t="47995" x="2205038" y="2638425"/>
          <p14:tracePt t="48002" x="2185988" y="2651125"/>
          <p14:tracePt t="48011" x="2173288" y="2657475"/>
          <p14:tracePt t="48018" x="2160588" y="2663825"/>
          <p14:tracePt t="48027" x="2154238" y="2670175"/>
          <p14:tracePt t="48033" x="2141538" y="2682875"/>
          <p14:tracePt t="48041" x="2128838" y="2689225"/>
          <p14:tracePt t="48049" x="2116138" y="2701925"/>
          <p14:tracePt t="48064" x="2109788" y="2708275"/>
          <p14:tracePt t="48073" x="2103438" y="2714625"/>
          <p14:tracePt t="48088" x="2097088" y="2727325"/>
          <p14:tracePt t="48097" x="2084388" y="2740025"/>
          <p14:tracePt t="48105" x="2071688" y="2765425"/>
          <p14:tracePt t="48112" x="2058988" y="2784475"/>
          <p14:tracePt t="48120" x="2051050" y="2805113"/>
          <p14:tracePt t="48129" x="2044700" y="2843213"/>
          <p14:tracePt t="48136" x="2038350" y="2887663"/>
          <p14:tracePt t="48145" x="2032000" y="2932113"/>
          <p14:tracePt t="48152" x="2032000" y="2957513"/>
          <p14:tracePt t="48161" x="2032000" y="2989263"/>
          <p14:tracePt t="48167" x="2032000" y="3008313"/>
          <p14:tracePt t="48175" x="2044700" y="3059113"/>
          <p14:tracePt t="48183" x="2065338" y="3103563"/>
          <p14:tracePt t="48192" x="2084388" y="3141663"/>
          <p14:tracePt t="48199" x="2097088" y="3148013"/>
          <p14:tracePt t="48207" x="2128838" y="3179763"/>
          <p14:tracePt t="48214" x="2179638" y="3205163"/>
          <p14:tracePt t="48223" x="2224088" y="3225800"/>
          <p14:tracePt t="48230" x="2268538" y="3244850"/>
          <p14:tracePt t="48239" x="2325688" y="3257550"/>
          <p14:tracePt t="48246" x="2382838" y="3276600"/>
          <p14:tracePt t="48255" x="2446338" y="3289300"/>
          <p14:tracePt t="48263" x="2503488" y="3289300"/>
          <p14:tracePt t="48270" x="2568575" y="3295650"/>
          <p14:tracePt t="48279" x="2632075" y="3295650"/>
          <p14:tracePt t="48286" x="2695575" y="3295650"/>
          <p14:tracePt t="48295" x="2740025" y="3295650"/>
          <p14:tracePt t="48302" x="2784475" y="3289300"/>
          <p14:tracePt t="48309" x="2809875" y="3289300"/>
          <p14:tracePt t="48317" x="2816225" y="3289300"/>
          <p14:tracePt t="48325" x="2828925" y="3289300"/>
          <p14:tracePt t="48357" x="2835275" y="3289300"/>
          <p14:tracePt t="48364" x="2847975" y="3289300"/>
          <p14:tracePt t="48372" x="2860675" y="3289300"/>
          <p14:tracePt t="48380" x="2879725" y="3289300"/>
          <p14:tracePt t="48389" x="2911475" y="3289300"/>
          <p14:tracePt t="48396" x="2936875" y="3289300"/>
          <p14:tracePt t="48405" x="2955925" y="3289300"/>
          <p14:tracePt t="48413" x="2968625" y="3289300"/>
          <p14:tracePt t="48421" x="2982913" y="3289300"/>
          <p14:tracePt t="48616" x="2962275" y="3282950"/>
          <p14:tracePt t="48624" x="2936875" y="3276600"/>
          <p14:tracePt t="48632" x="2905125" y="3270250"/>
          <p14:tracePt t="48641" x="2873375" y="3263900"/>
          <p14:tracePt t="48649" x="2854325" y="3257550"/>
          <p14:tracePt t="48657" x="2828925" y="3244850"/>
          <p14:tracePt t="48665" x="2816225" y="3238500"/>
          <p14:tracePt t="48673" x="2803525" y="3232150"/>
          <p14:tracePt t="48681" x="2803525" y="3219450"/>
          <p14:tracePt t="48689" x="2803525" y="3205163"/>
          <p14:tracePt t="48696" x="2809875" y="3198813"/>
          <p14:tracePt t="48704" x="2809875" y="3186113"/>
          <p14:tracePt t="48712" x="2809875" y="3179763"/>
          <p14:tracePt t="48721" x="2809875" y="3167063"/>
          <p14:tracePt t="48727" x="2797175" y="3154363"/>
          <p14:tracePt t="48734" x="2784475" y="3135313"/>
          <p14:tracePt t="48743" x="2778125" y="3122613"/>
          <p14:tracePt t="48750" x="2765425" y="3116263"/>
          <p14:tracePt t="48759" x="2752725" y="3103563"/>
          <p14:tracePt t="48766" x="2740025" y="3084513"/>
          <p14:tracePt t="48775" x="2733675" y="3071813"/>
          <p14:tracePt t="48783" x="2720975" y="3065463"/>
          <p14:tracePt t="48791" x="2714625" y="3052763"/>
          <p14:tracePt t="48799" x="2708275" y="3040063"/>
          <p14:tracePt t="48807" x="2695575" y="3027363"/>
          <p14:tracePt t="48815" x="2695575" y="3021013"/>
          <p14:tracePt t="48823" x="2682875" y="3008313"/>
          <p14:tracePt t="48830" x="2676525" y="3001963"/>
          <p14:tracePt t="48839" x="2663825" y="3001963"/>
          <p14:tracePt t="48846" x="2644775" y="2995613"/>
          <p14:tracePt t="48854" x="2625725" y="2989263"/>
          <p14:tracePt t="48861" x="2587625" y="2989263"/>
          <p14:tracePt t="48868" x="2549525" y="2989263"/>
          <p14:tracePt t="48877" x="2509838" y="2982913"/>
          <p14:tracePt t="48884" x="2478088" y="2976563"/>
          <p14:tracePt t="48894" x="2459038" y="2963863"/>
          <p14:tracePt t="48900" x="2439988" y="2951163"/>
          <p14:tracePt t="48910" x="2420938" y="2932113"/>
          <p14:tracePt t="48916" x="2401888" y="2919413"/>
          <p14:tracePt t="48925" x="2395538" y="2906713"/>
          <p14:tracePt t="48933" x="2382838" y="2894013"/>
          <p14:tracePt t="48943" x="2376488" y="2881313"/>
          <p14:tracePt t="48948" x="2370138" y="2874963"/>
          <p14:tracePt t="48957" x="2363788" y="2862263"/>
          <p14:tracePt t="48973" x="2363788" y="2855913"/>
          <p14:tracePt t="49002" x="2357438" y="2855913"/>
          <p14:tracePt t="49011" x="2344738" y="2855913"/>
          <p14:tracePt t="49019" x="2338388" y="2855913"/>
          <p14:tracePt t="49026" x="2325688" y="2855913"/>
          <p14:tracePt t="49034" x="2319338" y="2855913"/>
          <p14:tracePt t="49043" x="2312988" y="2855913"/>
          <p14:tracePt t="49050" x="2306638" y="2855913"/>
          <p14:tracePt t="49059" x="2300288" y="2855913"/>
          <p14:tracePt t="49161" x="2312988" y="2855913"/>
          <p14:tracePt t="49168" x="2319338" y="2855913"/>
          <p14:tracePt t="49176" x="2338388" y="2862263"/>
          <p14:tracePt t="49184" x="2370138" y="2868613"/>
          <p14:tracePt t="49193" x="2389188" y="2874963"/>
          <p14:tracePt t="49201" x="2408238" y="2874963"/>
          <p14:tracePt t="49210" x="2414588" y="2874963"/>
          <p14:tracePt t="49216" x="2427288" y="2881313"/>
          <p14:tracePt t="49225" x="2433638" y="2881313"/>
          <p14:tracePt t="49420" x="2452688" y="2881313"/>
          <p14:tracePt t="49428" x="2517775" y="2881313"/>
          <p14:tracePt t="49436" x="2593975" y="2868613"/>
          <p14:tracePt t="49444" x="2689225" y="2849563"/>
          <p14:tracePt t="49453" x="2759075" y="2836863"/>
          <p14:tracePt t="49461" x="2822575" y="2817813"/>
          <p14:tracePt t="49468" x="2867025" y="2817813"/>
          <p14:tracePt t="49477" x="2892425" y="2817813"/>
          <p14:tracePt t="49484" x="2898775" y="2817813"/>
          <p14:tracePt t="49493" x="2911475" y="2817813"/>
          <p14:tracePt t="49500" x="2917825" y="2817813"/>
          <p14:tracePt t="49509" x="2930525" y="2817813"/>
          <p14:tracePt t="49516" x="2930525" y="2824163"/>
          <p14:tracePt t="49525" x="2936875" y="2824163"/>
          <p14:tracePt t="49532" x="2943225" y="2824163"/>
          <p14:tracePt t="49541" x="2949575" y="2824163"/>
          <p14:tracePt t="49549" x="2955925" y="2824163"/>
          <p14:tracePt t="49554" x="2962275" y="2817813"/>
          <p14:tracePt t="49563" x="2982913" y="2811463"/>
          <p14:tracePt t="49570" x="3001963" y="2811463"/>
          <p14:tracePt t="49578" x="3027363" y="2805113"/>
          <p14:tracePt t="49587" x="3040063" y="2805113"/>
          <p14:tracePt t="49595" x="3052763" y="2805113"/>
          <p14:tracePt t="49651" x="3059113" y="2805113"/>
          <p14:tracePt t="49658" x="3078163" y="2811463"/>
          <p14:tracePt t="49666" x="3122613" y="2817813"/>
          <p14:tracePt t="49676" x="3167063" y="2824163"/>
          <p14:tracePt t="49682" x="3198813" y="2830513"/>
          <p14:tracePt t="49692" x="3224213" y="2836863"/>
          <p14:tracePt t="49696" x="3236913" y="2836863"/>
          <p14:tracePt t="49705" x="3243263" y="2836863"/>
          <p14:tracePt t="49764" x="3230563" y="2836863"/>
          <p14:tracePt t="49789" x="3224213" y="2836863"/>
          <p14:tracePt t="49796" x="3217863" y="2836863"/>
          <p14:tracePt t="49813" x="3211513" y="2836863"/>
          <p14:tracePt t="51014" x="3211513" y="2830513"/>
          <p14:tracePt t="51022" x="3198813" y="2771775"/>
          <p14:tracePt t="51030" x="3173413" y="2740025"/>
          <p14:tracePt t="51039" x="3148013" y="2733675"/>
          <p14:tracePt t="51048" x="3135313" y="2720975"/>
          <p14:tracePt t="51055" x="3116263" y="2670175"/>
          <p14:tracePt t="51064" x="3097213" y="2651125"/>
          <p14:tracePt t="51071" x="3084513" y="2644775"/>
          <p14:tracePt t="51078" x="3078163" y="2638425"/>
          <p14:tracePt t="51086" x="3071813" y="2625725"/>
          <p14:tracePt t="51094" x="3071813" y="2613025"/>
          <p14:tracePt t="51102" x="3071813" y="2606675"/>
          <p14:tracePt t="51108" x="3071813" y="2593975"/>
          <p14:tracePt t="51116" x="3084513" y="2574925"/>
          <p14:tracePt t="51124" x="3097213" y="2549525"/>
          <p14:tracePt t="51132" x="3103563" y="2536825"/>
          <p14:tracePt t="51141" x="3116263" y="2517775"/>
          <p14:tracePt t="51148" x="3116263" y="2505075"/>
          <p14:tracePt t="51157" x="3116263" y="2498725"/>
          <p14:tracePt t="51164" x="3097213" y="2498725"/>
          <p14:tracePt t="51173" x="3071813" y="2524125"/>
          <p14:tracePt t="51181" x="3040063" y="2568575"/>
          <p14:tracePt t="51189" x="3033713" y="2606675"/>
          <p14:tracePt t="51464" x="3027363" y="2606675"/>
          <p14:tracePt t="51472" x="3008313" y="2638425"/>
          <p14:tracePt t="51480" x="2976563" y="2663825"/>
          <p14:tracePt t="51531" x="2976563" y="2670175"/>
          <p14:tracePt t="51538" x="2962275" y="2670175"/>
          <p14:tracePt t="51598" x="2968625" y="2670175"/>
          <p14:tracePt t="51606" x="2968625" y="2676525"/>
          <p14:tracePt t="51614" x="2982913" y="2701925"/>
          <p14:tracePt t="51623" x="3014663" y="2752725"/>
          <p14:tracePt t="51630" x="3059113" y="2771775"/>
          <p14:tracePt t="51639" x="3109913" y="2792413"/>
          <p14:tracePt t="51647" x="3148013" y="2792413"/>
          <p14:tracePt t="51655" x="3173413" y="2792413"/>
          <p14:tracePt t="51663" x="3192463" y="2784475"/>
          <p14:tracePt t="51669" x="3198813" y="2759075"/>
          <p14:tracePt t="51676" x="3198813" y="2714625"/>
          <p14:tracePt t="51685" x="3192463" y="2682875"/>
          <p14:tracePt t="51692" x="3179763" y="2657475"/>
          <p14:tracePt t="51700" x="3160713" y="2638425"/>
          <p14:tracePt t="51708" x="3148013" y="2600325"/>
          <p14:tracePt t="51716" x="3122613" y="2562225"/>
          <p14:tracePt t="51725" x="3109913" y="2517775"/>
          <p14:tracePt t="51732" x="3090863" y="2473325"/>
          <p14:tracePt t="51741" x="3084513" y="2409825"/>
          <p14:tracePt t="51748" x="3065463" y="2338388"/>
          <p14:tracePt t="51757" x="3052763" y="2281238"/>
          <p14:tracePt t="51764" x="3033713" y="2217738"/>
          <p14:tracePt t="51773" x="3021013" y="2154238"/>
          <p14:tracePt t="51780" x="3001963" y="2084388"/>
          <p14:tracePt t="51789" x="2976563" y="2008188"/>
          <p14:tracePt t="51797" x="2955925" y="1931988"/>
          <p14:tracePt t="51802" x="2930525" y="1866900"/>
          <p14:tracePt t="51810" x="2917825" y="1809750"/>
          <p14:tracePt t="51818" x="2905125" y="1765300"/>
          <p14:tracePt t="51826" x="2879725" y="1708150"/>
          <p14:tracePt t="51834" x="2841625" y="1638300"/>
          <p14:tracePt t="51842" x="2803525" y="1581150"/>
          <p14:tracePt t="51850" x="2771775" y="1536700"/>
          <p14:tracePt t="51858" x="2746375" y="1497013"/>
          <p14:tracePt t="51866" x="2727325" y="1465263"/>
          <p14:tracePt t="51874" x="2714625" y="1433513"/>
          <p14:tracePt t="51882" x="2701925" y="1395413"/>
          <p14:tracePt t="51897" x="2689225" y="1350963"/>
          <p14:tracePt t="51898" x="2682875" y="1306513"/>
          <p14:tracePt t="51907" x="2682875" y="1274763"/>
          <p14:tracePt t="51914" x="2682875" y="1249363"/>
          <p14:tracePt t="51923" x="2676525" y="1217613"/>
          <p14:tracePt t="51930" x="2670175" y="1192213"/>
          <p14:tracePt t="51939" x="2663825" y="1166813"/>
          <p14:tracePt t="51946" x="2651125" y="1154113"/>
          <p14:tracePt t="51952" x="2644775" y="1141413"/>
          <p14:tracePt t="51961" x="2632075" y="1128713"/>
          <p14:tracePt t="51968" x="2625725" y="1116013"/>
          <p14:tracePt t="51977" x="2613025" y="1103313"/>
          <p14:tracePt t="51984" x="2600325" y="1096963"/>
          <p14:tracePt t="51993" x="2593975" y="1084263"/>
          <p14:tracePt t="52000" x="2581275" y="1069975"/>
          <p14:tracePt t="52009" x="2568575" y="1057275"/>
          <p14:tracePt t="52016" x="2549525" y="1050925"/>
          <p14:tracePt t="52024" x="2530475" y="1038225"/>
          <p14:tracePt t="52032" x="2524125" y="1025525"/>
          <p14:tracePt t="52041" x="2509838" y="1012825"/>
          <p14:tracePt t="52048" x="2497138" y="1006475"/>
          <p14:tracePt t="52058" x="2484438" y="1000125"/>
          <p14:tracePt t="52064" x="2478088" y="1000125"/>
          <p14:tracePt t="52073" x="2459038" y="1000125"/>
          <p14:tracePt t="52079" x="2452688" y="1000125"/>
          <p14:tracePt t="52087" x="2420938" y="1000125"/>
          <p14:tracePt t="52095" x="2376488" y="1006475"/>
          <p14:tracePt t="52102" x="2325688" y="1019175"/>
          <p14:tracePt t="52111" x="2281238" y="1031875"/>
          <p14:tracePt t="52118" x="2236788" y="1050925"/>
          <p14:tracePt t="52126" x="2192338" y="1063625"/>
          <p14:tracePt t="52134" x="2166938" y="1069975"/>
          <p14:tracePt t="52142" x="2128838" y="1084263"/>
          <p14:tracePt t="52151" x="2109788" y="1096963"/>
          <p14:tracePt t="52159" x="2097088" y="1109663"/>
          <p14:tracePt t="52166" x="2078038" y="1122363"/>
          <p14:tracePt t="52175" x="2065338" y="1135063"/>
          <p14:tracePt t="52182" x="2051050" y="1147763"/>
          <p14:tracePt t="52191" x="2044700" y="1154113"/>
          <p14:tracePt t="52198" x="2032000" y="1179513"/>
          <p14:tracePt t="52207" x="2012950" y="1204913"/>
          <p14:tracePt t="52212" x="2000250" y="1243013"/>
          <p14:tracePt t="52221" x="1987550" y="1287463"/>
          <p14:tracePt t="52229" x="1981200" y="1331913"/>
          <p14:tracePt t="52237" x="1962150" y="1401763"/>
          <p14:tracePt t="52244" x="1955800" y="1465263"/>
          <p14:tracePt t="52252" x="1936750" y="1511300"/>
          <p14:tracePt t="52261" x="1936750" y="1543050"/>
          <p14:tracePt t="52269" x="1936750" y="1562100"/>
          <p14:tracePt t="52276" x="1949450" y="1581150"/>
          <p14:tracePt t="52285" x="1962150" y="1593850"/>
          <p14:tracePt t="52293" x="1968500" y="1593850"/>
          <p14:tracePt t="52301" x="1974850" y="1606550"/>
          <p14:tracePt t="52308" x="1981200" y="1612900"/>
          <p14:tracePt t="52316" x="1993900" y="1619250"/>
          <p14:tracePt t="52324" x="2019300" y="1631950"/>
          <p14:tracePt t="52332" x="2051050" y="1644650"/>
          <p14:tracePt t="52341" x="2097088" y="1663700"/>
          <p14:tracePt t="52348" x="2141538" y="1670050"/>
          <p14:tracePt t="52357" x="2185988" y="1676400"/>
          <p14:tracePt t="52363" x="2230438" y="1682750"/>
          <p14:tracePt t="52371" x="2274888" y="1682750"/>
          <p14:tracePt t="52379" x="2319338" y="1695450"/>
          <p14:tracePt t="52387" x="2363788" y="1708150"/>
          <p14:tracePt t="52395" x="2408238" y="1714500"/>
          <p14:tracePt t="52403" x="2459038" y="1727200"/>
          <p14:tracePt t="52411" x="2503488" y="1739900"/>
          <p14:tracePt t="52418" x="2549525" y="1752600"/>
          <p14:tracePt t="52426" x="2574925" y="1752600"/>
          <p14:tracePt t="52434" x="2606675" y="1752600"/>
          <p14:tracePt t="52442" x="2619375" y="1752600"/>
          <p14:tracePt t="52451" x="2632075" y="1752600"/>
          <p14:tracePt t="52459" x="2638425" y="1752600"/>
          <p14:tracePt t="52466" x="2644775" y="1752600"/>
          <p14:tracePt t="52475" x="2657475" y="1739900"/>
          <p14:tracePt t="52482" x="2663825" y="1727200"/>
          <p14:tracePt t="52491" x="2676525" y="1714500"/>
          <p14:tracePt t="52496" x="2682875" y="1695450"/>
          <p14:tracePt t="52505" x="2695575" y="1689100"/>
          <p14:tracePt t="52513" x="2701925" y="1676400"/>
          <p14:tracePt t="52522" x="2714625" y="1663700"/>
          <p14:tracePt t="52529" x="2720975" y="1657350"/>
          <p14:tracePt t="52537" x="2727325" y="1644650"/>
          <p14:tracePt t="52545" x="2727325" y="1631950"/>
          <p14:tracePt t="52553" x="2727325" y="1619250"/>
          <p14:tracePt t="52561" x="2727325" y="1612900"/>
          <p14:tracePt t="52569" x="2733675" y="1593850"/>
          <p14:tracePt t="52576" x="2746375" y="1581150"/>
          <p14:tracePt t="52585" x="2759075" y="1574800"/>
          <p14:tracePt t="52592" x="2771775" y="1536700"/>
          <p14:tracePt t="52601" x="2784475" y="1504950"/>
          <p14:tracePt t="52608" x="2809875" y="1465263"/>
          <p14:tracePt t="52616" x="2822575" y="1446213"/>
          <p14:tracePt t="52625" x="2828925" y="1427163"/>
          <p14:tracePt t="52630" x="2835275" y="1420813"/>
          <p14:tracePt t="52639" x="2841625" y="1408113"/>
          <p14:tracePt t="52646" x="2847975" y="1408113"/>
          <p14:tracePt t="52655" x="2847975" y="1401763"/>
          <p14:tracePt t="52706" x="2847975" y="1395413"/>
          <p14:tracePt t="52714" x="2847975" y="1389063"/>
          <p14:tracePt t="52723" x="2854325" y="1389063"/>
          <p14:tracePt t="52730" x="2860675" y="1389063"/>
          <p14:tracePt t="52741" x="2873375" y="1376363"/>
          <p14:tracePt t="52748" x="2886075" y="1370013"/>
          <p14:tracePt t="52757" x="2898775" y="1357313"/>
          <p14:tracePt t="52764" x="2911475" y="1350963"/>
          <p14:tracePt t="52773" x="2924175" y="1338263"/>
          <p14:tracePt t="52780" x="2936875" y="1325563"/>
          <p14:tracePt t="52791" x="2949575" y="1306513"/>
          <p14:tracePt t="52798" x="2955925" y="1293813"/>
          <p14:tracePt t="52806" x="2968625" y="1281113"/>
          <p14:tracePt t="52814" x="2982913" y="1255713"/>
          <p14:tracePt t="52823" x="3001963" y="1204913"/>
          <p14:tracePt t="52830" x="3014663" y="1173163"/>
          <p14:tracePt t="52839" x="3027363" y="1135063"/>
          <p14:tracePt t="52846" x="3027363" y="1109663"/>
          <p14:tracePt t="52855" x="3027363" y="1096963"/>
          <p14:tracePt t="52864" x="3027363" y="1084263"/>
          <p14:tracePt t="52873" x="3027363" y="1077913"/>
          <p14:tracePt t="52880" x="3027363" y="1069975"/>
          <p14:tracePt t="52913" x="3027363" y="1063625"/>
          <p14:tracePt t="52925" x="3021013" y="1057275"/>
          <p14:tracePt t="52942" x="3014663" y="1057275"/>
          <p14:tracePt t="52953" x="3014663" y="1050925"/>
          <p14:tracePt t="52969" x="3001963" y="1038225"/>
          <p14:tracePt t="52976" x="2989263" y="1031875"/>
          <p14:tracePt t="52982" x="2976563" y="1019175"/>
          <p14:tracePt t="52991" x="2962275" y="1006475"/>
          <p14:tracePt t="52998" x="2936875" y="993775"/>
          <p14:tracePt t="53006" x="2917825" y="981075"/>
          <p14:tracePt t="53014" x="2898775" y="968375"/>
          <p14:tracePt t="53023" x="2886075" y="955675"/>
          <p14:tracePt t="53030" x="2886075" y="949325"/>
          <p14:tracePt t="53041" x="2886075" y="936625"/>
          <p14:tracePt t="53048" x="2886075" y="930275"/>
          <p14:tracePt t="53056" x="2886075" y="917575"/>
          <p14:tracePt t="53064" x="2898775" y="904875"/>
          <p14:tracePt t="53073" x="2905125" y="898525"/>
          <p14:tracePt t="53082" x="2911475" y="898525"/>
          <p14:tracePt t="53091" x="2930525" y="885825"/>
          <p14:tracePt t="53098" x="2943225" y="873125"/>
          <p14:tracePt t="53106" x="2955925" y="860425"/>
          <p14:tracePt t="53114" x="2968625" y="841375"/>
          <p14:tracePt t="53123" x="2995613" y="815975"/>
          <p14:tracePt t="53130" x="3014663" y="777875"/>
          <p14:tracePt t="53139" x="3021013" y="758825"/>
          <p14:tracePt t="53146" x="3027363" y="752475"/>
          <p14:tracePt t="53157" x="3027363" y="733425"/>
          <p14:tracePt t="53164" x="3021013" y="714375"/>
          <p14:tracePt t="53173" x="3001963" y="701675"/>
          <p14:tracePt t="53180" x="2982913" y="688975"/>
          <p14:tracePt t="53189" x="2955925" y="682625"/>
          <p14:tracePt t="53194" x="2924175" y="669925"/>
          <p14:tracePt t="53203" x="2867025" y="657225"/>
          <p14:tracePt t="53211" x="2797175" y="657225"/>
          <p14:tracePt t="53218" x="2701925" y="657225"/>
          <p14:tracePt t="53226" x="2593975" y="669925"/>
          <p14:tracePt t="53235" x="2471738" y="688975"/>
          <p14:tracePt t="53242" x="2312988" y="708025"/>
          <p14:tracePt t="53251" x="2166938" y="727075"/>
          <p14:tracePt t="53258" x="2058988" y="752475"/>
          <p14:tracePt t="53267" x="1962150" y="771525"/>
          <p14:tracePt t="53275" x="1873250" y="796925"/>
          <p14:tracePt t="53282" x="1809750" y="841375"/>
          <p14:tracePt t="53291" x="1752600" y="885825"/>
          <p14:tracePt t="53298" x="1695450" y="949325"/>
          <p14:tracePt t="53307" x="1663700" y="1050925"/>
          <p14:tracePt t="53314" x="1644650" y="1147763"/>
          <p14:tracePt t="53321" x="1644650" y="1262063"/>
          <p14:tracePt t="53328" x="1657350" y="1446213"/>
          <p14:tracePt t="53337" x="1714500" y="1676400"/>
          <p14:tracePt t="53345" x="1758950" y="1892300"/>
          <p14:tracePt t="53354" x="1841500" y="2109788"/>
          <p14:tracePt t="53362" x="1905000" y="2255838"/>
          <p14:tracePt t="53370" x="2038350" y="2466975"/>
          <p14:tracePt t="53377" x="2236788" y="2695575"/>
          <p14:tracePt t="53384" x="2452688" y="2830513"/>
          <p14:tracePt t="53392" x="2733675" y="2925763"/>
          <p14:tracePt t="53401" x="2968625" y="2976563"/>
          <p14:tracePt t="53408" x="3243263" y="3021013"/>
          <p14:tracePt t="53417" x="3549650" y="3033713"/>
          <p14:tracePt t="53424" x="3835400" y="3014663"/>
          <p14:tracePt t="53433" x="4110038" y="2957513"/>
          <p14:tracePt t="53441" x="4359275" y="2862263"/>
          <p14:tracePt t="53448" x="4524375" y="2765425"/>
          <p14:tracePt t="53457" x="4664075" y="2638425"/>
          <p14:tracePt t="53464" x="4708525" y="2536825"/>
          <p14:tracePt t="53472" x="4733925" y="2441575"/>
          <p14:tracePt t="53478" x="4733925" y="2325688"/>
          <p14:tracePt t="53487" x="4695825" y="2211388"/>
          <p14:tracePt t="53495" x="4606925" y="2084388"/>
          <p14:tracePt t="53503" x="4524375" y="1951038"/>
          <p14:tracePt t="53511" x="4410075" y="1809750"/>
          <p14:tracePt t="53519" x="4262438" y="1682750"/>
          <p14:tracePt t="53526" x="4129088" y="1568450"/>
          <p14:tracePt t="53535" x="3970338" y="1433513"/>
          <p14:tracePt t="53542" x="3810000" y="1293813"/>
          <p14:tracePt t="53551" x="3613150" y="1166813"/>
          <p14:tracePt t="53558" x="3414713" y="1038225"/>
          <p14:tracePt t="53567" x="3236913" y="962025"/>
          <p14:tracePt t="53574" x="3097213" y="911225"/>
          <p14:tracePt t="53582" x="2995613" y="892175"/>
          <p14:tracePt t="53591" x="2898775" y="873125"/>
          <p14:tracePt t="53596" x="2797175" y="860425"/>
          <p14:tracePt t="53605" x="2701925" y="841375"/>
          <p14:tracePt t="53612" x="2619375" y="841375"/>
          <p14:tracePt t="53621" x="2509838" y="854075"/>
          <p14:tracePt t="53628" x="2414588" y="866775"/>
          <p14:tracePt t="53637" x="2306638" y="898525"/>
          <p14:tracePt t="53644" x="2185988" y="923925"/>
          <p14:tracePt t="53653" x="2006600" y="981075"/>
          <p14:tracePt t="53661" x="1885950" y="1044575"/>
          <p14:tracePt t="53669" x="1778000" y="1116013"/>
          <p14:tracePt t="53677" x="1708150" y="1185863"/>
          <p14:tracePt t="53685" x="1625600" y="1281113"/>
          <p14:tracePt t="53692" x="1566863" y="1363663"/>
          <p14:tracePt t="53701" x="1509713" y="1497013"/>
          <p14:tracePt t="53708" x="1446213" y="1695450"/>
          <p14:tracePt t="53717" x="1382713" y="1951038"/>
          <p14:tracePt t="53724" x="1344613" y="2160588"/>
          <p14:tracePt t="53733" x="1331913" y="2300288"/>
          <p14:tracePt t="53739" x="1350963" y="2409825"/>
          <p14:tracePt t="53746" x="1382713" y="2505075"/>
          <p14:tracePt t="53755" x="1414463" y="2581275"/>
          <p14:tracePt t="53762" x="1458913" y="2638425"/>
          <p14:tracePt t="53772" x="1503363" y="2689225"/>
          <p14:tracePt t="53778" x="1573213" y="2752725"/>
          <p14:tracePt t="53787" x="1644650" y="2805113"/>
          <p14:tracePt t="53795" x="1752600" y="2830513"/>
          <p14:tracePt t="53803" x="1885950" y="2849563"/>
          <p14:tracePt t="53811" x="2065338" y="2862263"/>
          <p14:tracePt t="53819" x="2268538" y="2843213"/>
          <p14:tracePt t="53827" x="2478088" y="2817813"/>
          <p14:tracePt t="53835" x="2676525" y="2752725"/>
          <p14:tracePt t="53842" x="2892425" y="2676525"/>
          <p14:tracePt t="53850" x="3097213" y="2587625"/>
          <p14:tracePt t="53858" x="3249613" y="2498725"/>
          <p14:tracePt t="53867" x="3382963" y="2397125"/>
          <p14:tracePt t="53874" x="3492500" y="2274888"/>
          <p14:tracePt t="53880" x="3543300" y="2185988"/>
          <p14:tracePt t="53894" x="3600450" y="2071688"/>
          <p14:tracePt t="53896" x="3644900" y="1917700"/>
          <p14:tracePt t="53906" x="3670300" y="1733550"/>
          <p14:tracePt t="53912" x="3670300" y="1562100"/>
          <p14:tracePt t="53921" x="3663950" y="1382713"/>
          <p14:tracePt t="53928" x="3606800" y="1204913"/>
          <p14:tracePt t="53937" x="3530600" y="1000125"/>
          <p14:tracePt t="53944" x="3454400" y="803275"/>
          <p14:tracePt t="53953" x="3357563" y="611188"/>
          <p14:tracePt t="53961" x="3255963" y="509588"/>
          <p14:tracePt t="53970" x="3154363" y="465138"/>
          <p14:tracePt t="53977" x="3046413" y="439738"/>
          <p14:tracePt t="53985" x="2911475" y="420688"/>
          <p14:tracePt t="53992" x="2803525" y="401638"/>
          <p14:tracePt t="54001" x="2701925" y="395288"/>
          <p14:tracePt t="54008" x="2625725" y="395288"/>
          <p14:tracePt t="54014" x="2568575" y="395288"/>
          <p14:tracePt t="54022" x="2524125" y="401638"/>
          <p14:tracePt t="54030" x="2509838" y="414338"/>
          <p14:tracePt t="54038" x="2497138" y="420688"/>
          <p14:tracePt t="54046" x="2490788" y="420688"/>
          <p14:tracePt t="54067" x="2490788" y="427038"/>
          <p14:tracePt t="54107" x="2484438" y="427038"/>
          <p14:tracePt t="54576" x="2484438" y="458788"/>
          <p14:tracePt t="54585" x="2484438" y="509588"/>
          <p14:tracePt t="54594" x="2503488" y="554038"/>
          <p14:tracePt t="54599" x="2517775" y="604838"/>
          <p14:tracePt t="54606" x="2543175" y="663575"/>
          <p14:tracePt t="54614" x="2555875" y="708025"/>
          <p14:tracePt t="54623" x="2581275" y="746125"/>
          <p14:tracePt t="54630" x="2600325" y="777875"/>
          <p14:tracePt t="54639" x="2619375" y="796925"/>
          <p14:tracePt t="54646" x="2638425" y="815975"/>
          <p14:tracePt t="54655" x="2676525" y="847725"/>
          <p14:tracePt t="54662" x="2727325" y="885825"/>
          <p14:tracePt t="54672" x="2771775" y="936625"/>
          <p14:tracePt t="54678" x="2822575" y="987425"/>
          <p14:tracePt t="54687" x="2879725" y="1031875"/>
          <p14:tracePt t="54694" x="2917825" y="1069975"/>
          <p14:tracePt t="54703" x="2968625" y="1103313"/>
          <p14:tracePt t="54711" x="3027363" y="1128713"/>
          <p14:tracePt t="54719" x="3084513" y="1141413"/>
          <p14:tracePt t="54724" x="3135313" y="1160463"/>
          <p14:tracePt t="54732" x="3186113" y="1179513"/>
          <p14:tracePt t="54741" x="3243263" y="1211263"/>
          <p14:tracePt t="54748" x="3300413" y="1236663"/>
          <p14:tracePt t="54756" x="3370263" y="1281113"/>
          <p14:tracePt t="54765" x="3454400" y="1300163"/>
          <p14:tracePt t="54772" x="3524250" y="1312863"/>
          <p14:tracePt t="54780" x="3575050" y="1331913"/>
          <p14:tracePt t="54788" x="3619500" y="1344613"/>
          <p14:tracePt t="54796" x="3632200" y="1350963"/>
          <p14:tracePt t="54806" x="3632200" y="1357313"/>
          <p14:tracePt t="54854" x="3619500" y="1370013"/>
          <p14:tracePt t="54860" x="3606800" y="1382713"/>
          <p14:tracePt t="54869" x="3594100" y="1395413"/>
          <p14:tracePt t="54875" x="3587750" y="1408113"/>
          <p14:tracePt t="54882" x="3575050" y="1414463"/>
          <p14:tracePt t="54894" x="3562350" y="1427163"/>
          <p14:tracePt t="54898" x="3556000" y="1439863"/>
          <p14:tracePt t="54974" x="3556000" y="1446213"/>
          <p14:tracePt t="54990" x="3556000" y="1458913"/>
          <p14:tracePt t="54998" x="3549650" y="1484313"/>
          <p14:tracePt t="55004" x="3543300" y="1504950"/>
          <p14:tracePt t="55012" x="3536950" y="1511300"/>
          <p14:tracePt t="55021" x="3536950" y="1517650"/>
          <p14:tracePt t="55028" x="3536950" y="1524000"/>
          <p14:tracePt t="55037" x="3536950" y="1530350"/>
          <p14:tracePt t="55060" x="3543300" y="1524000"/>
          <p14:tracePt t="55069" x="3556000" y="1504950"/>
          <p14:tracePt t="55076" x="3562350" y="1484313"/>
          <p14:tracePt t="55085" x="3575050" y="1465263"/>
          <p14:tracePt t="55093" x="3581400" y="1452563"/>
          <p14:tracePt t="55101" x="3587750" y="1408113"/>
          <p14:tracePt t="55108" x="3587750" y="1363663"/>
          <p14:tracePt t="55117" x="3587750" y="1312863"/>
          <p14:tracePt t="55124" x="3575050" y="1249363"/>
          <p14:tracePt t="55132" x="3562350" y="1179513"/>
          <p14:tracePt t="55139" x="3543300" y="1103313"/>
          <p14:tracePt t="55146" x="3517900" y="1019175"/>
          <p14:tracePt t="55154" x="3492500" y="949325"/>
          <p14:tracePt t="55162" x="3460750" y="879475"/>
          <p14:tracePt t="55171" x="3414713" y="835025"/>
          <p14:tracePt t="55178" x="3370263" y="809625"/>
          <p14:tracePt t="55187" x="3313113" y="796925"/>
          <p14:tracePt t="55194" x="3255963" y="777875"/>
          <p14:tracePt t="55203" x="3192463" y="771525"/>
          <p14:tracePt t="55210" x="3116263" y="752475"/>
          <p14:tracePt t="55219" x="3033713" y="746125"/>
          <p14:tracePt t="55226" x="2962275" y="739775"/>
          <p14:tracePt t="55235" x="2898775" y="727075"/>
          <p14:tracePt t="55243" x="2816225" y="720725"/>
          <p14:tracePt t="55251" x="2740025" y="714375"/>
          <p14:tracePt t="55259" x="2663825" y="714375"/>
          <p14:tracePt t="55267" x="2568575" y="714375"/>
          <p14:tracePt t="55274" x="2497138" y="714375"/>
          <p14:tracePt t="55281" x="2427288" y="720725"/>
          <p14:tracePt t="55289" x="2357438" y="733425"/>
          <p14:tracePt t="55296" x="2300288" y="739775"/>
          <p14:tracePt t="55304" x="2243138" y="752475"/>
          <p14:tracePt t="55312" x="2198688" y="771525"/>
          <p14:tracePt t="55321" x="2154238" y="784225"/>
          <p14:tracePt t="55328" x="2116138" y="796925"/>
          <p14:tracePt t="55337" x="2097088" y="809625"/>
          <p14:tracePt t="55344" x="2071688" y="828675"/>
          <p14:tracePt t="55354" x="2044700" y="860425"/>
          <p14:tracePt t="55360" x="2006600" y="898525"/>
          <p14:tracePt t="55369" x="1962150" y="968375"/>
          <p14:tracePt t="55376" x="1911350" y="1038225"/>
          <p14:tracePt t="55385" x="1854200" y="1135063"/>
          <p14:tracePt t="55393" x="1797050" y="1243013"/>
          <p14:tracePt t="55401" x="1752600" y="1319213"/>
          <p14:tracePt t="55409" x="1733550" y="1382713"/>
          <p14:tracePt t="55414" x="1714500" y="1439863"/>
          <p14:tracePt t="55422" x="1701800" y="1497013"/>
          <p14:tracePt t="55430" x="1682750" y="1562100"/>
          <p14:tracePt t="55439" x="1682750" y="1619250"/>
          <p14:tracePt t="55446" x="1689100" y="1676400"/>
          <p14:tracePt t="55455" x="1708150" y="1739900"/>
          <p14:tracePt t="55462" x="1752600" y="1828800"/>
          <p14:tracePt t="55471" x="1809750" y="1957388"/>
          <p14:tracePt t="55478" x="1873250" y="2078038"/>
          <p14:tracePt t="55487" x="1930400" y="2185988"/>
          <p14:tracePt t="55494" x="2006600" y="2274888"/>
          <p14:tracePt t="55503" x="2065338" y="2359025"/>
          <p14:tracePt t="55510" x="2116138" y="2428875"/>
          <p14:tracePt t="55519" x="2179638" y="2486025"/>
          <p14:tracePt t="55526" x="2230438" y="2536825"/>
          <p14:tracePt t="55535" x="2274888" y="2587625"/>
          <p14:tracePt t="55543" x="2312988" y="2613025"/>
          <p14:tracePt t="55551" x="2363788" y="2657475"/>
          <p14:tracePt t="55556" x="2408238" y="2670175"/>
          <p14:tracePt t="55565" x="2452688" y="2689225"/>
          <p14:tracePt t="55572" x="2490788" y="2701925"/>
          <p14:tracePt t="55580" x="2536825" y="2714625"/>
          <p14:tracePt t="55589" x="2587625" y="2733675"/>
          <p14:tracePt t="55596" x="2632075" y="2740025"/>
          <p14:tracePt t="55604" x="2682875" y="2746375"/>
          <p14:tracePt t="55612" x="2727325" y="2746375"/>
          <p14:tracePt t="55621" x="2784475" y="2746375"/>
          <p14:tracePt t="55628" x="2835275" y="2740025"/>
          <p14:tracePt t="55637" x="2879725" y="2727325"/>
          <p14:tracePt t="55644" x="2924175" y="2720975"/>
          <p14:tracePt t="55653" x="2968625" y="2720975"/>
          <p14:tracePt t="55660" x="2989263" y="2720975"/>
          <p14:tracePt t="55669" x="3001963" y="2720975"/>
          <p14:tracePt t="55676" x="3014663" y="2720975"/>
          <p14:tracePt t="55685" x="3021013" y="2720975"/>
          <p14:tracePt t="56260" x="3021013" y="2727325"/>
          <p14:tracePt t="56266" x="3014663" y="2727325"/>
          <p14:tracePt t="56275" x="3008313" y="2727325"/>
          <p14:tracePt t="56291" x="3008313" y="2714625"/>
          <p14:tracePt t="56298" x="3001963" y="2708275"/>
          <p14:tracePt t="56308" x="2995613" y="2695575"/>
          <p14:tracePt t="56315" x="2989263" y="2670175"/>
          <p14:tracePt t="56322" x="2968625" y="2644775"/>
          <p14:tracePt t="56331" x="2949575" y="2600325"/>
          <p14:tracePt t="56339" x="2943225" y="2543175"/>
          <p14:tracePt t="56346" x="2936875" y="2479675"/>
          <p14:tracePt t="56355" x="2930525" y="2384425"/>
          <p14:tracePt t="56362" x="2898775" y="2274888"/>
          <p14:tracePt t="56370" x="2886075" y="2179638"/>
          <p14:tracePt t="56378" x="2867025" y="2103438"/>
          <p14:tracePt t="56386" x="2854325" y="2058988"/>
          <p14:tracePt t="56394" x="2828925" y="2027238"/>
          <p14:tracePt t="56402" x="2797175" y="1982788"/>
          <p14:tracePt t="56409" x="2771775" y="1951038"/>
          <p14:tracePt t="56418" x="2733675" y="1911350"/>
          <p14:tracePt t="56426" x="2701925" y="1873250"/>
          <p14:tracePt t="56433" x="2670175" y="1854200"/>
          <p14:tracePt t="56441" x="2625725" y="1828800"/>
          <p14:tracePt t="56449" x="2587625" y="1797050"/>
          <p14:tracePt t="56456" x="2568575" y="1790700"/>
          <p14:tracePt t="56464" x="2555875" y="1778000"/>
          <p14:tracePt t="56472" x="2549525" y="1765300"/>
          <p14:tracePt t="56481" x="2536825" y="1765300"/>
          <p14:tracePt t="56488" x="2517775" y="1758950"/>
          <p14:tracePt t="56496" x="2509838" y="1758950"/>
          <p14:tracePt t="56505" x="2497138" y="1746250"/>
          <p14:tracePt t="56512" x="2484438" y="1733550"/>
          <p14:tracePt t="56521" x="2465388" y="1727200"/>
          <p14:tracePt t="56528" x="2433638" y="1714500"/>
          <p14:tracePt t="56535" x="2389188" y="1689100"/>
          <p14:tracePt t="56542" x="2338388" y="1657350"/>
          <p14:tracePt t="56551" x="2300288" y="1625600"/>
          <p14:tracePt t="56559" x="2255838" y="1587500"/>
          <p14:tracePt t="56567" x="2205038" y="1562100"/>
          <p14:tracePt t="56575" x="2160588" y="1549400"/>
          <p14:tracePt t="56583" x="2135188" y="1530350"/>
          <p14:tracePt t="56591" x="2122488" y="1530350"/>
          <p14:tracePt t="57158" x="2128838" y="1530350"/>
          <p14:tracePt t="57166" x="2141538" y="1530350"/>
          <p14:tracePt t="57174" x="2166938" y="1530350"/>
          <p14:tracePt t="57183" x="2185988" y="1530350"/>
          <p14:tracePt t="57191" x="2192338" y="1530350"/>
          <p14:tracePt t="57199" x="2205038" y="1530350"/>
          <p14:tracePt t="57207" x="2211388" y="1530350"/>
          <p14:tracePt t="57214" x="2217738" y="1530350"/>
          <p14:tracePt t="57260" x="2224088" y="1530350"/>
          <p14:tracePt t="57282" x="2230438" y="1530350"/>
          <p14:tracePt t="57288" x="2243138" y="1530350"/>
          <p14:tracePt t="57298" x="2249488" y="1530350"/>
          <p14:tracePt t="57307" x="2262188" y="1530350"/>
          <p14:tracePt t="57315" x="2268538" y="1530350"/>
          <p14:tracePt t="57322" x="2281238" y="1530350"/>
          <p14:tracePt t="57331" x="2287588" y="1530350"/>
          <p14:tracePt t="57402" x="2287588" y="1536700"/>
          <p14:tracePt t="57431" x="2306638" y="1536700"/>
          <p14:tracePt t="57439" x="2363788" y="1536700"/>
          <p14:tracePt t="57444" x="2408238" y="1536700"/>
          <p14:tracePt t="57452" x="2452688" y="1536700"/>
          <p14:tracePt t="57460" x="2478088" y="1543050"/>
          <p14:tracePt t="57469" x="2509838" y="1543050"/>
          <p14:tracePt t="57476" x="2517775" y="1543050"/>
          <p14:tracePt t="57485" x="2524125" y="1549400"/>
          <p14:tracePt t="63139" x="2524125" y="1555750"/>
          <p14:tracePt t="63149" x="2524125" y="1574800"/>
          <p14:tracePt t="63156" x="2517775" y="1638300"/>
          <p14:tracePt t="63164" x="2497138" y="1695450"/>
          <p14:tracePt t="63172" x="2484438" y="1752600"/>
          <p14:tracePt t="63180" x="2471738" y="1816100"/>
          <p14:tracePt t="63188" x="2465388" y="1873250"/>
          <p14:tracePt t="63196" x="2465388" y="1924050"/>
          <p14:tracePt t="63204" x="2465388" y="1976438"/>
          <p14:tracePt t="63213" x="2465388" y="2020888"/>
          <p14:tracePt t="63220" x="2465388" y="2078038"/>
          <p14:tracePt t="63229" x="2465388" y="2116138"/>
          <p14:tracePt t="63236" x="2452688" y="2166938"/>
          <p14:tracePt t="63243" x="2433638" y="2230438"/>
          <p14:tracePt t="63250" x="2420938" y="2293938"/>
          <p14:tracePt t="63258" x="2401888" y="2390775"/>
          <p14:tracePt t="63266" x="2382838" y="2492375"/>
          <p14:tracePt t="63274" x="2376488" y="2555875"/>
          <p14:tracePt t="63283" x="2357438" y="2613025"/>
          <p14:tracePt t="63291" x="2351088" y="2644775"/>
          <p14:tracePt t="63298" x="2344738" y="2657475"/>
          <p14:tracePt t="63306" x="2344738" y="2663825"/>
          <p14:tracePt t="63315" x="2344738" y="2670175"/>
          <p14:tracePt t="63322" x="2351088" y="2670175"/>
          <p14:tracePt t="63331" x="2351088" y="2676525"/>
          <p14:tracePt t="63377" x="2357438" y="2676525"/>
          <p14:tracePt t="63404" x="2363788" y="2657475"/>
          <p14:tracePt t="63414" x="2389188" y="2568575"/>
          <p14:tracePt t="63421" x="2408238" y="2492375"/>
          <p14:tracePt t="63429" x="2414588" y="2409825"/>
          <p14:tracePt t="63436" x="2427288" y="2293938"/>
          <p14:tracePt t="63445" x="2439988" y="2173288"/>
          <p14:tracePt t="63452" x="2459038" y="2065338"/>
          <p14:tracePt t="63461" x="2471738" y="1970088"/>
          <p14:tracePt t="63469" x="2471738" y="1905000"/>
          <p14:tracePt t="63477" x="2484438" y="1784350"/>
          <p14:tracePt t="63485" x="2536825" y="1670050"/>
          <p14:tracePt t="63493" x="2555875" y="1562100"/>
          <p14:tracePt t="63501" x="2581275" y="1452563"/>
          <p14:tracePt t="63508" x="2600325" y="1357313"/>
          <p14:tracePt t="63516" x="2619375" y="1281113"/>
          <p14:tracePt t="63524" x="2632075" y="1236663"/>
          <p14:tracePt t="63532" x="2638425" y="1217613"/>
          <p14:tracePt t="63540" x="2644775" y="1211263"/>
          <p14:tracePt t="63711" x="2638425" y="1211263"/>
          <p14:tracePt t="63718" x="2632075" y="1211263"/>
          <p14:tracePt t="63757" x="2632075" y="1223963"/>
          <p14:tracePt t="63777" x="2619375" y="1262063"/>
          <p14:tracePt t="63784" x="2613025" y="1306513"/>
          <p14:tracePt t="63793" x="2593975" y="1350963"/>
          <p14:tracePt t="63801" x="2562225" y="1408113"/>
          <p14:tracePt t="63809" x="2530475" y="1465263"/>
          <p14:tracePt t="63817" x="2517775" y="1517650"/>
          <p14:tracePt t="63824" x="2497138" y="1543050"/>
          <p14:tracePt t="63832" x="2497138" y="1555750"/>
          <p14:tracePt t="63906" x="2497138" y="1562100"/>
          <p14:tracePt t="63922" x="2503488" y="1562100"/>
          <p14:tracePt t="63930" x="2530475" y="1549400"/>
          <p14:tracePt t="63938" x="2543175" y="1543050"/>
          <p14:tracePt t="63947" x="2555875" y="1530350"/>
          <p14:tracePt t="63954" x="2562225" y="1517650"/>
          <p14:tracePt t="63963" x="2574925" y="1504950"/>
          <p14:tracePt t="63970" x="2587625" y="1490663"/>
          <p14:tracePt t="63979" x="2600325" y="1477963"/>
          <p14:tracePt t="63986" x="2606675" y="1458913"/>
          <p14:tracePt t="63995" x="2613025" y="1433513"/>
          <p14:tracePt t="64001" x="2613025" y="1408113"/>
          <p14:tracePt t="64009" x="2613025" y="1389063"/>
          <p14:tracePt t="64016" x="2613025" y="1363663"/>
          <p14:tracePt t="64025" x="2600325" y="1344613"/>
          <p14:tracePt t="64032" x="2587625" y="1331913"/>
          <p14:tracePt t="64040" x="2574925" y="1319213"/>
          <p14:tracePt t="64048" x="2568575" y="1319213"/>
          <p14:tracePt t="64056" x="2562225" y="1306513"/>
          <p14:tracePt t="64064" x="2555875" y="1306513"/>
          <p14:tracePt t="64117" x="2555875" y="1300163"/>
          <p14:tracePt t="64191" x="2549525" y="1300163"/>
          <p14:tracePt t="64202" x="2549525" y="1293813"/>
          <p14:tracePt t="64211" x="2497138" y="1281113"/>
          <p14:tracePt t="64218" x="2427288" y="1268413"/>
          <p14:tracePt t="64227" x="2370138" y="1249363"/>
          <p14:tracePt t="64235" x="2306638" y="1236663"/>
          <p14:tracePt t="64243" x="2249488" y="1217613"/>
          <p14:tracePt t="64252" x="2185988" y="1211263"/>
          <p14:tracePt t="64259" x="2141538" y="1204913"/>
          <p14:tracePt t="64266" x="2116138" y="1204913"/>
          <p14:tracePt t="64320" x="2109788" y="1204913"/>
          <p14:tracePt t="64329" x="2097088" y="1236663"/>
          <p14:tracePt t="64336" x="2071688" y="1287463"/>
          <p14:tracePt t="64345" x="2058988" y="1312863"/>
          <p14:tracePt t="64352" x="2044700" y="1338263"/>
          <p14:tracePt t="64363" x="2032000" y="1376363"/>
          <p14:tracePt t="64368" x="2019300" y="1382713"/>
          <p14:tracePt t="64377" x="2012950" y="1395413"/>
          <p14:tracePt t="64385" x="2006600" y="1408113"/>
          <p14:tracePt t="64393" x="2006600" y="1414463"/>
          <p14:tracePt t="64401" x="2006600" y="1427163"/>
          <p14:tracePt t="64409" x="2019300" y="1439863"/>
          <p14:tracePt t="64414" x="2038350" y="1452563"/>
          <p14:tracePt t="64423" x="2058988" y="1465263"/>
          <p14:tracePt t="64431" x="2065338" y="1471613"/>
          <p14:tracePt t="64438" x="2084388" y="1484313"/>
          <p14:tracePt t="64446" x="2103438" y="1497013"/>
          <p14:tracePt t="64454" x="2122488" y="1511300"/>
          <p14:tracePt t="64462" x="2141538" y="1524000"/>
          <p14:tracePt t="64470" x="2147888" y="1536700"/>
          <p14:tracePt t="64478" x="2160588" y="1543050"/>
          <p14:tracePt t="64486" x="2185988" y="1555750"/>
          <p14:tracePt t="64495" x="2211388" y="1568450"/>
          <p14:tracePt t="64502" x="2262188" y="1587500"/>
          <p14:tracePt t="64511" x="2306638" y="1600200"/>
          <p14:tracePt t="64518" x="2357438" y="1619250"/>
          <p14:tracePt t="64527" x="2414588" y="1625600"/>
          <p14:tracePt t="64535" x="2446338" y="1625600"/>
          <p14:tracePt t="64543" x="2465388" y="1625600"/>
          <p14:tracePt t="64551" x="2478088" y="1625600"/>
          <p14:tracePt t="64634" x="2484438" y="1625600"/>
          <p14:tracePt t="64643" x="2497138" y="1619250"/>
          <p14:tracePt t="64651" x="2524125" y="1600200"/>
          <p14:tracePt t="64659" x="2530475" y="1587500"/>
          <p14:tracePt t="64668" x="2543175" y="1574800"/>
          <p14:tracePt t="64675" x="2549525" y="1574800"/>
          <p14:tracePt t="64691" x="2549525" y="1568450"/>
          <p14:tracePt t="64698" x="2555875" y="1568450"/>
          <p14:tracePt t="64792" x="2555875" y="1549400"/>
          <p14:tracePt t="64800" x="2555875" y="1517650"/>
          <p14:tracePt t="64809" x="2555875" y="1471613"/>
          <p14:tracePt t="64817" x="2555875" y="1458913"/>
          <p14:tracePt t="64825" x="2555875" y="1446213"/>
          <p14:tracePt t="64832" x="2555875" y="1439863"/>
          <p14:tracePt t="64838" x="2555875" y="1433513"/>
          <p14:tracePt t="64846" x="2549525" y="1420813"/>
          <p14:tracePt t="64854" x="2543175" y="1414463"/>
          <p14:tracePt t="64863" x="2536825" y="1401763"/>
          <p14:tracePt t="64870" x="2530475" y="1389063"/>
          <p14:tracePt t="64880" x="2524125" y="1376363"/>
          <p14:tracePt t="64886" x="2517775" y="1370013"/>
          <p14:tracePt t="64896" x="2517775" y="1357313"/>
          <p14:tracePt t="64902" x="2509838" y="1344613"/>
          <p14:tracePt t="64911" x="2503488" y="1338263"/>
          <p14:tracePt t="64918" x="2503488" y="1325563"/>
          <p14:tracePt t="64927" x="2497138" y="1312863"/>
          <p14:tracePt t="64935" x="2497138" y="1306513"/>
          <p14:tracePt t="64943" x="2484438" y="1293813"/>
          <p14:tracePt t="64951" x="2478088" y="1281113"/>
          <p14:tracePt t="64960" x="2471738" y="1274763"/>
          <p14:tracePt t="64964" x="2465388" y="1268413"/>
          <p14:tracePt t="64972" x="2465388" y="1255713"/>
          <p14:tracePt t="64980" x="2465388" y="1249363"/>
          <p14:tracePt t="64988" x="2452688" y="1249363"/>
          <p14:tracePt t="64996" x="2439988" y="1243013"/>
          <p14:tracePt t="65004" x="2433638" y="1236663"/>
          <p14:tracePt t="65013" x="2414588" y="1230313"/>
          <p14:tracePt t="65020" x="2401888" y="1230313"/>
          <p14:tracePt t="65029" x="2395538" y="1230313"/>
          <p14:tracePt t="65036" x="2389188" y="1223963"/>
          <p14:tracePt t="65045" x="2382838" y="1223963"/>
          <p14:tracePt t="65052" x="2376488" y="1223963"/>
          <p14:tracePt t="65061" x="2370138" y="1223963"/>
          <p14:tracePt t="65068" x="2363788" y="1223963"/>
          <p14:tracePt t="65077" x="2357438" y="1223963"/>
          <p14:tracePt t="65084" x="2344738" y="1223963"/>
          <p14:tracePt t="65093" x="2325688" y="1223963"/>
          <p14:tracePt t="65101" x="2306638" y="1230313"/>
          <p14:tracePt t="65106" x="2293938" y="1236663"/>
          <p14:tracePt t="65114" x="2281238" y="1249363"/>
          <p14:tracePt t="65122" x="2274888" y="1249363"/>
          <p14:tracePt t="65130" x="2274888" y="1255713"/>
          <p14:tracePt t="65171" x="2274888" y="1262063"/>
          <p14:tracePt t="65179" x="2274888" y="1293813"/>
          <p14:tracePt t="65186" x="2255838" y="1344613"/>
          <p14:tracePt t="65195" x="2243138" y="1389063"/>
          <p14:tracePt t="65202" x="2230438" y="1427163"/>
          <p14:tracePt t="65211" x="2224088" y="1458913"/>
          <p14:tracePt t="65218" x="2224088" y="1484313"/>
          <p14:tracePt t="65227" x="2224088" y="1490663"/>
          <p14:tracePt t="65234" x="2230438" y="1511300"/>
          <p14:tracePt t="65243" x="2243138" y="1524000"/>
          <p14:tracePt t="65248" x="2255838" y="1536700"/>
          <p14:tracePt t="65257" x="2274888" y="1549400"/>
          <p14:tracePt t="65264" x="2281238" y="1555750"/>
          <p14:tracePt t="65272" x="2300288" y="1562100"/>
          <p14:tracePt t="65280" x="2319338" y="1568450"/>
          <p14:tracePt t="65289" x="2338388" y="1581150"/>
          <p14:tracePt t="65297" x="2351088" y="1587500"/>
          <p14:tracePt t="65304" x="2376488" y="1587500"/>
          <p14:tracePt t="65313" x="2401888" y="1587500"/>
          <p14:tracePt t="65320" x="2427288" y="1587500"/>
          <p14:tracePt t="65329" x="2439988" y="1587500"/>
          <p14:tracePt t="65336" x="2452688" y="1587500"/>
          <p14:tracePt t="65344" x="2459038" y="1587500"/>
          <p14:tracePt t="65364" x="2465388" y="1587500"/>
          <p14:tracePt t="65372" x="2471738" y="1587500"/>
          <p14:tracePt t="65380" x="2478088" y="1587500"/>
          <p14:tracePt t="65388" x="2484438" y="1593850"/>
          <p14:tracePt t="65396" x="2490788" y="1593850"/>
          <p14:tracePt t="66618" x="2490788" y="1600200"/>
          <p14:tracePt t="66626" x="2490788" y="1606550"/>
          <p14:tracePt t="66634" x="2478088" y="1631950"/>
          <p14:tracePt t="66643" x="2478088" y="1670050"/>
          <p14:tracePt t="66650" x="2509838" y="1708150"/>
          <p14:tracePt t="66659" x="2587625" y="1733550"/>
          <p14:tracePt t="66666" x="2663825" y="1746250"/>
          <p14:tracePt t="66675" x="2740025" y="1765300"/>
          <p14:tracePt t="66680" x="2809875" y="1784350"/>
          <p14:tracePt t="66688" x="2873375" y="1809750"/>
          <p14:tracePt t="66696" x="2930525" y="1828800"/>
          <p14:tracePt t="66704" x="2989263" y="1854200"/>
          <p14:tracePt t="66712" x="3046413" y="1873250"/>
          <p14:tracePt t="66721" x="3109913" y="1898650"/>
          <p14:tracePt t="66728" x="3160713" y="1917700"/>
          <p14:tracePt t="66736" x="3198813" y="1951038"/>
          <p14:tracePt t="66745" x="3217863" y="2001838"/>
          <p14:tracePt t="66752" x="3236913" y="2046288"/>
          <p14:tracePt t="66761" x="3249613" y="2078038"/>
          <p14:tracePt t="66768" x="3249613" y="2103438"/>
          <p14:tracePt t="66776" x="3255963" y="2122488"/>
          <p14:tracePt t="66784" x="3255963" y="2135188"/>
          <p14:tracePt t="66800" x="3255963" y="2147888"/>
          <p14:tracePt t="66859" x="3262313" y="2147888"/>
          <p14:tracePt t="66886" x="3262313" y="2141538"/>
          <p14:tracePt t="67012" x="3262313" y="2135188"/>
          <p14:tracePt t="67024" x="3262313" y="2128838"/>
          <p14:tracePt t="67032" x="3249613" y="2122488"/>
          <p14:tracePt t="67042" x="3236913" y="2109788"/>
          <p14:tracePt t="67049" x="3230563" y="2097088"/>
          <p14:tracePt t="67058" x="3224213" y="2084388"/>
          <p14:tracePt t="67065" x="3211513" y="2078038"/>
          <p14:tracePt t="67081" x="3205163" y="2078038"/>
          <p14:tracePt t="67100" x="3205163" y="2071688"/>
          <p14:tracePt t="67118" x="3198813" y="2071688"/>
          <p14:tracePt t="67126" x="3192463" y="2071688"/>
          <p14:tracePt t="67134" x="3192463" y="2065338"/>
          <p14:tracePt t="67143" x="3186113" y="2065338"/>
          <p14:tracePt t="67150" x="3179763" y="2065338"/>
          <p14:tracePt t="67195" x="3173413" y="2058988"/>
          <p14:tracePt t="67211" x="3173413" y="2052638"/>
          <p14:tracePt t="67218" x="3160713" y="2046288"/>
          <p14:tracePt t="67226" x="3154363" y="2046288"/>
          <p14:tracePt t="67239" x="3154363" y="2039938"/>
          <p14:tracePt t="67246" x="3148013" y="2033588"/>
          <p14:tracePt t="67254" x="3141663" y="2033588"/>
          <p14:tracePt t="67262" x="3135313" y="2033588"/>
          <p14:tracePt t="67271" x="3128963" y="2027238"/>
          <p14:tracePt t="67277" x="3122613" y="2027238"/>
          <p14:tracePt t="67284" x="3116263" y="2020888"/>
          <p14:tracePt t="67293" x="3090863" y="2020888"/>
          <p14:tracePt t="67300" x="3059113" y="2020888"/>
          <p14:tracePt t="67309" x="3033713" y="2020888"/>
          <p14:tracePt t="67316" x="3021013" y="2020888"/>
          <p14:tracePt t="67325" x="2995613" y="2020888"/>
          <p14:tracePt t="67332" x="2982913" y="2027238"/>
          <p14:tracePt t="67342" x="2968625" y="2027238"/>
          <p14:tracePt t="67348" x="2962275" y="2033588"/>
          <p14:tracePt t="67357" x="2955925" y="2033588"/>
          <p14:tracePt t="67365" x="2949575" y="2033588"/>
          <p14:tracePt t="67393" x="2943225" y="2033588"/>
          <p14:tracePt t="67409" x="2936875" y="2033588"/>
          <p14:tracePt t="67439" x="2936875" y="2039938"/>
          <p14:tracePt t="67446" x="2930525" y="2046288"/>
          <p14:tracePt t="67455" x="2917825" y="2084388"/>
          <p14:tracePt t="67462" x="2905125" y="2116138"/>
          <p14:tracePt t="67471" x="2886075" y="2160588"/>
          <p14:tracePt t="67479" x="2873375" y="2198688"/>
          <p14:tracePt t="67486" x="2860675" y="2236788"/>
          <p14:tracePt t="67495" x="2847975" y="2255838"/>
          <p14:tracePt t="67502" x="2841625" y="2262188"/>
          <p14:tracePt t="67510" x="2841625" y="2274888"/>
          <p14:tracePt t="67518" x="2841625" y="2281238"/>
          <p14:tracePt t="67526" x="2841625" y="2300288"/>
          <p14:tracePt t="67535" x="2847975" y="2312988"/>
          <p14:tracePt t="67543" x="2860675" y="2325688"/>
          <p14:tracePt t="67549" x="2867025" y="2332038"/>
          <p14:tracePt t="67557" x="2879725" y="2344738"/>
          <p14:tracePt t="67564" x="2892425" y="2359025"/>
          <p14:tracePt t="67573" x="2905125" y="2371725"/>
          <p14:tracePt t="67581" x="2911475" y="2378075"/>
          <p14:tracePt t="67589" x="2924175" y="2384425"/>
          <p14:tracePt t="67596" x="2936875" y="2397125"/>
          <p14:tracePt t="67604" x="2962275" y="2409825"/>
          <p14:tracePt t="67612" x="2989263" y="2422525"/>
          <p14:tracePt t="67621" x="3027363" y="2441575"/>
          <p14:tracePt t="67629" x="3059113" y="2447925"/>
          <p14:tracePt t="67636" x="3078163" y="2447925"/>
          <p14:tracePt t="67644" x="3103563" y="2460625"/>
          <p14:tracePt t="67652" x="3116263" y="2460625"/>
          <p14:tracePt t="67660" x="3128963" y="2460625"/>
          <p14:tracePt t="67668" x="3141663" y="2466975"/>
          <p14:tracePt t="67676" x="3154363" y="2473325"/>
          <p14:tracePt t="67684" x="3160713" y="2479675"/>
          <p14:tracePt t="67692" x="3179763" y="2486025"/>
          <p14:tracePt t="67700" x="3192463" y="2486025"/>
          <p14:tracePt t="67709" x="3198813" y="2486025"/>
          <p14:tracePt t="67718" x="3211513" y="2486025"/>
          <p14:tracePt t="67727" x="3217863" y="2486025"/>
          <p14:tracePt t="67734" x="3236913" y="2479675"/>
          <p14:tracePt t="67743" x="3255963" y="2466975"/>
          <p14:tracePt t="67750" x="3275013" y="2454275"/>
          <p14:tracePt t="67759" x="3287713" y="2447925"/>
          <p14:tracePt t="67766" x="3294063" y="2441575"/>
          <p14:tracePt t="67776" x="3306763" y="2435225"/>
          <p14:tracePt t="67784" x="3319463" y="2428875"/>
          <p14:tracePt t="67792" x="3325813" y="2428875"/>
          <p14:tracePt t="67800" x="3332163" y="2428875"/>
          <p14:tracePt t="67816" x="3338513" y="2428875"/>
          <p14:tracePt t="67832" x="3351213" y="2422525"/>
          <p14:tracePt t="67842" x="3363913" y="2409825"/>
          <p14:tracePt t="67850" x="3376613" y="2403475"/>
          <p14:tracePt t="67859" x="3382963" y="2390775"/>
          <p14:tracePt t="67866" x="3395663" y="2378075"/>
          <p14:tracePt t="67875" x="3408363" y="2365375"/>
          <p14:tracePt t="67882" x="3421063" y="2359025"/>
          <p14:tracePt t="67893" x="3421063" y="2351088"/>
          <p14:tracePt t="67900" x="3435350" y="2344738"/>
          <p14:tracePt t="67909" x="3441700" y="2332038"/>
          <p14:tracePt t="67916" x="3454400" y="2325688"/>
          <p14:tracePt t="67925" x="3460750" y="2312988"/>
          <p14:tracePt t="67932" x="3473450" y="2300288"/>
          <p14:tracePt t="67943" x="3479800" y="2287588"/>
          <p14:tracePt t="67950" x="3486150" y="2281238"/>
          <p14:tracePt t="67959" x="3492500" y="2268538"/>
          <p14:tracePt t="67966" x="3492500" y="2255838"/>
          <p14:tracePt t="67975" x="3498850" y="2243138"/>
          <p14:tracePt t="67984" x="3498850" y="2224088"/>
          <p14:tracePt t="67992" x="3505200" y="2205038"/>
          <p14:tracePt t="68000" x="3505200" y="2192338"/>
          <p14:tracePt t="68009" x="3505200" y="2185988"/>
          <p14:tracePt t="68016" x="3505200" y="2173288"/>
          <p14:tracePt t="68025" x="3505200" y="2166938"/>
          <p14:tracePt t="68034" x="3505200" y="2154238"/>
          <p14:tracePt t="68042" x="3505200" y="2141538"/>
          <p14:tracePt t="68050" x="3505200" y="2135188"/>
          <p14:tracePt t="68059" x="3505200" y="2122488"/>
          <p14:tracePt t="68068" x="3505200" y="2116138"/>
          <p14:tracePt t="68082" x="3498850" y="2116138"/>
          <p14:tracePt t="68093" x="3498850" y="2109788"/>
          <p14:tracePt t="68100" x="3486150" y="2103438"/>
          <p14:tracePt t="68107" x="3473450" y="2103438"/>
          <p14:tracePt t="68123" x="3460750" y="2097088"/>
          <p14:tracePt t="68131" x="3454400" y="2097088"/>
          <p14:tracePt t="68139" x="3454400" y="2090738"/>
          <p14:tracePt t="68146" x="3441700" y="2084388"/>
          <p14:tracePt t="68171" x="3435350" y="2084388"/>
          <p14:tracePt t="69196" x="3435350" y="2097088"/>
          <p14:tracePt t="69204" x="3408363" y="2147888"/>
          <p14:tracePt t="69213" x="3376613" y="2211388"/>
          <p14:tracePt t="69218" x="3332163" y="2274888"/>
          <p14:tracePt t="69226" x="3313113" y="2319338"/>
          <p14:tracePt t="69235" x="3306763" y="2344738"/>
          <p14:tracePt t="69242" x="3306763" y="2351088"/>
          <p14:tracePt t="69250" x="3306763" y="2359025"/>
          <p14:tracePt t="69277" x="3306763" y="2344738"/>
          <p14:tracePt t="69284" x="3300413" y="2338388"/>
          <p14:tracePt t="69292" x="3275013" y="2338388"/>
          <p14:tracePt t="69300" x="3243263" y="2338388"/>
          <p14:tracePt t="69308" x="3211513" y="2338388"/>
          <p14:tracePt t="69316" x="3186113" y="2344738"/>
          <p14:tracePt t="69325" x="3167063" y="2351088"/>
          <p14:tracePt t="69331" x="3154363" y="2359025"/>
          <p14:tracePt t="69339" x="3148013" y="2359025"/>
          <p14:tracePt t="69347" x="3141663" y="2359025"/>
          <p14:tracePt t="69355" x="3128963" y="2351088"/>
          <p14:tracePt t="69365" x="3122613" y="2344738"/>
          <p14:tracePt t="69371" x="3109913" y="2332038"/>
          <p14:tracePt t="69378" x="3097213" y="2319338"/>
          <p14:tracePt t="69387" x="3071813" y="2306638"/>
          <p14:tracePt t="69394" x="3033713" y="2293938"/>
          <p14:tracePt t="69402" x="2989263" y="2274888"/>
          <p14:tracePt t="69410" x="2943225" y="2255838"/>
          <p14:tracePt t="69419" x="2886075" y="2236788"/>
          <p14:tracePt t="69426" x="2816225" y="2192338"/>
          <p14:tracePt t="69434" x="2752725" y="2154238"/>
          <p14:tracePt t="69442" x="2682875" y="2103438"/>
          <p14:tracePt t="69450" x="2613025" y="2046288"/>
          <p14:tracePt t="69457" x="2555875" y="2014538"/>
          <p14:tracePt t="69464" x="2484438" y="2001838"/>
          <p14:tracePt t="69473" x="2439988" y="1982788"/>
          <p14:tracePt t="69480" x="2395538" y="1970088"/>
          <p14:tracePt t="69489" x="2357438" y="1957388"/>
          <p14:tracePt t="69497" x="2344738" y="1944688"/>
          <p14:tracePt t="69506" x="2338388" y="1931988"/>
          <p14:tracePt t="69513" x="2332038" y="1911350"/>
          <p14:tracePt t="69521" x="2332038" y="1885950"/>
          <p14:tracePt t="69530" x="2344738" y="1860550"/>
          <p14:tracePt t="69536" x="2357438" y="1847850"/>
          <p14:tracePt t="69544" x="2363788" y="1835150"/>
          <p14:tracePt t="69552" x="2363788" y="1828800"/>
          <p14:tracePt t="69576" x="2357438" y="1822450"/>
          <p14:tracePt t="69585" x="2351088" y="1822450"/>
          <p14:tracePt t="69593" x="2351088" y="1816100"/>
          <p14:tracePt t="69605" x="2351088" y="1809750"/>
          <p14:tracePt t="69613" x="2351088" y="1784350"/>
          <p14:tracePt t="69621" x="2357438" y="1758950"/>
          <p14:tracePt t="69630" x="2357438" y="1746250"/>
          <p14:tracePt t="69636" x="2357438" y="1739900"/>
          <p14:tracePt t="69644" x="2357438" y="1727200"/>
          <p14:tracePt t="69653" x="2357438" y="1714500"/>
          <p14:tracePt t="69660" x="2357438" y="1708150"/>
          <p14:tracePt t="69669" x="2357438" y="1695450"/>
          <p14:tracePt t="69676" x="2357438" y="1682750"/>
          <p14:tracePt t="69684" x="2357438" y="1676400"/>
          <p14:tracePt t="69693" x="2357438" y="1670050"/>
          <p14:tracePt t="69701" x="2357438" y="1663700"/>
          <p14:tracePt t="69707" x="2357438" y="1657350"/>
          <p14:tracePt t="69714" x="2357438" y="1651000"/>
          <p14:tracePt t="69724" x="2357438" y="1644650"/>
          <p14:tracePt t="69730" x="2344738" y="1631950"/>
          <p14:tracePt t="69740" x="2332038" y="1619250"/>
          <p14:tracePt t="69746" x="2319338" y="1606550"/>
          <p14:tracePt t="69755" x="2319338" y="1600200"/>
          <p14:tracePt t="69762" x="2319338" y="1581150"/>
          <p14:tracePt t="69771" x="2319338" y="1568450"/>
          <p14:tracePt t="69779" x="2319338" y="1562100"/>
          <p14:tracePt t="69786" x="2319338" y="1549400"/>
          <p14:tracePt t="69882" x="2312988" y="1543050"/>
          <p14:tracePt t="69890" x="2306638" y="1543050"/>
          <p14:tracePt t="69896" x="2300288" y="1543050"/>
          <p14:tracePt t="69905" x="2293938" y="1543050"/>
          <p14:tracePt t="69913" x="2287588" y="1536700"/>
          <p14:tracePt t="69921" x="2287588" y="1530350"/>
          <p14:tracePt t="69937" x="2287588" y="1524000"/>
          <p14:tracePt t="69944" x="2287588" y="1517650"/>
          <p14:tracePt t="69952" x="2293938" y="1517650"/>
          <p14:tracePt t="70070" x="2300288" y="1517650"/>
          <p14:tracePt t="70078" x="2306638" y="1517650"/>
          <p14:tracePt t="70087" x="2312988" y="1517650"/>
          <p14:tracePt t="70094" x="2319338" y="1517650"/>
          <p14:tracePt t="70103" x="2351088" y="1524000"/>
          <p14:tracePt t="70108" x="2376488" y="1530350"/>
          <p14:tracePt t="70117" x="2395538" y="1530350"/>
          <p14:tracePt t="70124" x="2414588" y="1530350"/>
          <p14:tracePt t="70132" x="2427288" y="1530350"/>
          <p14:tracePt t="70140" x="2439988" y="1530350"/>
          <p14:tracePt t="70148" x="2446338" y="1530350"/>
          <p14:tracePt t="70157" x="2452688" y="1530350"/>
          <p14:tracePt t="70164" x="2459038" y="1530350"/>
          <p14:tracePt t="70878" x="2459038" y="1543050"/>
          <p14:tracePt t="70886" x="2465388" y="1562100"/>
          <p14:tracePt t="70895" x="2503488" y="1631950"/>
          <p14:tracePt t="70903" x="2574925" y="1701800"/>
          <p14:tracePt t="70911" x="2638425" y="1746250"/>
          <p14:tracePt t="70918" x="2682875" y="1784350"/>
          <p14:tracePt t="70927" x="2720975" y="1816100"/>
          <p14:tracePt t="70934" x="2771775" y="1841500"/>
          <p14:tracePt t="70942" x="2809875" y="1866900"/>
          <p14:tracePt t="70951" x="2847975" y="1892300"/>
          <p14:tracePt t="70956" x="2854325" y="1911350"/>
          <p14:tracePt t="70964" x="2860675" y="1917700"/>
          <p14:tracePt t="70973" x="2867025" y="1931988"/>
          <p14:tracePt t="70980" x="2867025" y="1951038"/>
          <p14:tracePt t="70989" x="2867025" y="1963738"/>
          <p14:tracePt t="70996" x="2867025" y="1989138"/>
          <p14:tracePt t="71006" x="2873375" y="2020888"/>
          <p14:tracePt t="71012" x="2886075" y="2058988"/>
          <p14:tracePt t="71021" x="2905125" y="2097088"/>
          <p14:tracePt t="71029" x="2917825" y="2122488"/>
          <p14:tracePt t="71037" x="2930525" y="2141538"/>
          <p14:tracePt t="71045" x="2936875" y="2154238"/>
          <p14:tracePt t="71052" x="2949575" y="2166938"/>
          <p14:tracePt t="71061" x="2962275" y="2179638"/>
          <p14:tracePt t="71068" x="2976563" y="2192338"/>
          <p14:tracePt t="71076" x="2995613" y="2205038"/>
          <p14:tracePt t="71084" x="3001963" y="2211388"/>
          <p14:tracePt t="71090" x="3014663" y="2217738"/>
          <p14:tracePt t="71098" x="3027363" y="2224088"/>
          <p14:tracePt t="71106" x="3040063" y="2230438"/>
          <p14:tracePt t="71114" x="3040063" y="2236788"/>
          <p14:tracePt t="71135" x="3040063" y="2249488"/>
          <p14:tracePt t="71142" x="3040063" y="2255838"/>
          <p14:tracePt t="71194" x="3040063" y="2268538"/>
          <p14:tracePt t="71202" x="3033713" y="2281238"/>
          <p14:tracePt t="71210" x="3021013" y="2293938"/>
          <p14:tracePt t="71219" x="3008313" y="2306638"/>
          <p14:tracePt t="71224" x="2995613" y="2312988"/>
          <p14:tracePt t="71232" x="2982913" y="2325688"/>
          <p14:tracePt t="71241" x="2982913" y="2338388"/>
          <p14:tracePt t="71256" x="2982913" y="2344738"/>
          <p14:tracePt t="71727" x="2982913" y="2351088"/>
          <p14:tracePt t="71734" x="2995613" y="2359025"/>
          <p14:tracePt t="71776" x="3027363" y="2365375"/>
          <p14:tracePt t="71782" x="3059113" y="2365375"/>
          <p14:tracePt t="71788" x="3084513" y="2365375"/>
          <p14:tracePt t="71796" x="3116263" y="2365375"/>
          <p14:tracePt t="71804" x="3154363" y="2365375"/>
          <p14:tracePt t="71812" x="3179763" y="2365375"/>
          <p14:tracePt t="71821" x="3198813" y="2365375"/>
          <p14:tracePt t="71828" x="3205163" y="2365375"/>
          <p14:tracePt t="71838" x="3217863" y="2365375"/>
          <p14:tracePt t="71844" x="3230563" y="2365375"/>
          <p14:tracePt t="71853" x="3236913" y="2365375"/>
          <p14:tracePt t="71861" x="3249613" y="2365375"/>
          <p14:tracePt t="71869" x="3262313" y="2365375"/>
          <p14:tracePt t="71877" x="3268663" y="2351088"/>
          <p14:tracePt t="71885" x="3287713" y="2344738"/>
          <p14:tracePt t="71895" x="3300413" y="2338388"/>
          <p14:tracePt t="71901" x="3313113" y="2338388"/>
          <p14:tracePt t="71916" x="3319463" y="2338388"/>
          <p14:tracePt t="71942" x="3319463" y="2332038"/>
          <p14:tracePt t="71966" x="3325813" y="2332038"/>
          <p14:tracePt t="71974" x="3332163" y="2332038"/>
          <p14:tracePt t="71982" x="3351213" y="2332038"/>
          <p14:tracePt t="71991" x="3363913" y="2332038"/>
          <p14:tracePt t="71998" x="3370263" y="2332038"/>
          <p14:tracePt t="72008" x="3382963" y="2332038"/>
          <p14:tracePt t="72214" x="3376613" y="2332038"/>
          <p14:tracePt t="72326" x="3370263" y="2332038"/>
          <p14:tracePt t="72374" x="3363913" y="2332038"/>
          <p14:tracePt t="72386" x="3357563" y="2332038"/>
          <p14:tracePt t="72415" x="3351213" y="2332038"/>
          <p14:tracePt t="72461" x="3344863" y="2332038"/>
          <p14:tracePt t="73194" x="3357563" y="2332038"/>
          <p14:tracePt t="73202" x="3363913" y="2344738"/>
          <p14:tracePt t="73210" x="3370263" y="2359025"/>
          <p14:tracePt t="73219" x="3363913" y="2371725"/>
          <p14:tracePt t="73227" x="3338513" y="2397125"/>
          <p14:tracePt t="73235" x="3325813" y="2428875"/>
          <p14:tracePt t="73243" x="3313113" y="2473325"/>
          <p14:tracePt t="73251" x="3313113" y="2511425"/>
          <p14:tracePt t="73260" x="3313113" y="2543175"/>
          <p14:tracePt t="73312" x="3313113" y="2549525"/>
          <p14:tracePt t="73322" x="3313113" y="2555875"/>
          <p14:tracePt t="73332" x="3313113" y="2562225"/>
          <p14:tracePt t="73357" x="3313113" y="2555875"/>
          <p14:tracePt t="73364" x="3313113" y="2549525"/>
          <p14:tracePt t="73380" x="3319463" y="2549525"/>
          <p14:tracePt t="73451" x="3319463" y="2543175"/>
          <p14:tracePt t="73459" x="3319463" y="2536825"/>
          <p14:tracePt t="73466" x="3313113" y="2536825"/>
          <p14:tracePt t="73474" x="3300413" y="2536825"/>
          <p14:tracePt t="73485" x="3294063" y="2536825"/>
          <p14:tracePt t="73500" x="3287713" y="2530475"/>
          <p14:tracePt t="73509" x="3275013" y="2530475"/>
          <p14:tracePt t="73515" x="3268663" y="2530475"/>
          <p14:tracePt t="73522" x="3255963" y="2536825"/>
          <p14:tracePt t="73530" x="3243263" y="2536825"/>
          <p14:tracePt t="73547" x="3230563" y="2536825"/>
          <p14:tracePt t="73567" x="3224213" y="2536825"/>
          <p14:tracePt t="73574" x="3224213" y="2530475"/>
          <p14:tracePt t="73603" x="3211513" y="2530475"/>
          <p14:tracePt t="73610" x="3198813" y="2536825"/>
          <p14:tracePt t="73620" x="3192463" y="2543175"/>
          <p14:tracePt t="73627" x="3179763" y="2549525"/>
          <p14:tracePt t="73635" x="3167063" y="2549525"/>
          <p14:tracePt t="73644" x="3160713" y="2555875"/>
          <p14:tracePt t="73648" x="3141663" y="2562225"/>
          <p14:tracePt t="73657" x="3128963" y="2568575"/>
          <p14:tracePt t="73664" x="3116263" y="2574925"/>
          <p14:tracePt t="73672" x="3109913" y="2581275"/>
          <p14:tracePt t="73681" x="3097213" y="2593975"/>
          <p14:tracePt t="73690" x="3071813" y="2606675"/>
          <p14:tracePt t="73696" x="3052763" y="2613025"/>
          <p14:tracePt t="73705" x="3027363" y="2625725"/>
          <p14:tracePt t="73712" x="3008313" y="2638425"/>
          <p14:tracePt t="73722" x="2995613" y="2651125"/>
          <p14:tracePt t="73728" x="2976563" y="2657475"/>
          <p14:tracePt t="73737" x="2955925" y="2663825"/>
          <p14:tracePt t="73744" x="2930525" y="2670175"/>
          <p14:tracePt t="73753" x="2905125" y="2676525"/>
          <p14:tracePt t="73760" x="2886075" y="2682875"/>
          <p14:tracePt t="73770" x="2879725" y="2682875"/>
          <p14:tracePt t="73792" x="2860675" y="2682875"/>
          <p14:tracePt t="73798" x="2822575" y="2689225"/>
          <p14:tracePt t="73806" x="2778125" y="2701925"/>
          <p14:tracePt t="73815" x="2714625" y="2714625"/>
          <p14:tracePt t="73823" x="2644775" y="2727325"/>
          <p14:tracePt t="73831" x="2581275" y="2733675"/>
          <p14:tracePt t="73838" x="2503488" y="2733675"/>
          <p14:tracePt t="73846" x="2427288" y="2746375"/>
          <p14:tracePt t="73854" x="2382838" y="2752725"/>
          <p14:tracePt t="73862" x="2351088" y="2752725"/>
          <p14:tracePt t="73871" x="2332038" y="2752725"/>
          <p14:tracePt t="73879" x="2306638" y="2752725"/>
          <p14:tracePt t="73887" x="2293938" y="2752725"/>
          <p14:tracePt t="73909" x="2281238" y="2746375"/>
          <p14:tracePt t="73910" x="2281238" y="2740025"/>
          <p14:tracePt t="73919" x="2287588" y="2727325"/>
          <p14:tracePt t="73926" x="2293938" y="2714625"/>
          <p14:tracePt t="73935" x="2293938" y="2701925"/>
          <p14:tracePt t="73942" x="2287588" y="2701925"/>
          <p14:tracePt t="73952" x="2262188" y="2701925"/>
          <p14:tracePt t="73959" x="2217738" y="2720975"/>
          <p14:tracePt t="73966" x="2166938" y="2733675"/>
          <p14:tracePt t="73975" x="2116138" y="2740025"/>
          <p14:tracePt t="73983" x="2071688" y="2740025"/>
          <p14:tracePt t="73990" x="2025650" y="2733675"/>
          <p14:tracePt t="73999" x="2000250" y="2720975"/>
          <p14:tracePt t="74006" x="1981200" y="2708275"/>
          <p14:tracePt t="74014" x="1968500" y="2695575"/>
          <p14:tracePt t="74022" x="1955800" y="2689225"/>
          <p14:tracePt t="74028" x="1943100" y="2676525"/>
          <p14:tracePt t="74037" x="1936750" y="2663825"/>
          <p14:tracePt t="74044" x="1930400" y="2651125"/>
          <p14:tracePt t="74053" x="1924050" y="2644775"/>
          <p14:tracePt t="74062" x="1924050" y="2632075"/>
          <p14:tracePt t="74069" x="1930400" y="2619375"/>
          <p14:tracePt t="74078" x="1936750" y="2613025"/>
          <p14:tracePt t="74087" x="1936750" y="2600325"/>
          <p14:tracePt t="74094" x="1943100" y="2593975"/>
          <p14:tracePt t="74103" x="1949450" y="2587625"/>
          <p14:tracePt t="74119" x="1949450" y="2574925"/>
          <p14:tracePt t="74126" x="1962150" y="2562225"/>
          <p14:tracePt t="74136" x="1981200" y="2536825"/>
          <p14:tracePt t="74142" x="1993900" y="2511425"/>
          <p14:tracePt t="74154" x="2012950" y="2492375"/>
          <p14:tracePt t="74160" x="2032000" y="2473325"/>
          <p14:tracePt t="74169" x="2038350" y="2466975"/>
          <p14:tracePt t="74176" x="2051050" y="2454275"/>
          <p14:tracePt t="74185" x="2065338" y="2441575"/>
          <p14:tracePt t="74193" x="2078038" y="2428875"/>
          <p14:tracePt t="74203" x="2097088" y="2416175"/>
          <p14:tracePt t="74210" x="2122488" y="2390775"/>
          <p14:tracePt t="74220" x="2160588" y="2351088"/>
          <p14:tracePt t="74226" x="2198688" y="2312988"/>
          <p14:tracePt t="74235" x="2236788" y="2274888"/>
          <p14:tracePt t="74240" x="2274888" y="2243138"/>
          <p14:tracePt t="74248" x="2312988" y="2217738"/>
          <p14:tracePt t="74259" x="2338388" y="2205038"/>
          <p14:tracePt t="74268" x="2389188" y="2185988"/>
          <p14:tracePt t="74276" x="2420938" y="2166938"/>
          <p14:tracePt t="74283" x="2478088" y="2147888"/>
          <p14:tracePt t="74292" x="2530475" y="2116138"/>
          <p14:tracePt t="74298" x="2587625" y="2071688"/>
          <p14:tracePt t="74306" x="2657475" y="2027238"/>
          <p14:tracePt t="74314" x="2701925" y="1989138"/>
          <p14:tracePt t="74321" x="2752725" y="1938338"/>
          <p14:tracePt t="74331" x="2784475" y="1911350"/>
          <p14:tracePt t="74336" x="2803525" y="1873250"/>
          <p14:tracePt t="74344" x="2835275" y="1835150"/>
          <p14:tracePt t="74354" x="2867025" y="1797050"/>
          <p14:tracePt t="74360" x="2892425" y="1765300"/>
          <p14:tracePt t="74371" x="2943225" y="1733550"/>
          <p14:tracePt t="74376" x="2968625" y="1695450"/>
          <p14:tracePt t="74386" x="3014663" y="1657350"/>
          <p14:tracePt t="74393" x="3040063" y="1619250"/>
          <p14:tracePt t="74401" x="3071813" y="1581150"/>
          <p14:tracePt t="74409" x="3084513" y="1562100"/>
          <p14:tracePt t="74417" x="3097213" y="1536700"/>
          <p14:tracePt t="74426" x="3109913" y="1517650"/>
          <p14:tracePt t="74433" x="3122613" y="1511300"/>
          <p14:tracePt t="74441" x="3135313" y="1497013"/>
          <p14:tracePt t="74449" x="3141663" y="1484313"/>
          <p14:tracePt t="74456" x="3154363" y="1471613"/>
          <p14:tracePt t="74467" x="3173413" y="1465263"/>
          <p14:tracePt t="74475" x="3186113" y="1452563"/>
          <p14:tracePt t="74483" x="3211513" y="1439863"/>
          <p14:tracePt t="74491" x="3224213" y="1427163"/>
          <p14:tracePt t="74498" x="3236913" y="1420813"/>
          <p14:tracePt t="74594" x="3224213" y="1427163"/>
          <p14:tracePt t="74602" x="3198813" y="1439863"/>
          <p14:tracePt t="74610" x="3186113" y="1452563"/>
          <p14:tracePt t="74618" x="3173413" y="1471613"/>
          <p14:tracePt t="74625" x="3148013" y="1497013"/>
          <p14:tracePt t="74633" x="3128963" y="1530350"/>
          <p14:tracePt t="74642" x="3078163" y="1574800"/>
          <p14:tracePt t="74648" x="3040063" y="1625600"/>
          <p14:tracePt t="74656" x="2989263" y="1695450"/>
          <p14:tracePt t="74664" x="2924175" y="1765300"/>
          <p14:tracePt t="74672" x="2867025" y="1816100"/>
          <p14:tracePt t="74681" x="2803525" y="1866900"/>
          <p14:tracePt t="74689" x="2759075" y="1911350"/>
          <p14:tracePt t="74696" x="2720975" y="1957388"/>
          <p14:tracePt t="74705" x="2695575" y="1982788"/>
          <p14:tracePt t="74712" x="2670175" y="2001838"/>
          <p14:tracePt t="74720" x="2651125" y="2014538"/>
          <p14:tracePt t="74728" x="2632075" y="2027238"/>
          <p14:tracePt t="74737" x="2625725" y="2039938"/>
          <p14:tracePt t="74744" x="2613025" y="2046288"/>
          <p14:tracePt t="74752" x="2600325" y="2058988"/>
          <p14:tracePt t="74759" x="2593975" y="2065338"/>
          <p14:tracePt t="74767" x="2587625" y="2078038"/>
          <p14:tracePt t="74774" x="2574925" y="2084388"/>
          <p14:tracePt t="74783" x="2562225" y="2097088"/>
          <p14:tracePt t="74792" x="2549525" y="2109788"/>
          <p14:tracePt t="74799" x="2543175" y="2122488"/>
          <p14:tracePt t="74806" x="2509838" y="2147888"/>
          <p14:tracePt t="74815" x="2484438" y="2166938"/>
          <p14:tracePt t="74822" x="2433638" y="2198688"/>
          <p14:tracePt t="74831" x="2408238" y="2211388"/>
          <p14:tracePt t="74838" x="2370138" y="2236788"/>
          <p14:tracePt t="74846" x="2357438" y="2249488"/>
          <p14:tracePt t="74854" x="2338388" y="2255838"/>
          <p14:tracePt t="74862" x="2325688" y="2268538"/>
          <p14:tracePt t="74871" x="2312988" y="2274888"/>
          <p14:tracePt t="74878" x="2306638" y="2281238"/>
          <p14:tracePt t="74885" x="2300288" y="2287588"/>
          <p14:tracePt t="74892" x="2293938" y="2287588"/>
          <p14:tracePt t="74901" x="2287588" y="2300288"/>
          <p14:tracePt t="74909" x="2274888" y="2312988"/>
          <p14:tracePt t="74917" x="2268538" y="2319338"/>
          <p14:tracePt t="74925" x="2255838" y="2332038"/>
          <p14:tracePt t="74933" x="2243138" y="2344738"/>
          <p14:tracePt t="75016" x="2243138" y="2351088"/>
          <p14:tracePt t="75067" x="2249488" y="2351088"/>
          <p14:tracePt t="75074" x="2300288" y="2312988"/>
          <p14:tracePt t="75083" x="2370138" y="2262188"/>
          <p14:tracePt t="75091" x="2439988" y="2211388"/>
          <p14:tracePt t="75099" x="2509838" y="2166938"/>
          <p14:tracePt t="75107" x="2581275" y="2116138"/>
          <p14:tracePt t="75115" x="2638425" y="2090738"/>
          <p14:tracePt t="75122" x="2670175" y="2078038"/>
          <p14:tracePt t="75130" x="2689225" y="2065338"/>
          <p14:tracePt t="75138" x="2708275" y="2046288"/>
          <p14:tracePt t="75149" x="2720975" y="2020888"/>
          <p14:tracePt t="75154" x="2733675" y="1995488"/>
          <p14:tracePt t="75165" x="2746375" y="1976438"/>
          <p14:tracePt t="75170" x="2765425" y="1944688"/>
          <p14:tracePt t="75180" x="2778125" y="1917700"/>
          <p14:tracePt t="75188" x="2790825" y="1885950"/>
          <p14:tracePt t="75196" x="2803525" y="1879600"/>
          <p14:tracePt t="75204" x="2816225" y="1866900"/>
          <p14:tracePt t="75212" x="2822575" y="1854200"/>
          <p14:tracePt t="75222" x="2828925" y="1841500"/>
          <p14:tracePt t="75230" x="2841625" y="1828800"/>
          <p14:tracePt t="75238" x="2860675" y="1809750"/>
          <p14:tracePt t="75246" x="2892425" y="1778000"/>
          <p14:tracePt t="75254" x="2911475" y="1758950"/>
          <p14:tracePt t="75262" x="2917825" y="1752600"/>
          <p14:tracePt t="75271" x="2930525" y="1739900"/>
          <p14:tracePt t="75278" x="2943225" y="1727200"/>
          <p14:tracePt t="75286" x="2949575" y="1714500"/>
          <p14:tracePt t="75302" x="2955925" y="1708150"/>
          <p14:tracePt t="75310" x="2955925" y="1701800"/>
          <p14:tracePt t="76634" x="2955925" y="1714500"/>
          <p14:tracePt t="76643" x="2936875" y="1752600"/>
          <p14:tracePt t="76651" x="2924175" y="1790700"/>
          <p14:tracePt t="76658" x="2911475" y="1828800"/>
          <p14:tracePt t="76667" x="2892425" y="1873250"/>
          <p14:tracePt t="76674" x="2886075" y="1898650"/>
          <p14:tracePt t="76683" x="2879725" y="1911350"/>
          <p14:tracePt t="76690" x="2879725" y="1917700"/>
          <p14:tracePt t="76699" x="2879725" y="1924050"/>
          <p14:tracePt t="76710" x="2873375" y="1931988"/>
          <p14:tracePt t="76718" x="2854325" y="1938338"/>
          <p14:tracePt t="76726" x="2828925" y="1963738"/>
          <p14:tracePt t="76734" x="2790825" y="1989138"/>
          <p14:tracePt t="76742" x="2765425" y="2001838"/>
          <p14:tracePt t="76751" x="2752725" y="2020888"/>
          <p14:tracePt t="76756" x="2733675" y="2052638"/>
          <p14:tracePt t="76765" x="2708275" y="2103438"/>
          <p14:tracePt t="76772" x="2695575" y="2147888"/>
          <p14:tracePt t="76781" x="2670175" y="2192338"/>
          <p14:tracePt t="76788" x="2651125" y="2236788"/>
          <p14:tracePt t="76796" x="2632075" y="2274888"/>
          <p14:tracePt t="76804" x="2619375" y="2312988"/>
          <p14:tracePt t="76813" x="2600325" y="2338388"/>
          <p14:tracePt t="76820" x="2587625" y="2359025"/>
          <p14:tracePt t="76829" x="2574925" y="2371725"/>
          <p14:tracePt t="76836" x="2562225" y="2378075"/>
          <p14:tracePt t="76845" x="2555875" y="2384425"/>
          <p14:tracePt t="76852" x="2543175" y="2390775"/>
          <p14:tracePt t="76860" x="2530475" y="2397125"/>
          <p14:tracePt t="76876" x="2517775" y="2397125"/>
          <p14:tracePt t="76884" x="2503488" y="2403475"/>
          <p14:tracePt t="76892" x="2497138" y="2409825"/>
          <p14:tracePt t="76899" x="2484438" y="2416175"/>
          <p14:tracePt t="76906" x="2465388" y="2416175"/>
          <p14:tracePt t="76915" x="2446338" y="2422525"/>
          <p14:tracePt t="76922" x="2439988" y="2422525"/>
          <p14:tracePt t="76931" x="2427288" y="2422525"/>
          <p14:tracePt t="76940" x="2414588" y="2416175"/>
          <p14:tracePt t="76946" x="2408238" y="2403475"/>
          <p14:tracePt t="76954" x="2395538" y="2390775"/>
          <p14:tracePt t="76978" x="2395538" y="2384425"/>
          <p14:tracePt t="76986" x="2395538" y="2371725"/>
          <p14:tracePt t="76995" x="2401888" y="2365375"/>
          <p14:tracePt t="77003" x="2408238" y="2365375"/>
          <p14:tracePt t="77010" x="2414588" y="2365375"/>
          <p14:tracePt t="77022" x="2414588" y="2359025"/>
          <p14:tracePt t="77031" x="2420938" y="2359025"/>
          <p14:tracePt t="77039" x="2427288" y="2351088"/>
          <p14:tracePt t="77047" x="2433638" y="2344738"/>
          <p14:tracePt t="77054" x="2446338" y="2338388"/>
          <p14:tracePt t="77065" x="2452688" y="2332038"/>
          <p14:tracePt t="77073" x="2465388" y="2325688"/>
          <p14:tracePt t="77081" x="2478088" y="2319338"/>
          <p14:tracePt t="77089" x="2490788" y="2306638"/>
          <p14:tracePt t="77097" x="2497138" y="2300288"/>
          <p14:tracePt t="77104" x="2509838" y="2281238"/>
          <p14:tracePt t="77115" x="2524125" y="2262188"/>
          <p14:tracePt t="77122" x="2530475" y="2236788"/>
          <p14:tracePt t="77131" x="2543175" y="2198688"/>
          <p14:tracePt t="77140" x="2562225" y="2154238"/>
          <p14:tracePt t="77147" x="2568575" y="2128838"/>
          <p14:tracePt t="77154" x="2568575" y="2116138"/>
          <p14:tracePt t="77162" x="2562225" y="2103438"/>
          <p14:tracePt t="77171" x="2555875" y="2090738"/>
          <p14:tracePt t="77176" x="2536825" y="2071688"/>
          <p14:tracePt t="77185" x="2509838" y="2052638"/>
          <p14:tracePt t="77193" x="2471738" y="2033588"/>
          <p14:tracePt t="77201" x="2433638" y="2014538"/>
          <p14:tracePt t="77208" x="2389188" y="2001838"/>
          <p14:tracePt t="77217" x="2338388" y="1995488"/>
          <p14:tracePt t="77224" x="2287588" y="1976438"/>
          <p14:tracePt t="77233" x="2243138" y="1970088"/>
          <p14:tracePt t="77240" x="2192338" y="1963738"/>
          <p14:tracePt t="77249" x="2147888" y="1963738"/>
          <p14:tracePt t="77256" x="2103438" y="1963738"/>
          <p14:tracePt t="77265" x="2058988" y="1963738"/>
          <p14:tracePt t="77274" x="2019300" y="1963738"/>
          <p14:tracePt t="77282" x="1974850" y="1957388"/>
          <p14:tracePt t="77291" x="1930400" y="1957388"/>
          <p14:tracePt t="77296" x="1898650" y="1957388"/>
          <p14:tracePt t="77304" x="1860550" y="1957388"/>
          <p14:tracePt t="77311" x="1841500" y="1963738"/>
          <p14:tracePt t="77318" x="1828800" y="1970088"/>
          <p14:tracePt t="77326" x="1816100" y="1976438"/>
          <p14:tracePt t="77335" x="1803400" y="1989138"/>
          <p14:tracePt t="77342" x="1790700" y="2001838"/>
          <p14:tracePt t="77351" x="1784350" y="2014538"/>
          <p14:tracePt t="77358" x="1771650" y="2033588"/>
          <p14:tracePt t="77367" x="1758950" y="2039938"/>
          <p14:tracePt t="77374" x="1746250" y="2052638"/>
          <p14:tracePt t="77383" x="1733550" y="2065338"/>
          <p14:tracePt t="77390" x="1727200" y="2084388"/>
          <p14:tracePt t="77399" x="1714500" y="2103438"/>
          <p14:tracePt t="77406" x="1708150" y="2109788"/>
          <p14:tracePt t="77415" x="1708150" y="2122488"/>
          <p14:tracePt t="77422" x="1701800" y="2135188"/>
          <p14:tracePt t="77439" x="1701800" y="2147888"/>
          <p14:tracePt t="77456" x="1701800" y="2154238"/>
          <p14:tracePt t="77468" x="1701800" y="2166938"/>
          <p14:tracePt t="77473" x="1701800" y="2173288"/>
          <p14:tracePt t="77482" x="1701800" y="2185988"/>
          <p14:tracePt t="77489" x="1701800" y="2192338"/>
          <p14:tracePt t="77497" x="1701800" y="2205038"/>
          <p14:tracePt t="77504" x="1708150" y="2217738"/>
          <p14:tracePt t="77512" x="1714500" y="2230438"/>
          <p14:tracePt t="77520" x="1714500" y="2236788"/>
          <p14:tracePt t="77529" x="1720850" y="2249488"/>
          <p14:tracePt t="77537" x="1727200" y="2262188"/>
          <p14:tracePt t="77545" x="1727200" y="2268538"/>
          <p14:tracePt t="77553" x="1733550" y="2281238"/>
          <p14:tracePt t="77561" x="1739900" y="2293938"/>
          <p14:tracePt t="77569" x="1752600" y="2306638"/>
          <p14:tracePt t="77576" x="1758950" y="2312988"/>
          <p14:tracePt t="77583" x="1771650" y="2319338"/>
          <p14:tracePt t="77590" x="1790700" y="2332038"/>
          <p14:tracePt t="77600" x="1803400" y="2344738"/>
          <p14:tracePt t="77606" x="1828800" y="2359025"/>
          <p14:tracePt t="77615" x="1841500" y="2371725"/>
          <p14:tracePt t="77622" x="1860550" y="2384425"/>
          <p14:tracePt t="77632" x="1885950" y="2397125"/>
          <p14:tracePt t="77638" x="1905000" y="2403475"/>
          <p14:tracePt t="77647" x="1917700" y="2409825"/>
          <p14:tracePt t="77656" x="1924050" y="2416175"/>
          <p14:tracePt t="77662" x="1936750" y="2422525"/>
          <p14:tracePt t="77671" x="1949450" y="2428875"/>
          <p14:tracePt t="77678" x="1955800" y="2428875"/>
          <p14:tracePt t="77686" x="1962150" y="2428875"/>
          <p14:tracePt t="77694" x="1993900" y="2428875"/>
          <p14:tracePt t="77702" x="2025650" y="2428875"/>
          <p14:tracePt t="77711" x="2071688" y="2422525"/>
          <p14:tracePt t="77717" x="2122488" y="2403475"/>
          <p14:tracePt t="77724" x="2154238" y="2390775"/>
          <p14:tracePt t="77733" x="2205038" y="2378075"/>
          <p14:tracePt t="77740" x="2230438" y="2359025"/>
          <p14:tracePt t="77749" x="2236788" y="2359025"/>
          <p14:tracePt t="77756" x="2249488" y="2344738"/>
          <p14:tracePt t="77765" x="2262188" y="2338388"/>
          <p14:tracePt t="77772" x="2274888" y="2325688"/>
          <p14:tracePt t="77782" x="2281238" y="2319338"/>
          <p14:tracePt t="77788" x="2287588" y="2319338"/>
          <p14:tracePt t="77797" x="2293938" y="2306638"/>
          <p14:tracePt t="77805" x="2300288" y="2300288"/>
          <p14:tracePt t="77820" x="2300288" y="2293938"/>
          <p14:tracePt t="77828" x="2306638" y="2281238"/>
          <p14:tracePt t="77852" x="2306638" y="2274888"/>
          <p14:tracePt t="77871" x="2306638" y="2268538"/>
          <p14:tracePt t="77882" x="2306638" y="2255838"/>
          <p14:tracePt t="77889" x="2312988" y="2236788"/>
          <p14:tracePt t="77897" x="2319338" y="2205038"/>
          <p14:tracePt t="77906" x="2325688" y="2179638"/>
          <p14:tracePt t="77913" x="2325688" y="2154238"/>
          <p14:tracePt t="77920" x="2325688" y="2147888"/>
          <p14:tracePt t="77932" x="2325688" y="2135188"/>
          <p14:tracePt t="77939" x="2325688" y="2122488"/>
          <p14:tracePt t="77947" x="2319338" y="2116138"/>
          <p14:tracePt t="77955" x="2312988" y="2103438"/>
          <p14:tracePt t="77963" x="2306638" y="2097088"/>
          <p14:tracePt t="77968" x="2293938" y="2084388"/>
          <p14:tracePt t="77977" x="2281238" y="2084388"/>
          <p14:tracePt t="77985" x="2268538" y="2071688"/>
          <p14:tracePt t="77992" x="2255838" y="2065338"/>
          <p14:tracePt t="78001" x="2224088" y="2058988"/>
          <p14:tracePt t="78008" x="2179638" y="2052638"/>
          <p14:tracePt t="78016" x="2141538" y="2052638"/>
          <p14:tracePt t="78024" x="2103438" y="2052638"/>
          <p14:tracePt t="78033" x="2058988" y="2052638"/>
          <p14:tracePt t="78040" x="2012950" y="2052638"/>
          <p14:tracePt t="78049" x="1987550" y="2052638"/>
          <p14:tracePt t="78056" x="1974850" y="2052638"/>
          <p14:tracePt t="78065" x="1968500" y="2052638"/>
          <p14:tracePt t="78467" x="1968500" y="2058988"/>
          <p14:tracePt t="78474" x="1974850" y="2109788"/>
          <p14:tracePt t="78482" x="1987550" y="2135188"/>
          <p14:tracePt t="78490" x="2000250" y="2154238"/>
          <p14:tracePt t="78499" x="2006600" y="2185988"/>
          <p14:tracePt t="78506" x="2019300" y="2211388"/>
          <p14:tracePt t="78513" x="2025650" y="2224088"/>
          <p14:tracePt t="78522" x="2032000" y="2236788"/>
          <p14:tracePt t="78529" x="2032000" y="2243138"/>
          <p14:tracePt t="78537" x="2038350" y="2255838"/>
          <p14:tracePt t="78545" x="2051050" y="2268538"/>
          <p14:tracePt t="78552" x="2051050" y="2274888"/>
          <p14:tracePt t="78561" x="2065338" y="2287588"/>
          <p14:tracePt t="78568" x="2090738" y="2300288"/>
          <p14:tracePt t="78576" x="2116138" y="2312988"/>
          <p14:tracePt t="78584" x="2154238" y="2325688"/>
          <p14:tracePt t="78592" x="2192338" y="2344738"/>
          <p14:tracePt t="78600" x="2217738" y="2359025"/>
          <p14:tracePt t="78609" x="2224088" y="2371725"/>
          <p14:tracePt t="78624" x="2230438" y="2378075"/>
          <p14:tracePt t="78632" x="2230438" y="2384425"/>
          <p14:tracePt t="78654" x="2230438" y="2390775"/>
          <p14:tracePt t="78663" x="2230438" y="2397125"/>
          <p14:tracePt t="78674" x="2230438" y="2403475"/>
          <p14:tracePt t="78690" x="2236788" y="2403475"/>
          <p14:tracePt t="78710" x="2236788" y="2409825"/>
          <p14:tracePt t="78750" x="2243138" y="2416175"/>
          <p14:tracePt t="79562" x="2262188" y="2416175"/>
          <p14:tracePt t="79570" x="2300288" y="2416175"/>
          <p14:tracePt t="79580" x="2332038" y="2416175"/>
          <p14:tracePt t="79586" x="2351088" y="2409825"/>
          <p14:tracePt t="79595" x="2363788" y="2409825"/>
          <p14:tracePt t="79604" x="2370138" y="2409825"/>
          <p14:tracePt t="79614" x="2382838" y="2403475"/>
          <p14:tracePt t="79621" x="2389188" y="2403475"/>
          <p14:tracePt t="79630" x="2395538" y="2403475"/>
          <p14:tracePt t="79637" x="2395538" y="2397125"/>
          <p14:tracePt t="79654" x="2408238" y="2384425"/>
          <p14:tracePt t="79663" x="2414588" y="2384425"/>
          <p14:tracePt t="79670" x="2420938" y="2384425"/>
          <p14:tracePt t="79679" x="2433638" y="2384425"/>
          <p14:tracePt t="79687" x="2433638" y="2378075"/>
          <p14:tracePt t="79722" x="2433638" y="2384425"/>
          <p14:tracePt t="79794" x="2427288" y="2378075"/>
          <p14:tracePt t="79800" x="2420938" y="2378075"/>
          <p14:tracePt t="79808" x="2408238" y="2371725"/>
          <p14:tracePt t="79816" x="2389188" y="2371725"/>
          <p14:tracePt t="79824" x="2382838" y="2371725"/>
          <p14:tracePt t="79832" x="2370138" y="2371725"/>
          <p14:tracePt t="79840" x="2357438" y="2371725"/>
          <p14:tracePt t="79848" x="2351088" y="2371725"/>
          <p14:tracePt t="79856" x="2338388" y="2371725"/>
          <p14:tracePt t="79864" x="2332038" y="2371725"/>
          <p14:tracePt t="79872" x="2325688" y="2371725"/>
          <p14:tracePt t="79881" x="2312988" y="2371725"/>
          <p14:tracePt t="79897" x="2312988" y="2365375"/>
          <p14:tracePt t="79904" x="2312988" y="2359025"/>
          <p14:tracePt t="79915" x="2312988" y="2351088"/>
          <p14:tracePt t="79920" x="2312988" y="2344738"/>
          <p14:tracePt t="79929" x="2312988" y="2338388"/>
          <p14:tracePt t="79940" x="2306638" y="2338388"/>
          <p14:tracePt t="79948" x="2293938" y="2338388"/>
          <p14:tracePt t="79956" x="2287588" y="2338388"/>
          <p14:tracePt t="79964" x="2268538" y="2344738"/>
          <p14:tracePt t="79972" x="2243138" y="2359025"/>
          <p14:tracePt t="79981" x="2217738" y="2371725"/>
          <p14:tracePt t="79988" x="2205038" y="2371725"/>
          <p14:tracePt t="79997" x="2198688" y="2371725"/>
          <p14:tracePt t="80004" x="2192338" y="2371725"/>
          <p14:tracePt t="80013" x="2192338" y="2365375"/>
          <p14:tracePt t="80029" x="2192338" y="2359025"/>
          <p14:tracePt t="80034" x="2192338" y="2351088"/>
          <p14:tracePt t="80094" x="2185988" y="2351088"/>
          <p14:tracePt t="80111" x="2179638" y="2351088"/>
          <p14:tracePt t="80118" x="2166938" y="2351088"/>
          <p14:tracePt t="80127" x="2160588" y="2351088"/>
          <p14:tracePt t="80134" x="2154238" y="2351088"/>
          <p14:tracePt t="80142" x="2147888" y="2351088"/>
          <p14:tracePt t="80674" x="2154238" y="2351088"/>
          <p14:tracePt t="80682" x="2185988" y="2351088"/>
          <p14:tracePt t="80691" x="2217738" y="2351088"/>
          <p14:tracePt t="80699" x="2243138" y="2351088"/>
          <p14:tracePt t="80706" x="2262188" y="2351088"/>
          <p14:tracePt t="80714" x="2274888" y="2351088"/>
          <p14:tracePt t="80722" x="2287588" y="2351088"/>
          <p14:tracePt t="80729" x="2300288" y="2351088"/>
          <p14:tracePt t="80745" x="2306638" y="2351088"/>
          <p14:tracePt t="80761" x="2312988" y="2351088"/>
          <p14:tracePt t="80777" x="2319338" y="2351088"/>
          <p14:tracePt t="80793" x="2332038" y="2351088"/>
          <p14:tracePt t="80801" x="2363788" y="2344738"/>
          <p14:tracePt t="80808" x="2389188" y="2344738"/>
          <p14:tracePt t="80816" x="2408238" y="2338388"/>
          <p14:tracePt t="80824" x="2427288" y="2338388"/>
          <p14:tracePt t="80832" x="2446338" y="2338388"/>
          <p14:tracePt t="80841" x="2459038" y="2332038"/>
          <p14:tracePt t="80848" x="2465388" y="2332038"/>
          <p14:tracePt t="80865" x="2471738" y="2332038"/>
          <p14:tracePt t="80897" x="2478088" y="2332038"/>
          <p14:tracePt t="80982" x="2484438" y="2332038"/>
          <p14:tracePt t="81017" x="2490788" y="2332038"/>
          <p14:tracePt t="81576" x="2478088" y="2338388"/>
          <p14:tracePt t="81584" x="2471738" y="2351088"/>
          <p14:tracePt t="81593" x="2459038" y="2365375"/>
          <p14:tracePt t="81601" x="2459038" y="2371725"/>
          <p14:tracePt t="81608" x="2459038" y="2378075"/>
          <p14:tracePt t="81616" x="2459038" y="2390775"/>
          <p14:tracePt t="81632" x="2465388" y="2390775"/>
          <p14:tracePt t="81643" x="2478088" y="2390775"/>
          <p14:tracePt t="81662" x="2478088" y="2397125"/>
          <p14:tracePt t="81669" x="2471738" y="2409825"/>
          <p14:tracePt t="81677" x="2465388" y="2422525"/>
          <p14:tracePt t="81685" x="2465388" y="2454275"/>
          <p14:tracePt t="81693" x="2465388" y="2473325"/>
          <p14:tracePt t="81702" x="2478088" y="2492375"/>
          <p14:tracePt t="81752" x="2478088" y="2498725"/>
          <p14:tracePt t="81761" x="2478088" y="2505075"/>
          <p14:tracePt t="81768" x="2478088" y="2517775"/>
          <p14:tracePt t="81894" x="2471738" y="2524125"/>
          <p14:tracePt t="81960" x="2471738" y="2511425"/>
          <p14:tracePt t="81977" x="2478088" y="2511425"/>
          <p14:tracePt t="82020" x="2478088" y="2505075"/>
          <p14:tracePt t="82028" x="2484438" y="2492375"/>
          <p14:tracePt t="82045" x="2484438" y="2486025"/>
          <p14:tracePt t="82052" x="2484438" y="2479675"/>
          <p14:tracePt t="82061" x="2484438" y="2473325"/>
          <p14:tracePt t="82068" x="2471738" y="2473325"/>
          <p14:tracePt t="82088" x="2465388" y="2473325"/>
          <p14:tracePt t="82096" x="2459038" y="2460625"/>
          <p14:tracePt t="82104" x="2459038" y="2454275"/>
          <p14:tracePt t="82113" x="2459038" y="2441575"/>
          <p14:tracePt t="82120" x="2465388" y="2428875"/>
          <p14:tracePt t="82129" x="2471738" y="2416175"/>
          <p14:tracePt t="82136" x="2471738" y="2409825"/>
          <p14:tracePt t="82143" x="2471738" y="2397125"/>
          <p14:tracePt t="82151" x="2465388" y="2384425"/>
          <p14:tracePt t="82159" x="2452688" y="2378075"/>
          <p14:tracePt t="82166" x="2452688" y="2371725"/>
          <p14:tracePt t="82175" x="2452688" y="2365375"/>
          <p14:tracePt t="82182" x="2452688" y="2359025"/>
          <p14:tracePt t="82195" x="2446338" y="2351088"/>
          <p14:tracePt t="82202" x="2446338" y="2338388"/>
          <p14:tracePt t="82211" x="2439988" y="2338388"/>
          <p14:tracePt t="82218" x="2433638" y="2325688"/>
          <p14:tracePt t="82228" x="2427288" y="2312988"/>
          <p14:tracePt t="82235" x="2427288" y="2306638"/>
          <p14:tracePt t="82243" x="2427288" y="2293938"/>
          <p14:tracePt t="82252" x="2433638" y="2281238"/>
          <p14:tracePt t="82261" x="2446338" y="2274888"/>
          <p14:tracePt t="82268" x="2459038" y="2268538"/>
          <p14:tracePt t="82277" x="2459038" y="2255838"/>
          <p14:tracePt t="82285" x="2465388" y="2249488"/>
          <p14:tracePt t="82294" x="2471738" y="2249488"/>
          <p14:tracePt t="82301" x="2478088" y="2249488"/>
          <p14:tracePt t="82309" x="2478088" y="2243138"/>
          <p14:tracePt t="82341" x="2478088" y="2236788"/>
          <p14:tracePt t="82365" x="2484438" y="2236788"/>
          <p14:tracePt t="82580" x="2484438" y="2243138"/>
          <p14:tracePt t="82588" x="2484438" y="2255838"/>
          <p14:tracePt t="82596" x="2484438" y="2262188"/>
          <p14:tracePt t="82625" x="2484438" y="2268538"/>
          <p14:tracePt t="83042" x="2490788" y="2268538"/>
          <p14:tracePt t="83051" x="2497138" y="2262188"/>
          <p14:tracePt t="83059" x="2509838" y="2243138"/>
          <p14:tracePt t="83067" x="2555875" y="2198688"/>
          <p14:tracePt t="83077" x="2606675" y="2166938"/>
          <p14:tracePt t="83082" x="2632075" y="2147888"/>
          <p14:tracePt t="83093" x="2701925" y="2116138"/>
          <p14:tracePt t="83098" x="2828925" y="2052638"/>
          <p14:tracePt t="83106" x="3052763" y="1976438"/>
          <p14:tracePt t="83114" x="3249613" y="1898650"/>
          <p14:tracePt t="83122" x="3460750" y="1797050"/>
          <p14:tracePt t="83130" x="3670300" y="1689100"/>
          <p14:tracePt t="83138" x="3841750" y="1581150"/>
          <p14:tracePt t="83148" x="3932238" y="1530350"/>
          <p14:tracePt t="83156" x="3944938" y="1517650"/>
          <p14:tracePt t="83163" x="3951288" y="1511300"/>
          <p14:tracePt t="83172" x="3951288" y="1504950"/>
          <p14:tracePt t="83254" x="3951288" y="1497013"/>
          <p14:tracePt t="83262" x="3951288" y="1490663"/>
          <p14:tracePt t="83282" x="3944938" y="1490663"/>
          <p14:tracePt t="83291" x="3932238" y="1477963"/>
          <p14:tracePt t="83298" x="3919538" y="1471613"/>
          <p14:tracePt t="83306" x="3894138" y="1471613"/>
          <p14:tracePt t="83315" x="3854450" y="1471613"/>
          <p14:tracePt t="83322" x="3797300" y="1471613"/>
          <p14:tracePt t="83331" x="3746500" y="1471613"/>
          <p14:tracePt t="83336" x="3683000" y="1471613"/>
          <p14:tracePt t="83344" x="3625850" y="1471613"/>
          <p14:tracePt t="83352" x="3581400" y="1471613"/>
          <p14:tracePt t="83362" x="3536950" y="1477963"/>
          <p14:tracePt t="83368" x="3492500" y="1497013"/>
          <p14:tracePt t="83377" x="3441700" y="1504950"/>
          <p14:tracePt t="83384" x="3382963" y="1517650"/>
          <p14:tracePt t="83393" x="3325813" y="1536700"/>
          <p14:tracePt t="83400" x="3262313" y="1555750"/>
          <p14:tracePt t="83409" x="3205163" y="1574800"/>
          <p14:tracePt t="83417" x="3148013" y="1600200"/>
          <p14:tracePt t="83425" x="3090863" y="1619250"/>
          <p14:tracePt t="83433" x="3052763" y="1631950"/>
          <p14:tracePt t="83441" x="3040063" y="1631950"/>
          <p14:tracePt t="83448" x="3033713" y="1631950"/>
          <p14:tracePt t="83456" x="3027363" y="1631950"/>
          <p14:tracePt t="83481" x="3027363" y="1625600"/>
          <p14:tracePt t="83488" x="3027363" y="1612900"/>
          <p14:tracePt t="83504" x="3027363" y="1600200"/>
          <p14:tracePt t="83514" x="3027363" y="1593850"/>
          <p14:tracePt t="83522" x="3027363" y="1587500"/>
          <p14:tracePt t="83530" x="3027363" y="1574800"/>
          <p14:tracePt t="83566" x="3021013" y="1574800"/>
          <p14:tracePt t="83587" x="3021013" y="1581150"/>
          <p14:tracePt t="83606" x="3014663" y="1581150"/>
          <p14:tracePt t="83622" x="3008313" y="1581150"/>
          <p14:tracePt t="83628" x="3001963" y="1581150"/>
          <p14:tracePt t="83636" x="2995613" y="1587500"/>
          <p14:tracePt t="83652" x="2995613" y="1593850"/>
          <p14:tracePt t="83661" x="2989263" y="1593850"/>
          <p14:tracePt t="83668" x="2989263" y="1600200"/>
          <p14:tracePt t="83689" x="2982913" y="1600200"/>
          <p14:tracePt t="85214" x="2989263" y="1600200"/>
          <p14:tracePt t="85262" x="2995613" y="1600200"/>
          <p14:tracePt t="85270" x="3001963" y="1600200"/>
          <p14:tracePt t="85278" x="3027363" y="1600200"/>
          <p14:tracePt t="85286" x="3040063" y="1593850"/>
          <p14:tracePt t="85361" x="3046413" y="1593850"/>
          <p14:tracePt t="85383" x="3059113" y="1600200"/>
          <p14:tracePt t="85388" x="3065463" y="1606550"/>
          <p14:tracePt t="85396" x="3071813" y="1606550"/>
          <p14:tracePt t="85404" x="3084513" y="1606550"/>
          <p14:tracePt t="85412" x="3090863" y="1612900"/>
          <p14:tracePt t="85421" x="3097213" y="1612900"/>
          <p14:tracePt t="85428" x="3109913" y="1619250"/>
          <p14:tracePt t="85436" x="3116263" y="1619250"/>
          <p14:tracePt t="85444" x="3128963" y="1619250"/>
          <p14:tracePt t="85450" x="3141663" y="1619250"/>
          <p14:tracePt t="85466" x="3148013" y="1619250"/>
          <p14:tracePt t="85475" x="3154363" y="1619250"/>
          <p14:tracePt t="85551" x="3160713" y="1619250"/>
          <p14:tracePt t="85562" x="3167063" y="1619250"/>
          <p14:tracePt t="85576" x="3179763" y="1619250"/>
          <p14:tracePt t="85584" x="3192463" y="1619250"/>
          <p14:tracePt t="85605" x="3192463" y="1625600"/>
          <p14:tracePt t="85632" x="3198813" y="1625600"/>
          <p14:tracePt t="85662" x="3205163" y="1625600"/>
          <p14:tracePt t="85670" x="3211513" y="1625600"/>
          <p14:tracePt t="85678" x="3217863" y="1625600"/>
          <p14:tracePt t="85697" x="3224213" y="1625600"/>
          <p14:tracePt t="85721" x="3224213" y="1619250"/>
          <p14:tracePt t="85728" x="3230563" y="1619250"/>
          <p14:tracePt t="85737" x="3236913" y="1619250"/>
          <p14:tracePt t="85744" x="3243263" y="1619250"/>
          <p14:tracePt t="86123" x="3243263" y="1612900"/>
          <p14:tracePt t="86131" x="3249613" y="1600200"/>
          <p14:tracePt t="86139" x="3255963" y="1593850"/>
          <p14:tracePt t="86147" x="3268663" y="1587500"/>
          <p14:tracePt t="86171" x="3268663" y="1581150"/>
          <p14:tracePt t="86207" x="3268663" y="1574800"/>
          <p14:tracePt t="86321" x="3262313" y="1574800"/>
          <p14:tracePt t="86406" x="3255963" y="1574800"/>
          <p14:tracePt t="88549" x="3255963" y="1587500"/>
          <p14:tracePt t="88556" x="3268663" y="1612900"/>
          <p14:tracePt t="88564" x="3287713" y="1657350"/>
          <p14:tracePt t="88573" x="3332163" y="1695450"/>
          <p14:tracePt t="88579" x="3344863" y="1714500"/>
          <p14:tracePt t="88587" x="3376613" y="1727200"/>
          <p14:tracePt t="88595" x="3408363" y="1746250"/>
          <p14:tracePt t="88603" x="3448050" y="1758950"/>
          <p14:tracePt t="88611" x="3486150" y="1771650"/>
          <p14:tracePt t="88618" x="3511550" y="1790700"/>
          <p14:tracePt t="88626" x="3549650" y="1816100"/>
          <p14:tracePt t="88634" x="3568700" y="1828800"/>
          <p14:tracePt t="88642" x="3581400" y="1841500"/>
          <p14:tracePt t="88651" x="3594100" y="1854200"/>
          <p14:tracePt t="88659" x="3606800" y="1879600"/>
          <p14:tracePt t="88667" x="3625850" y="1898650"/>
          <p14:tracePt t="88674" x="3651250" y="1924050"/>
          <p14:tracePt t="88682" x="3689350" y="1944688"/>
          <p14:tracePt t="88691" x="3727450" y="1970088"/>
          <p14:tracePt t="88698" x="3765550" y="1982788"/>
          <p14:tracePt t="88707" x="3790950" y="2001838"/>
          <p14:tracePt t="88714" x="3816350" y="2014538"/>
          <p14:tracePt t="88721" x="3854450" y="2027238"/>
          <p14:tracePt t="88729" x="3900488" y="2046288"/>
          <p14:tracePt t="88737" x="3957638" y="2052638"/>
          <p14:tracePt t="88746" x="4021138" y="2058988"/>
          <p14:tracePt t="88755" x="4116388" y="2071688"/>
          <p14:tracePt t="88763" x="4211638" y="2071688"/>
          <p14:tracePt t="88771" x="4319588" y="2058988"/>
          <p14:tracePt t="88779" x="4422775" y="2046288"/>
          <p14:tracePt t="88787" x="4556125" y="2027238"/>
          <p14:tracePt t="88792" x="4721225" y="2008188"/>
          <p14:tracePt t="88800" x="4887913" y="1989138"/>
          <p14:tracePt t="88808" x="5027613" y="1963738"/>
          <p14:tracePt t="88816" x="5148263" y="1944688"/>
          <p14:tracePt t="88825" x="5295900" y="1924050"/>
          <p14:tracePt t="88832" x="5416550" y="1905000"/>
          <p14:tracePt t="88841" x="5524500" y="1866900"/>
          <p14:tracePt t="88848" x="5626100" y="1822450"/>
          <p14:tracePt t="88856" x="5716588" y="1765300"/>
          <p14:tracePt t="88864" x="5786438" y="1708150"/>
          <p14:tracePt t="88873" x="5837238" y="1651000"/>
          <p14:tracePt t="88880" x="5868988" y="1593850"/>
          <p14:tracePt t="88889" x="5919788" y="1517650"/>
          <p14:tracePt t="88896" x="5976938" y="1433513"/>
          <p14:tracePt t="88907" x="6008688" y="1370013"/>
          <p14:tracePt t="88912" x="6021388" y="1300163"/>
          <p14:tracePt t="88918" x="6040438" y="1223963"/>
          <p14:tracePt t="88929" x="6046788" y="1122363"/>
          <p14:tracePt t="88937" x="6040438" y="1025525"/>
          <p14:tracePt t="88944" x="6021388" y="955675"/>
          <p14:tracePt t="88950" x="5995988" y="892175"/>
          <p14:tracePt t="88958" x="5957888" y="828675"/>
          <p14:tracePt t="88966" x="5907088" y="784225"/>
          <p14:tracePt t="88974" x="5843588" y="720725"/>
          <p14:tracePt t="88983" x="5780088" y="663575"/>
          <p14:tracePt t="88990" x="5676900" y="604838"/>
          <p14:tracePt t="88998" x="5588000" y="554038"/>
          <p14:tracePt t="89006" x="5505450" y="509588"/>
          <p14:tracePt t="89014" x="5422900" y="484188"/>
          <p14:tracePt t="89023" x="5314950" y="465138"/>
          <p14:tracePt t="89031" x="5180013" y="452438"/>
          <p14:tracePt t="89039" x="5053013" y="452438"/>
          <p14:tracePt t="89046" x="4945063" y="446088"/>
          <p14:tracePt t="89055" x="4837113" y="446088"/>
          <p14:tracePt t="89062" x="4759325" y="465138"/>
          <p14:tracePt t="89071" x="4683125" y="490538"/>
          <p14:tracePt t="89079" x="4606925" y="528638"/>
          <p14:tracePt t="89087" x="4518025" y="560388"/>
          <p14:tracePt t="89092" x="4403725" y="617538"/>
          <p14:tracePt t="89100" x="4237038" y="714375"/>
          <p14:tracePt t="89108" x="4103688" y="815975"/>
          <p14:tracePt t="89117" x="4021138" y="898525"/>
          <p14:tracePt t="89124" x="3957638" y="1000125"/>
          <p14:tracePt t="89132" x="3906838" y="1192213"/>
          <p14:tracePt t="89141" x="3829050" y="1395413"/>
          <p14:tracePt t="89148" x="3784600" y="1587500"/>
          <p14:tracePt t="89156" x="3702050" y="1809750"/>
          <p14:tracePt t="89164" x="3683000" y="1931988"/>
          <p14:tracePt t="89172" x="3676650" y="2065338"/>
          <p14:tracePt t="89180" x="3676650" y="2173288"/>
          <p14:tracePt t="89189" x="3695700" y="2281238"/>
          <p14:tracePt t="89196" x="3733800" y="2409825"/>
          <p14:tracePt t="89205" x="3797300" y="2549525"/>
          <p14:tracePt t="89212" x="3879850" y="2695575"/>
          <p14:tracePt t="89221" x="3963988" y="2824163"/>
          <p14:tracePt t="89226" x="4040188" y="2919413"/>
          <p14:tracePt t="89234" x="4110038" y="2989263"/>
          <p14:tracePt t="89242" x="4179888" y="3046413"/>
          <p14:tracePt t="89250" x="4256088" y="3103563"/>
          <p14:tracePt t="89258" x="4338638" y="3154363"/>
          <p14:tracePt t="89267" x="4416425" y="3198813"/>
          <p14:tracePt t="89275" x="4486275" y="3225800"/>
          <p14:tracePt t="89282" x="4549775" y="3238500"/>
          <p14:tracePt t="89290" x="4613275" y="3257550"/>
          <p14:tracePt t="89298" x="4702175" y="3257550"/>
          <p14:tracePt t="89306" x="4797425" y="3238500"/>
          <p14:tracePt t="89314" x="4951413" y="3205163"/>
          <p14:tracePt t="89322" x="5110163" y="3135313"/>
          <p14:tracePt t="89330" x="5314950" y="3059113"/>
          <p14:tracePt t="89339" x="5530850" y="2982913"/>
          <p14:tracePt t="89347" x="5741988" y="2894013"/>
          <p14:tracePt t="89355" x="5945188" y="2805113"/>
          <p14:tracePt t="89362" x="6148388" y="2701925"/>
          <p14:tracePt t="89370" x="6365875" y="2568575"/>
          <p14:tracePt t="89377" x="6518275" y="2403475"/>
          <p14:tracePt t="89387" x="6594475" y="2325688"/>
          <p14:tracePt t="89395" x="6665913" y="2243138"/>
          <p14:tracePt t="89400" x="6723063" y="2128838"/>
          <p14:tracePt t="89411" x="6773863" y="2008188"/>
          <p14:tracePt t="89416" x="6799263" y="1911350"/>
          <p14:tracePt t="89426" x="6799263" y="1816100"/>
          <p14:tracePt t="89433" x="6792913" y="1733550"/>
          <p14:tracePt t="89441" x="6754813" y="1644650"/>
          <p14:tracePt t="89448" x="6704013" y="1555750"/>
          <p14:tracePt t="89457" x="6659563" y="1452563"/>
          <p14:tracePt t="89464" x="6600825" y="1338263"/>
          <p14:tracePt t="89472" x="6556375" y="1249363"/>
          <p14:tracePt t="89480" x="6511925" y="1173163"/>
          <p14:tracePt t="89489" x="6461125" y="1122363"/>
          <p14:tracePt t="89496" x="6391275" y="1069975"/>
          <p14:tracePt t="89505" x="6334125" y="1031875"/>
          <p14:tracePt t="89512" x="6264275" y="974725"/>
          <p14:tracePt t="89521" x="6207125" y="930275"/>
          <p14:tracePt t="89528" x="6135688" y="873125"/>
          <p14:tracePt t="89538" x="6065838" y="822325"/>
          <p14:tracePt t="89545" x="5995988" y="784225"/>
          <p14:tracePt t="89553" x="5913438" y="752475"/>
          <p14:tracePt t="89561" x="5837238" y="739775"/>
          <p14:tracePt t="89566" x="5729288" y="720725"/>
          <p14:tracePt t="89574" x="5619750" y="714375"/>
          <p14:tracePt t="89582" x="5518150" y="701675"/>
          <p14:tracePt t="89591" x="5397500" y="695325"/>
          <p14:tracePt t="89598" x="5295900" y="695325"/>
          <p14:tracePt t="89607" x="5186363" y="708025"/>
          <p14:tracePt t="89614" x="5103813" y="720725"/>
          <p14:tracePt t="89622" x="5002213" y="739775"/>
          <p14:tracePt t="89630" x="4900613" y="758825"/>
          <p14:tracePt t="89639" x="4791075" y="784225"/>
          <p14:tracePt t="89646" x="4676775" y="841375"/>
          <p14:tracePt t="89655" x="4492625" y="930275"/>
          <p14:tracePt t="89662" x="4300538" y="1025525"/>
          <p14:tracePt t="89671" x="4186238" y="1122363"/>
          <p14:tracePt t="89678" x="4110038" y="1217613"/>
          <p14:tracePt t="89687" x="4040188" y="1325563"/>
          <p14:tracePt t="89694" x="3963988" y="1439863"/>
          <p14:tracePt t="89703" x="3906838" y="1517650"/>
          <p14:tracePt t="89708" x="3860800" y="1606550"/>
          <p14:tracePt t="89716" x="3829050" y="1701800"/>
          <p14:tracePt t="89724" x="3803650" y="1809750"/>
          <p14:tracePt t="89732" x="3784600" y="1885950"/>
          <p14:tracePt t="89740" x="3784600" y="1970088"/>
          <p14:tracePt t="89748" x="3784600" y="2078038"/>
          <p14:tracePt t="89756" x="3797300" y="2160588"/>
          <p14:tracePt t="89764" x="3810000" y="2236788"/>
          <p14:tracePt t="89773" x="3829050" y="2306638"/>
          <p14:tracePt t="89780" x="3848100" y="2371725"/>
          <p14:tracePt t="89789" x="3879850" y="2441575"/>
          <p14:tracePt t="89796" x="3932238" y="2511425"/>
          <p14:tracePt t="89805" x="3989388" y="2568575"/>
          <p14:tracePt t="89812" x="4059238" y="2619375"/>
          <p14:tracePt t="89821" x="4129088" y="2682875"/>
          <p14:tracePt t="89828" x="4211638" y="2733675"/>
          <p14:tracePt t="89837" x="4325938" y="2792413"/>
          <p14:tracePt t="89842" x="4454525" y="2824163"/>
          <p14:tracePt t="89851" x="4594225" y="2843213"/>
          <p14:tracePt t="89858" x="4702175" y="2862263"/>
          <p14:tracePt t="89866" x="4811713" y="2874963"/>
          <p14:tracePt t="89874" x="4913313" y="2894013"/>
          <p14:tracePt t="89882" x="5008563" y="2906713"/>
          <p14:tracePt t="89894" x="5116513" y="2906713"/>
          <p14:tracePt t="89900" x="5180013" y="2900363"/>
          <p14:tracePt t="89908" x="5237163" y="2894013"/>
          <p14:tracePt t="89916" x="5283200" y="2881313"/>
          <p14:tracePt t="89924" x="5295900" y="2874963"/>
          <p14:tracePt t="90586" x="5302250" y="2881313"/>
          <p14:tracePt t="90594" x="5302250" y="2900363"/>
          <p14:tracePt t="90603" x="5276850" y="2932113"/>
          <p14:tracePt t="90610" x="5270500" y="2944813"/>
          <p14:tracePt t="90630" x="5264150" y="2944813"/>
          <p14:tracePt t="90639" x="5237163" y="2963863"/>
          <p14:tracePt t="90646" x="5205413" y="2989263"/>
          <p14:tracePt t="90952" x="5211763" y="2982913"/>
          <p14:tracePt t="90960" x="5218113" y="2970213"/>
          <p14:tracePt t="90976" x="5218113" y="2957513"/>
          <p14:tracePt t="90985" x="5218113" y="2951163"/>
          <p14:tracePt t="91001" x="5230813" y="2938463"/>
          <p14:tracePt t="91009" x="5243513" y="2925763"/>
          <p14:tracePt t="91017" x="5249863" y="2919413"/>
          <p14:tracePt t="91024" x="5270500" y="2906713"/>
          <p14:tracePt t="91032" x="5283200" y="2894013"/>
          <p14:tracePt t="91040" x="5295900" y="2881313"/>
          <p14:tracePt t="91048" x="5302250" y="2874963"/>
          <p14:tracePt t="91056" x="5308600" y="2874963"/>
          <p14:tracePt t="91062" x="5314950" y="2874963"/>
          <p14:tracePt t="91074" x="5321300" y="2868613"/>
          <p14:tracePt t="91085" x="5321300" y="2855913"/>
          <p14:tracePt t="91093" x="5327650" y="2849563"/>
          <p14:tracePt t="91101" x="5340350" y="2836863"/>
          <p14:tracePt t="91109" x="5340350" y="2824163"/>
          <p14:tracePt t="91117" x="5340350" y="2817813"/>
          <p14:tracePt t="91124" x="5340350" y="2811463"/>
          <p14:tracePt t="91132" x="5346700" y="2798763"/>
          <p14:tracePt t="91153" x="5340350" y="2798763"/>
          <p14:tracePt t="91282" x="5346700" y="2798763"/>
          <p14:tracePt t="91292" x="5353050" y="2792413"/>
          <p14:tracePt t="91301" x="5365750" y="2784475"/>
          <p14:tracePt t="91309" x="5378450" y="2771775"/>
          <p14:tracePt t="91317" x="5391150" y="2759075"/>
          <p14:tracePt t="91325" x="5397500" y="2752725"/>
          <p14:tracePt t="91335" x="5403850" y="2746375"/>
          <p14:tracePt t="91344" x="5410200" y="2740025"/>
          <p14:tracePt t="91354" x="5416550" y="2733675"/>
          <p14:tracePt t="91369" x="5422900" y="2727325"/>
          <p14:tracePt t="91376" x="5429250" y="2720975"/>
          <p14:tracePt t="91385" x="5435600" y="2714625"/>
          <p14:tracePt t="91393" x="5454650" y="2708275"/>
          <p14:tracePt t="91401" x="5480050" y="2695575"/>
          <p14:tracePt t="91409" x="5505450" y="2682875"/>
          <p14:tracePt t="91418" x="5543550" y="2663825"/>
          <p14:tracePt t="91424" x="5581650" y="2651125"/>
          <p14:tracePt t="91432" x="5626100" y="2638425"/>
          <p14:tracePt t="91441" x="5670550" y="2625725"/>
          <p14:tracePt t="91448" x="5702300" y="2625725"/>
          <p14:tracePt t="91456" x="5722938" y="2625725"/>
          <p14:tracePt t="91464" x="5729288" y="2625725"/>
          <p14:tracePt t="91472" x="5741988" y="2625725"/>
          <p14:tracePt t="91481" x="5754688" y="2625725"/>
          <p14:tracePt t="91490" x="5754688" y="2619375"/>
          <p14:tracePt t="96104" x="5754688" y="2613025"/>
          <p14:tracePt t="96121" x="5754688" y="2587625"/>
          <p14:tracePt t="96128" x="5767388" y="2479675"/>
          <p14:tracePt t="96136" x="5792788" y="2384425"/>
          <p14:tracePt t="96145" x="5799138" y="2306638"/>
          <p14:tracePt t="96152" x="5799138" y="2262188"/>
          <p14:tracePt t="96160" x="5799138" y="2211388"/>
          <p14:tracePt t="96168" x="5799138" y="2154238"/>
          <p14:tracePt t="96176" x="5792788" y="2103438"/>
          <p14:tracePt t="96184" x="5767388" y="2052638"/>
          <p14:tracePt t="96192" x="5716588" y="1995488"/>
          <p14:tracePt t="96201" x="5664200" y="1938338"/>
          <p14:tracePt t="96208" x="5588000" y="1873250"/>
          <p14:tracePt t="96216" x="5416550" y="1758950"/>
          <p14:tracePt t="96224" x="5211763" y="1657350"/>
          <p14:tracePt t="96232" x="5008563" y="1568450"/>
          <p14:tracePt t="96240" x="4805363" y="1490663"/>
          <p14:tracePt t="96250" x="4581525" y="1401763"/>
          <p14:tracePt t="96256" x="4378325" y="1325563"/>
          <p14:tracePt t="96265" x="4275138" y="1306513"/>
          <p14:tracePt t="96272" x="4198938" y="1300163"/>
          <p14:tracePt t="96281" x="4141788" y="1300163"/>
          <p14:tracePt t="96286" x="4122738" y="1300163"/>
          <p14:tracePt t="96294" x="4110038" y="1293813"/>
          <p14:tracePt t="96302" x="4097338" y="1287463"/>
          <p14:tracePt t="96311" x="4084638" y="1287463"/>
          <p14:tracePt t="96318" x="4059238" y="1287463"/>
          <p14:tracePt t="96326" x="4027488" y="1287463"/>
          <p14:tracePt t="96334" x="4002088" y="1287463"/>
          <p14:tracePt t="96343" x="3983038" y="1281113"/>
          <p14:tracePt t="96350" x="3944938" y="1274763"/>
          <p14:tracePt t="96358" x="3919538" y="1262063"/>
          <p14:tracePt t="96366" x="3879850" y="1236663"/>
          <p14:tracePt t="96374" x="3860800" y="1211263"/>
          <p14:tracePt t="96383" x="3835400" y="1173163"/>
          <p14:tracePt t="96390" x="3816350" y="1135063"/>
          <p14:tracePt t="96399" x="3803650" y="1122363"/>
          <p14:tracePt t="96407" x="3784600" y="1109663"/>
          <p14:tracePt t="96415" x="3765550" y="1103313"/>
          <p14:tracePt t="96422" x="3746500" y="1096963"/>
          <p14:tracePt t="96429" x="3733800" y="1096963"/>
          <p14:tracePt t="96437" x="3702050" y="1090613"/>
          <p14:tracePt t="96444" x="3670300" y="1090613"/>
          <p14:tracePt t="96452" x="3632200" y="1090613"/>
          <p14:tracePt t="96460" x="3613150" y="1090613"/>
          <p14:tracePt t="96468" x="3575050" y="1084263"/>
          <p14:tracePt t="96476" x="3549650" y="1069975"/>
          <p14:tracePt t="96484" x="3524250" y="1057275"/>
          <p14:tracePt t="96492" x="3511550" y="1031875"/>
          <p14:tracePt t="96500" x="3498850" y="981075"/>
          <p14:tracePt t="96508" x="3486150" y="949325"/>
          <p14:tracePt t="96517" x="3486150" y="917575"/>
          <p14:tracePt t="96524" x="3479800" y="898525"/>
          <p14:tracePt t="96532" x="3479800" y="879475"/>
          <p14:tracePt t="96540" x="3467100" y="854075"/>
          <p14:tracePt t="96548" x="3467100" y="847725"/>
          <p14:tracePt t="96556" x="3460750" y="828675"/>
          <p14:tracePt t="96565" x="3448050" y="815975"/>
          <p14:tracePt t="96572" x="3435350" y="803275"/>
          <p14:tracePt t="96582" x="3427413" y="803275"/>
          <p14:tracePt t="96597" x="3421063" y="803275"/>
          <p14:tracePt t="96605" x="3414713" y="803275"/>
          <p14:tracePt t="96674" x="3414713" y="796925"/>
          <p14:tracePt t="96682" x="3414713" y="784225"/>
          <p14:tracePt t="96692" x="3421063" y="777875"/>
          <p14:tracePt t="96700" x="3427413" y="765175"/>
          <p14:tracePt t="96708" x="3435350" y="752475"/>
          <p14:tracePt t="96717" x="3435350" y="746125"/>
          <p14:tracePt t="96732" x="3441700" y="746125"/>
          <p14:tracePt t="96794" x="3448050" y="746125"/>
          <p14:tracePt t="96802" x="3454400" y="739775"/>
          <p14:tracePt t="96811" x="3473450" y="733425"/>
          <p14:tracePt t="96818" x="3505200" y="720725"/>
          <p14:tracePt t="96826" x="3556000" y="708025"/>
          <p14:tracePt t="96834" x="3600450" y="695325"/>
          <p14:tracePt t="96845" x="3644900" y="688975"/>
          <p14:tracePt t="96850" x="3689350" y="682625"/>
          <p14:tracePt t="96860" x="3733800" y="676275"/>
          <p14:tracePt t="96866" x="3778250" y="669925"/>
          <p14:tracePt t="96876" x="3797300" y="663575"/>
          <p14:tracePt t="96884" x="3816350" y="663575"/>
          <p14:tracePt t="96892" x="3835400" y="663575"/>
          <p14:tracePt t="96900" x="3848100" y="657225"/>
          <p14:tracePt t="96910" x="3860800" y="657225"/>
          <p14:tracePt t="96918" x="3879850" y="650875"/>
          <p14:tracePt t="96926" x="3913188" y="644525"/>
          <p14:tracePt t="96934" x="3957638" y="630238"/>
          <p14:tracePt t="96942" x="4002088" y="611188"/>
          <p14:tracePt t="96950" x="4059238" y="598488"/>
          <p14:tracePt t="96958" x="4097338" y="592138"/>
          <p14:tracePt t="96966" x="4129088" y="573088"/>
          <p14:tracePt t="96974" x="4148138" y="573088"/>
          <p14:tracePt t="96982" x="4154488" y="573088"/>
          <p14:tracePt t="96990" x="4160838" y="573088"/>
          <p14:tracePt t="97010" x="4167188" y="573088"/>
          <p14:tracePt t="97018" x="4173538" y="573088"/>
          <p14:tracePt t="97026" x="4179888" y="579438"/>
          <p14:tracePt t="97034" x="4186238" y="585788"/>
          <p14:tracePt t="97043" x="4198938" y="592138"/>
          <p14:tracePt t="97050" x="4205288" y="598488"/>
          <p14:tracePt t="97056" x="4237038" y="604838"/>
          <p14:tracePt t="97065" x="4281488" y="604838"/>
          <p14:tracePt t="97072" x="4325938" y="604838"/>
          <p14:tracePt t="97081" x="4384675" y="604838"/>
          <p14:tracePt t="97088" x="4435475" y="604838"/>
          <p14:tracePt t="97097" x="4486275" y="604838"/>
          <p14:tracePt t="97104" x="4543425" y="604838"/>
          <p14:tracePt t="97114" x="4606925" y="604838"/>
          <p14:tracePt t="97120" x="4651375" y="604838"/>
          <p14:tracePt t="97129" x="4689475" y="604838"/>
          <p14:tracePt t="97137" x="4727575" y="604838"/>
          <p14:tracePt t="97145" x="4759325" y="604838"/>
          <p14:tracePt t="97152" x="4791075" y="604838"/>
          <p14:tracePt t="97161" x="4818063" y="604838"/>
          <p14:tracePt t="97168" x="4849813" y="604838"/>
          <p14:tracePt t="97176" x="4894263" y="598488"/>
          <p14:tracePt t="97184" x="4938713" y="592138"/>
          <p14:tracePt t="97190" x="4989513" y="573088"/>
          <p14:tracePt t="97198" x="5059363" y="566738"/>
          <p14:tracePt t="97206" x="5122863" y="554038"/>
          <p14:tracePt t="97215" x="5205413" y="541338"/>
          <p14:tracePt t="97222" x="5302250" y="522288"/>
          <p14:tracePt t="97231" x="5410200" y="503238"/>
          <p14:tracePt t="97238" x="5505450" y="484188"/>
          <p14:tracePt t="97247" x="5613400" y="477838"/>
          <p14:tracePt t="97254" x="5722938" y="477838"/>
          <p14:tracePt t="97263" x="5805488" y="477838"/>
          <p14:tracePt t="97270" x="5868988" y="477838"/>
          <p14:tracePt t="97279" x="5919788" y="477838"/>
          <p14:tracePt t="97287" x="5976938" y="477838"/>
          <p14:tracePt t="97295" x="6015038" y="477838"/>
          <p14:tracePt t="97302" x="6053138" y="477838"/>
          <p14:tracePt t="97311" x="6065838" y="477838"/>
          <p14:tracePt t="97316" x="6078538" y="477838"/>
          <p14:tracePt t="97324" x="6091238" y="477838"/>
          <p14:tracePt t="97332" x="6097588" y="477838"/>
          <p14:tracePt t="97340" x="6110288" y="484188"/>
          <p14:tracePt t="97348" x="6122988" y="484188"/>
          <p14:tracePt t="97356" x="6129338" y="490538"/>
          <p14:tracePt t="97365" x="6142038" y="490538"/>
          <p14:tracePt t="97372" x="6154738" y="490538"/>
          <p14:tracePt t="97381" x="6161088" y="496888"/>
          <p14:tracePt t="97388" x="6188075" y="496888"/>
          <p14:tracePt t="97397" x="6219825" y="496888"/>
          <p14:tracePt t="97404" x="6264275" y="496888"/>
          <p14:tracePt t="97413" x="6308725" y="496888"/>
          <p14:tracePt t="97421" x="6353175" y="490538"/>
          <p14:tracePt t="97429" x="6397625" y="490538"/>
          <p14:tracePt t="97437" x="6435725" y="490538"/>
          <p14:tracePt t="97445" x="6492875" y="490538"/>
          <p14:tracePt t="97450" x="6556375" y="490538"/>
          <p14:tracePt t="97458" x="6607175" y="484188"/>
          <p14:tracePt t="97466" x="6665913" y="477838"/>
          <p14:tracePt t="97474" x="6710363" y="465138"/>
          <p14:tracePt t="97482" x="6735763" y="465138"/>
          <p14:tracePt t="97490" x="6742113" y="465138"/>
          <p14:tracePt t="97498" x="6742113" y="471488"/>
          <p14:tracePt t="97506" x="6742113" y="477838"/>
          <p14:tracePt t="97522" x="6735763" y="477838"/>
          <p14:tracePt t="97531" x="6723063" y="477838"/>
          <p14:tracePt t="97538" x="6710363" y="477838"/>
          <p14:tracePt t="97554" x="6704013" y="477838"/>
          <p14:tracePt t="97564" x="6691313" y="477838"/>
          <p14:tracePt t="97571" x="6678613" y="465138"/>
          <p14:tracePt t="97580" x="6672263" y="458788"/>
          <p14:tracePt t="97586" x="6659563" y="446088"/>
          <p14:tracePt t="97592" x="6640513" y="439738"/>
          <p14:tracePt t="97600" x="6613525" y="433388"/>
          <p14:tracePt t="97609" x="6594475" y="427038"/>
          <p14:tracePt t="97616" x="6575425" y="427038"/>
          <p14:tracePt t="97625" x="6550025" y="427038"/>
          <p14:tracePt t="97632" x="6530975" y="427038"/>
          <p14:tracePt t="97640" x="6524625" y="427038"/>
          <p14:tracePt t="97648" x="6511925" y="427038"/>
          <p14:tracePt t="97656" x="6499225" y="427038"/>
          <p14:tracePt t="97664" x="6492875" y="433388"/>
          <p14:tracePt t="97672" x="6486525" y="439738"/>
          <p14:tracePt t="97704" x="6486525" y="446088"/>
          <p14:tracePt t="97724" x="6486525" y="439738"/>
          <p14:tracePt t="97732" x="6492875" y="439738"/>
          <p14:tracePt t="97811" x="6499225" y="439738"/>
          <p14:tracePt t="97822" x="6505575" y="439738"/>
          <p14:tracePt t="97884" x="6505575" y="446088"/>
          <p14:tracePt t="100594" x="6473825" y="439738"/>
          <p14:tracePt t="100602" x="6403975" y="439738"/>
          <p14:tracePt t="100611" x="6340475" y="465138"/>
          <p14:tracePt t="100618" x="6264275" y="484188"/>
          <p14:tracePt t="100627" x="6135688" y="528638"/>
          <p14:tracePt t="100634" x="5938838" y="592138"/>
          <p14:tracePt t="100643" x="5716588" y="669925"/>
          <p14:tracePt t="100651" x="5511800" y="758825"/>
          <p14:tracePt t="100659" x="5289550" y="854075"/>
          <p14:tracePt t="100667" x="5040313" y="962025"/>
          <p14:tracePt t="100675" x="4830763" y="1063625"/>
          <p14:tracePt t="100683" x="4587875" y="1160463"/>
          <p14:tracePt t="100690" x="4300538" y="1262063"/>
          <p14:tracePt t="100698" x="4014788" y="1389063"/>
          <p14:tracePt t="100704" x="3702050" y="1543050"/>
          <p14:tracePt t="100712" x="3473450" y="1651000"/>
          <p14:tracePt t="100720" x="3249613" y="1739900"/>
          <p14:tracePt t="100728" x="3084513" y="1822450"/>
          <p14:tracePt t="100736" x="2898775" y="1898650"/>
          <p14:tracePt t="100745" x="2740025" y="1963738"/>
          <p14:tracePt t="100752" x="2587625" y="2008188"/>
          <p14:tracePt t="100762" x="2509838" y="2020888"/>
          <p14:tracePt t="100768" x="2459038" y="2027238"/>
          <p14:tracePt t="100777" x="2382838" y="2052638"/>
          <p14:tracePt t="100784" x="2300288" y="2097088"/>
          <p14:tracePt t="100793" x="2185988" y="2154238"/>
          <p14:tracePt t="100801" x="2000250" y="2249488"/>
          <p14:tracePt t="100809" x="1771650" y="2344738"/>
          <p14:tracePt t="100817" x="1554163" y="2422525"/>
          <p14:tracePt t="100826" x="1338263" y="2486025"/>
          <p14:tracePt t="100832" x="1173163" y="2511425"/>
          <p14:tracePt t="100838" x="1089025" y="2517775"/>
          <p14:tracePt t="100846" x="1031875" y="2517775"/>
          <p14:tracePt t="100854" x="968375" y="2517775"/>
          <p14:tracePt t="100863" x="917575" y="2517775"/>
          <p14:tracePt t="100870" x="873125" y="2517775"/>
          <p14:tracePt t="100878" x="822325" y="2517775"/>
          <p14:tracePt t="100886" x="777875" y="2524125"/>
          <p14:tracePt t="100901" x="733425" y="2524125"/>
          <p14:tracePt t="100902" x="688975" y="2524125"/>
          <p14:tracePt t="100911" x="661988" y="2511425"/>
          <p14:tracePt t="100918" x="636588" y="2498725"/>
          <p14:tracePt t="100927" x="623888" y="2454275"/>
          <p14:tracePt t="100934" x="630238" y="2397125"/>
          <p14:tracePt t="100945" x="668338" y="2325688"/>
          <p14:tracePt t="100952" x="720725" y="2262188"/>
          <p14:tracePt t="100959" x="771525" y="2211388"/>
          <p14:tracePt t="100967" x="815975" y="2160588"/>
          <p14:tracePt t="100975" x="854075" y="2116138"/>
          <p14:tracePt t="100983" x="898525" y="2046288"/>
          <p14:tracePt t="100991" x="949325" y="1989138"/>
          <p14:tracePt t="100998" x="1000125" y="1917700"/>
          <p14:tracePt t="101006" x="1038225" y="1847850"/>
          <p14:tracePt t="101014" x="1063625" y="1803400"/>
          <p14:tracePt t="101022" x="1076325" y="1765300"/>
          <p14:tracePt t="101030" x="1089025" y="1727200"/>
          <p14:tracePt t="101041" x="1095375" y="1720850"/>
          <p14:tracePt t="101048" x="1095375" y="1708150"/>
          <p14:tracePt t="101056" x="1101725" y="1695450"/>
          <p14:tracePt t="101072" x="1108075" y="1689100"/>
          <p14:tracePt t="101081" x="1114425" y="1676400"/>
          <p14:tracePt t="101090" x="1127125" y="1663700"/>
          <p14:tracePt t="101098" x="1147763" y="1631950"/>
          <p14:tracePt t="101104" x="1173163" y="1606550"/>
          <p14:tracePt t="101112" x="1192213" y="1587500"/>
          <p14:tracePt t="101120" x="1198563" y="1574800"/>
          <p14:tracePt t="101130" x="1211263" y="1574800"/>
          <p14:tracePt t="101177" x="1217613" y="1574800"/>
          <p14:tracePt t="101193" x="1217613" y="1568450"/>
          <p14:tracePt t="101200" x="1230313" y="1555750"/>
          <p14:tracePt t="101211" x="1243013" y="1549400"/>
          <p14:tracePt t="101218" x="1255713" y="1524000"/>
          <p14:tracePt t="101227" x="1281113" y="1490663"/>
          <p14:tracePt t="101234" x="1312863" y="1452563"/>
          <p14:tracePt t="101243" x="1363663" y="1414463"/>
          <p14:tracePt t="101251" x="1376363" y="1401763"/>
          <p14:tracePt t="101261" x="1382713" y="1389063"/>
          <p14:tracePt t="101267" x="1389063" y="1382713"/>
          <p14:tracePt t="101318" x="1395413" y="1376363"/>
          <p14:tracePt t="101484" x="1395413" y="1382713"/>
          <p14:tracePt t="101492" x="1395413" y="1427163"/>
          <p14:tracePt t="101500" x="1401763" y="1477963"/>
          <p14:tracePt t="101509" x="1408113" y="1568450"/>
          <p14:tracePt t="101517" x="1420813" y="1663700"/>
          <p14:tracePt t="101525" x="1420813" y="1746250"/>
          <p14:tracePt t="101534" x="1414463" y="1809750"/>
          <p14:tracePt t="101538" x="1414463" y="1866900"/>
          <p14:tracePt t="101546" x="1414463" y="1905000"/>
          <p14:tracePt t="101554" x="1414463" y="1951038"/>
          <p14:tracePt t="101562" x="1408113" y="1995488"/>
          <p14:tracePt t="101570" x="1395413" y="2039938"/>
          <p14:tracePt t="101578" x="1389063" y="2109788"/>
          <p14:tracePt t="101586" x="1370013" y="2173288"/>
          <p14:tracePt t="101594" x="1363663" y="2236788"/>
          <p14:tracePt t="101602" x="1350963" y="2281238"/>
          <p14:tracePt t="101611" x="1344613" y="2325688"/>
          <p14:tracePt t="101618" x="1344613" y="2371725"/>
          <p14:tracePt t="101627" x="1344613" y="2397125"/>
          <p14:tracePt t="101634" x="1350963" y="2403475"/>
          <p14:tracePt t="101643" x="1357313" y="2409825"/>
          <p14:tracePt t="101846" x="1357313" y="2416175"/>
          <p14:tracePt t="102106" x="1363663" y="2416175"/>
          <p14:tracePt t="102114" x="1370013" y="2397125"/>
          <p14:tracePt t="102123" x="1389063" y="2359025"/>
          <p14:tracePt t="102130" x="1401763" y="2319338"/>
          <p14:tracePt t="102139" x="1414463" y="2312988"/>
          <p14:tracePt t="102146" x="1414463" y="2300288"/>
          <p14:tracePt t="102155" x="1420813" y="2293938"/>
          <p14:tracePt t="102162" x="1420813" y="2287588"/>
          <p14:tracePt t="102170" x="1433513" y="2274888"/>
          <p14:tracePt t="102178" x="1439863" y="2255838"/>
          <p14:tracePt t="102186" x="1452563" y="2243138"/>
          <p14:tracePt t="102194" x="1458913" y="2230438"/>
          <p14:tracePt t="102202" x="1465263" y="2211388"/>
          <p14:tracePt t="102210" x="1471613" y="2198688"/>
          <p14:tracePt t="102218" x="1484313" y="2179638"/>
          <p14:tracePt t="102227" x="1497013" y="2166938"/>
          <p14:tracePt t="102232" x="1509713" y="2128838"/>
          <p14:tracePt t="102241" x="1528763" y="2084388"/>
          <p14:tracePt t="102249" x="1547813" y="2027238"/>
          <p14:tracePt t="102257" x="1566863" y="1982788"/>
          <p14:tracePt t="102265" x="1573213" y="1938338"/>
          <p14:tracePt t="102272" x="1585913" y="1892300"/>
          <p14:tracePt t="102280" x="1592263" y="1854200"/>
          <p14:tracePt t="102288" x="1606550" y="1841500"/>
          <p14:tracePt t="102296" x="1612900" y="1828800"/>
          <p14:tracePt t="102304" x="1612900" y="1809750"/>
          <p14:tracePt t="102312" x="1625600" y="1784350"/>
          <p14:tracePt t="102321" x="1638300" y="1746250"/>
          <p14:tracePt t="102328" x="1657350" y="1714500"/>
          <p14:tracePt t="102336" x="1670050" y="1670050"/>
          <p14:tracePt t="102345" x="1682750" y="1631950"/>
          <p14:tracePt t="102352" x="1695450" y="1606550"/>
          <p14:tracePt t="102361" x="1708150" y="1581150"/>
          <p14:tracePt t="102366" x="1720850" y="1562100"/>
          <p14:tracePt t="102375" x="1727200" y="1549400"/>
          <p14:tracePt t="102382" x="1733550" y="1536700"/>
          <p14:tracePt t="102391" x="1733550" y="1530350"/>
          <p14:tracePt t="102399" x="1739900" y="1517650"/>
          <p14:tracePt t="102408" x="1746250" y="1504950"/>
          <p14:tracePt t="102415" x="1752600" y="1497013"/>
          <p14:tracePt t="102422" x="1765300" y="1458913"/>
          <p14:tracePt t="102430" x="1765300" y="1446213"/>
          <p14:tracePt t="102439" x="1771650" y="1427163"/>
          <p14:tracePt t="102446" x="1771650" y="1414463"/>
          <p14:tracePt t="102454" x="1778000" y="1408113"/>
          <p14:tracePt t="102462" x="1778000" y="1395413"/>
          <p14:tracePt t="102471" x="1778000" y="1389063"/>
          <p14:tracePt t="102478" x="1784350" y="1389063"/>
          <p14:tracePt t="102528" x="1784350" y="1382713"/>
          <p14:tracePt t="102586" x="1784350" y="1389063"/>
          <p14:tracePt t="102594" x="1771650" y="1439863"/>
          <p14:tracePt t="102602" x="1752600" y="1497013"/>
          <p14:tracePt t="102610" x="1739900" y="1543050"/>
          <p14:tracePt t="102618" x="1727200" y="1587500"/>
          <p14:tracePt t="102624" x="1708150" y="1638300"/>
          <p14:tracePt t="102632" x="1695450" y="1701800"/>
          <p14:tracePt t="102639" x="1676400" y="1765300"/>
          <p14:tracePt t="102646" x="1657350" y="1854200"/>
          <p14:tracePt t="102654" x="1657350" y="1917700"/>
          <p14:tracePt t="102662" x="1657350" y="1982788"/>
          <p14:tracePt t="102670" x="1651000" y="2039938"/>
          <p14:tracePt t="102678" x="1651000" y="2078038"/>
          <p14:tracePt t="102686" x="1651000" y="2103438"/>
          <p14:tracePt t="102694" x="1644650" y="2122488"/>
          <p14:tracePt t="102702" x="1638300" y="2147888"/>
          <p14:tracePt t="102710" x="1631950" y="2154238"/>
          <p14:tracePt t="102718" x="1631950" y="2166938"/>
          <p14:tracePt t="102726" x="1625600" y="2185988"/>
          <p14:tracePt t="102734" x="1619250" y="2205038"/>
          <p14:tracePt t="102743" x="1612900" y="2211388"/>
          <p14:tracePt t="102750" x="1606550" y="2224088"/>
          <p14:tracePt t="102759" x="1598613" y="2236788"/>
          <p14:tracePt t="102766" x="1592263" y="2243138"/>
          <p14:tracePt t="102778" x="1592263" y="2249488"/>
          <p14:tracePt t="103027" x="1592263" y="2255838"/>
          <p14:tracePt t="103034" x="1606550" y="2262188"/>
          <p14:tracePt t="103043" x="1631950" y="2274888"/>
          <p14:tracePt t="103050" x="1670050" y="2293938"/>
          <p14:tracePt t="103059" x="1714500" y="2306638"/>
          <p14:tracePt t="103064" x="1784350" y="2325688"/>
          <p14:tracePt t="103072" x="1866900" y="2338388"/>
          <p14:tracePt t="103080" x="1981200" y="2378075"/>
          <p14:tracePt t="103089" x="2097088" y="2428875"/>
          <p14:tracePt t="103096" x="2185988" y="2479675"/>
          <p14:tracePt t="103104" x="2274888" y="2536825"/>
          <p14:tracePt t="103112" x="2433638" y="2613025"/>
          <p14:tracePt t="103120" x="2657475" y="2689225"/>
          <p14:tracePt t="103128" x="2892425" y="2752725"/>
          <p14:tracePt t="103136" x="3135313" y="2765425"/>
          <p14:tracePt t="103144" x="3382963" y="2792413"/>
          <p14:tracePt t="103152" x="3683000" y="2849563"/>
          <p14:tracePt t="103160" x="3913188" y="2887663"/>
          <p14:tracePt t="103168" x="4065588" y="2887663"/>
          <p14:tracePt t="103176" x="4205288" y="2874963"/>
          <p14:tracePt t="103184" x="4300538" y="2855913"/>
          <p14:tracePt t="103192" x="4371975" y="2843213"/>
          <p14:tracePt t="103200" x="4448175" y="2824163"/>
          <p14:tracePt t="103210" x="4511675" y="2798763"/>
          <p14:tracePt t="103216" x="4568825" y="2765425"/>
          <p14:tracePt t="103225" x="4619625" y="2733675"/>
          <p14:tracePt t="103232" x="4657725" y="2682875"/>
          <p14:tracePt t="103241" x="4670425" y="2657475"/>
          <p14:tracePt t="103249" x="4683125" y="2638425"/>
          <p14:tracePt t="103257" x="4695825" y="2613025"/>
          <p14:tracePt t="103265" x="4708525" y="2568575"/>
          <p14:tracePt t="103273" x="4727575" y="2524125"/>
          <p14:tracePt t="103281" x="4746625" y="2473325"/>
          <p14:tracePt t="103289" x="4765675" y="2428875"/>
          <p14:tracePt t="103296" x="4797425" y="2384425"/>
          <p14:tracePt t="103304" x="4837113" y="2332038"/>
          <p14:tracePt t="103312" x="4881563" y="2281238"/>
          <p14:tracePt t="103320" x="4919663" y="2236788"/>
          <p14:tracePt t="103328" x="4957763" y="2185988"/>
          <p14:tracePt t="103337" x="5008563" y="2135188"/>
          <p14:tracePt t="103344" x="5059363" y="2084388"/>
          <p14:tracePt t="103352" x="5110163" y="2027238"/>
          <p14:tracePt t="103360" x="5160963" y="1970088"/>
          <p14:tracePt t="103366" x="5211763" y="1898650"/>
          <p14:tracePt t="103375" x="5243513" y="1841500"/>
          <p14:tracePt t="103382" x="5289550" y="1784350"/>
          <p14:tracePt t="103391" x="5327650" y="1727200"/>
          <p14:tracePt t="103400" x="5378450" y="1663700"/>
          <p14:tracePt t="103409" x="5448300" y="1587500"/>
          <p14:tracePt t="103416" x="5524500" y="1504950"/>
          <p14:tracePt t="103425" x="5600700" y="1433513"/>
          <p14:tracePt t="103432" x="5670550" y="1370013"/>
          <p14:tracePt t="103441" x="5767388" y="1300163"/>
          <p14:tracePt t="103449" x="5830888" y="1236663"/>
          <p14:tracePt t="103457" x="5900738" y="1185863"/>
          <p14:tracePt t="103465" x="5964238" y="1128713"/>
          <p14:tracePt t="103472" x="6002338" y="1069975"/>
          <p14:tracePt t="103481" x="6053138" y="1019175"/>
          <p14:tracePt t="103489" x="6103938" y="968375"/>
          <p14:tracePt t="103496" x="6175375" y="911225"/>
          <p14:tracePt t="103504" x="6245225" y="815975"/>
          <p14:tracePt t="103512" x="6327775" y="733425"/>
          <p14:tracePt t="103520" x="6423025" y="650875"/>
          <p14:tracePt t="103528" x="6511925" y="573088"/>
          <p14:tracePt t="103536" x="6581775" y="503238"/>
          <p14:tracePt t="103544" x="6646863" y="446088"/>
          <p14:tracePt t="103552" x="6704013" y="401638"/>
          <p14:tracePt t="103562" x="6742113" y="376238"/>
          <p14:tracePt t="103570" x="6761163" y="363538"/>
          <p14:tracePt t="103610" x="6754813" y="363538"/>
          <p14:tracePt t="103616" x="6735763" y="376238"/>
          <p14:tracePt t="103625" x="6697663" y="388938"/>
          <p14:tracePt t="103632" x="6653213" y="407988"/>
          <p14:tracePt t="103641" x="6594475" y="439738"/>
          <p14:tracePt t="103648" x="6518275" y="484188"/>
          <p14:tracePt t="103658" x="6372225" y="554038"/>
          <p14:tracePt t="103665" x="6181725" y="657225"/>
          <p14:tracePt t="103673" x="5932488" y="784225"/>
          <p14:tracePt t="103681" x="5676900" y="923925"/>
          <p14:tracePt t="103689" x="5454650" y="1103313"/>
          <p14:tracePt t="103697" x="5243513" y="1331913"/>
          <p14:tracePt t="103705" x="5008563" y="1562100"/>
          <p14:tracePt t="103712" x="4759325" y="1797050"/>
          <p14:tracePt t="103721" x="4518025" y="2014538"/>
          <p14:tracePt t="103728" x="4249738" y="2217738"/>
          <p14:tracePt t="103737" x="3963988" y="2447925"/>
          <p14:tracePt t="103744" x="3689350" y="2720975"/>
          <p14:tracePt t="103750" x="3448050" y="3008313"/>
          <p14:tracePt t="103759" x="3262313" y="3251200"/>
          <p14:tracePt t="103766" x="3167063" y="3416300"/>
          <p14:tracePt t="103775" x="3103563" y="3486150"/>
          <p14:tracePt t="103782" x="3065463" y="3536950"/>
          <p14:tracePt t="103791" x="3040063" y="3568700"/>
          <p14:tracePt t="103798" x="3027363" y="3581400"/>
          <p14:tracePt t="103807" x="3008313" y="3594100"/>
          <p14:tracePt t="103815" x="2995613" y="3606800"/>
          <p14:tracePt t="103823" x="2989263" y="3613150"/>
          <p14:tracePt t="103842" x="3008313" y="3600450"/>
          <p14:tracePt t="103850" x="3033713" y="3581400"/>
          <p14:tracePt t="103858" x="3052763" y="3536950"/>
          <p14:tracePt t="103866" x="3084513" y="3486150"/>
          <p14:tracePt t="103875" x="3109913" y="3441700"/>
          <p14:tracePt t="103882" x="3135313" y="3397250"/>
          <p14:tracePt t="103889" x="3148013" y="3346450"/>
          <p14:tracePt t="103898" x="3154363" y="3302000"/>
          <p14:tracePt t="103905" x="3148013" y="3251200"/>
          <p14:tracePt t="103914" x="3128963" y="3198813"/>
          <p14:tracePt t="103920" x="3097213" y="3154363"/>
          <p14:tracePt t="103929" x="3078163" y="3128963"/>
          <p14:tracePt t="103936" x="3040063" y="3103563"/>
          <p14:tracePt t="103944" x="3008313" y="3090863"/>
          <p14:tracePt t="103952" x="2982913" y="3078163"/>
          <p14:tracePt t="103960" x="2949575" y="3065463"/>
          <p14:tracePt t="103968" x="2936875" y="3046413"/>
          <p14:tracePt t="103976" x="2911475" y="2995613"/>
          <p14:tracePt t="103984" x="2886075" y="2963863"/>
          <p14:tracePt t="103992" x="2860675" y="2932113"/>
          <p14:tracePt t="104000" x="2822575" y="2913063"/>
          <p14:tracePt t="104008" x="2765425" y="2894013"/>
          <p14:tracePt t="104014" x="2708275" y="2881313"/>
          <p14:tracePt t="104023" x="2644775" y="2862263"/>
          <p14:tracePt t="104030" x="2600325" y="2855913"/>
          <p14:tracePt t="104039" x="2543175" y="2836863"/>
          <p14:tracePt t="104047" x="2509838" y="2836863"/>
          <p14:tracePt t="104055" x="2478088" y="2836863"/>
          <p14:tracePt t="104062" x="2465388" y="2836863"/>
          <p14:tracePt t="104071" x="2459038" y="2836863"/>
          <p14:tracePt t="104078" x="2446338" y="2836863"/>
          <p14:tracePt t="104086" x="2439988" y="2836863"/>
          <p14:tracePt t="104094" x="2433638" y="2849563"/>
          <p14:tracePt t="104102" x="2420938" y="2849563"/>
          <p14:tracePt t="104110" x="2408238" y="2862263"/>
          <p14:tracePt t="104118" x="2408238" y="2868613"/>
          <p14:tracePt t="104127" x="2401888" y="2874963"/>
          <p14:tracePt t="104134" x="2395538" y="2881313"/>
          <p14:tracePt t="104142" x="2389188" y="2894013"/>
          <p14:tracePt t="104148" x="2389188" y="2900363"/>
          <p14:tracePt t="104157" x="2382838" y="2913063"/>
          <p14:tracePt t="104165" x="2376488" y="2932113"/>
          <p14:tracePt t="104173" x="2370138" y="2963863"/>
          <p14:tracePt t="104181" x="2351088" y="3001963"/>
          <p14:tracePt t="104189" x="2344738" y="3033713"/>
          <p14:tracePt t="104197" x="2332038" y="3071813"/>
          <p14:tracePt t="104204" x="2325688" y="3116263"/>
          <p14:tracePt t="104212" x="2325688" y="3141663"/>
          <p14:tracePt t="104221" x="2332038" y="3154363"/>
          <p14:tracePt t="104228" x="2344738" y="3167063"/>
          <p14:tracePt t="104236" x="2351088" y="3179763"/>
          <p14:tracePt t="104244" x="2370138" y="3192463"/>
          <p14:tracePt t="104252" x="2382838" y="3205163"/>
          <p14:tracePt t="104260" x="2401888" y="3205163"/>
          <p14:tracePt t="104268" x="2433638" y="3225800"/>
          <p14:tracePt t="104277" x="2465388" y="3232150"/>
          <p14:tracePt t="104284" x="2509838" y="3238500"/>
          <p14:tracePt t="104291" x="2568575" y="3238500"/>
          <p14:tracePt t="104298" x="2632075" y="3238500"/>
          <p14:tracePt t="104307" x="2695575" y="3219450"/>
          <p14:tracePt t="104314" x="2784475" y="3192463"/>
          <p14:tracePt t="104324" x="2854325" y="3160713"/>
          <p14:tracePt t="104331" x="2917825" y="3122613"/>
          <p14:tracePt t="104340" x="2989263" y="3090863"/>
          <p14:tracePt t="104347" x="3033713" y="3065463"/>
          <p14:tracePt t="104355" x="3084513" y="3046413"/>
          <p14:tracePt t="104362" x="3109913" y="3027363"/>
          <p14:tracePt t="104370" x="3128963" y="3014663"/>
          <p14:tracePt t="104378" x="3135313" y="3001963"/>
          <p14:tracePt t="104386" x="3141663" y="2989263"/>
          <p14:tracePt t="104394" x="3148013" y="2963863"/>
          <p14:tracePt t="104402" x="3154363" y="2919413"/>
          <p14:tracePt t="104410" x="3154363" y="2874963"/>
          <p14:tracePt t="104418" x="3148013" y="2830513"/>
          <p14:tracePt t="104425" x="3135313" y="2784475"/>
          <p14:tracePt t="104432" x="3109913" y="2759075"/>
          <p14:tracePt t="104441" x="3084513" y="2733675"/>
          <p14:tracePt t="104448" x="3046413" y="2720975"/>
          <p14:tracePt t="104458" x="3001963" y="2714625"/>
          <p14:tracePt t="104464" x="2955925" y="2708275"/>
          <p14:tracePt t="104473" x="2892425" y="2708275"/>
          <p14:tracePt t="104480" x="2828925" y="2708275"/>
          <p14:tracePt t="104489" x="2765425" y="2714625"/>
          <p14:tracePt t="104498" x="2676525" y="2733675"/>
          <p14:tracePt t="104505" x="2613025" y="2759075"/>
          <p14:tracePt t="104512" x="2524125" y="2784475"/>
          <p14:tracePt t="104521" x="2459038" y="2811463"/>
          <p14:tracePt t="104528" x="2401888" y="2855913"/>
          <p14:tracePt t="104536" x="2332038" y="2894013"/>
          <p14:tracePt t="104544" x="2274888" y="2944813"/>
          <p14:tracePt t="104552" x="2230438" y="2989263"/>
          <p14:tracePt t="104560" x="2198688" y="3033713"/>
          <p14:tracePt t="104566" x="2179638" y="3078163"/>
          <p14:tracePt t="104575" x="2160588" y="3135313"/>
          <p14:tracePt t="104582" x="2147888" y="3179763"/>
          <p14:tracePt t="104591" x="2147888" y="3225800"/>
          <p14:tracePt t="104598" x="2154238" y="3251200"/>
          <p14:tracePt t="104607" x="2166938" y="3270250"/>
          <p14:tracePt t="104614" x="2185988" y="3289300"/>
          <p14:tracePt t="104623" x="2230438" y="3302000"/>
          <p14:tracePt t="104631" x="2255838" y="3314700"/>
          <p14:tracePt t="104639" x="2287588" y="3327400"/>
          <p14:tracePt t="104647" x="2338388" y="3340100"/>
          <p14:tracePt t="104655" x="2389188" y="3346450"/>
          <p14:tracePt t="104663" x="2452688" y="3365500"/>
          <p14:tracePt t="104670" x="2509838" y="3378200"/>
          <p14:tracePt t="104678" x="2568575" y="3378200"/>
          <p14:tracePt t="104686" x="2606675" y="3378200"/>
          <p14:tracePt t="104694" x="2651125" y="3378200"/>
          <p14:tracePt t="104701" x="2670175" y="3378200"/>
          <p14:tracePt t="104708" x="2676525" y="3378200"/>
          <p14:tracePt t="104958" x="2670175" y="3378200"/>
          <p14:tracePt t="104966" x="2593975" y="3435350"/>
          <p14:tracePt t="104975" x="2503488" y="3498850"/>
          <p14:tracePt t="104982" x="2395538" y="3575050"/>
          <p14:tracePt t="104989" x="2287588" y="3646488"/>
          <p14:tracePt t="104997" x="2166938" y="3703638"/>
          <p14:tracePt t="105005" x="2044700" y="3767138"/>
          <p14:tracePt t="105013" x="1924050" y="3824288"/>
          <p14:tracePt t="105021" x="1797050" y="3900488"/>
          <p14:tracePt t="105028" x="1644650" y="3989388"/>
          <p14:tracePt t="105036" x="1516063" y="4065588"/>
          <p14:tracePt t="105044" x="1427163" y="4130675"/>
          <p14:tracePt t="105052" x="1370013" y="4181475"/>
          <p14:tracePt t="105060" x="1312863" y="4219575"/>
          <p14:tracePt t="105068" x="1255713" y="4244975"/>
          <p14:tracePt t="105076" x="1198563" y="4264025"/>
          <p14:tracePt t="105084" x="1154113" y="4276725"/>
          <p14:tracePt t="105092" x="1133475" y="4283075"/>
          <p14:tracePt t="105100" x="1127125" y="4283075"/>
          <p14:tracePt t="105198" x="1127125" y="4276725"/>
          <p14:tracePt t="105206" x="1114425" y="4264025"/>
          <p14:tracePt t="105214" x="1101725" y="4251325"/>
          <p14:tracePt t="105223" x="1069975" y="4244975"/>
          <p14:tracePt t="105230" x="1025525" y="4244975"/>
          <p14:tracePt t="105239" x="981075" y="4244975"/>
          <p14:tracePt t="105247" x="949325" y="4244975"/>
          <p14:tracePt t="105255" x="923925" y="4251325"/>
          <p14:tracePt t="105260" x="917575" y="4251325"/>
          <p14:tracePt t="105268" x="904875" y="4251325"/>
          <p14:tracePt t="105276" x="898525" y="4251325"/>
          <p14:tracePt t="105340" x="892175" y="4251325"/>
          <p14:tracePt t="105388" x="892175" y="4244975"/>
          <p14:tracePt t="105402" x="892175" y="4238625"/>
          <p14:tracePt t="105410" x="885825" y="4232275"/>
          <p14:tracePt t="105418" x="885825" y="4219575"/>
          <p14:tracePt t="105426" x="885825" y="4213225"/>
          <p14:tracePt t="105434" x="892175" y="4175125"/>
          <p14:tracePt t="105442" x="904875" y="4149725"/>
          <p14:tracePt t="105450" x="917575" y="4124325"/>
          <p14:tracePt t="105458" x="923925" y="4105275"/>
          <p14:tracePt t="105466" x="923925" y="4098925"/>
          <p14:tracePt t="105474" x="930275" y="4086225"/>
          <p14:tracePt t="105482" x="936625" y="4073525"/>
          <p14:tracePt t="105491" x="936625" y="4065588"/>
          <p14:tracePt t="105498" x="936625" y="4052888"/>
          <p14:tracePt t="105507" x="942975" y="4040188"/>
          <p14:tracePt t="105514" x="942975" y="4033838"/>
          <p14:tracePt t="105523" x="949325" y="4021138"/>
          <p14:tracePt t="105529" x="949325" y="4014788"/>
          <p14:tracePt t="105541" x="949325" y="4008438"/>
          <p14:tracePt t="106346" x="949325" y="4014788"/>
          <p14:tracePt t="106362" x="949325" y="4021138"/>
          <p14:tracePt t="106372" x="962025" y="4021138"/>
          <p14:tracePt t="106378" x="974725" y="4027488"/>
          <p14:tracePt t="106387" x="981075" y="4027488"/>
          <p14:tracePt t="106396" x="993775" y="4033838"/>
          <p14:tracePt t="106403" x="1000125" y="4033838"/>
          <p14:tracePt t="106411" x="1000125" y="4040188"/>
          <p14:tracePt t="106418" x="1006475" y="4046538"/>
          <p14:tracePt t="106426" x="1019175" y="4046538"/>
          <p14:tracePt t="106434" x="1019175" y="4059238"/>
          <p14:tracePt t="106442" x="1031875" y="4065588"/>
          <p14:tracePt t="106450" x="1050925" y="4065588"/>
          <p14:tracePt t="106460" x="1057275" y="4065588"/>
          <p14:tracePt t="106468" x="1082675" y="4065588"/>
          <p14:tracePt t="106476" x="1101725" y="4065588"/>
          <p14:tracePt t="106484" x="1127125" y="4065588"/>
          <p14:tracePt t="106492" x="1139825" y="4065588"/>
          <p14:tracePt t="106503" x="1154113" y="4065588"/>
          <p14:tracePt t="106511" x="1160463" y="4065588"/>
          <p14:tracePt t="106518" x="1173163" y="4065588"/>
          <p14:tracePt t="106526" x="1185863" y="4065588"/>
          <p14:tracePt t="106534" x="1192213" y="4065588"/>
          <p14:tracePt t="106542" x="1204913" y="4065588"/>
          <p14:tracePt t="106553" x="1223963" y="4059238"/>
          <p14:tracePt t="106560" x="1230313" y="4052888"/>
          <p14:tracePt t="106568" x="1243013" y="4046538"/>
          <p14:tracePt t="106576" x="1255713" y="4046538"/>
          <p14:tracePt t="106587" x="1262063" y="4046538"/>
          <p14:tracePt t="106595" x="1274763" y="4046538"/>
          <p14:tracePt t="106603" x="1281113" y="4046538"/>
          <p14:tracePt t="106610" x="1293813" y="4046538"/>
          <p14:tracePt t="106619" x="1312863" y="4046538"/>
          <p14:tracePt t="106626" x="1344613" y="4027488"/>
          <p14:tracePt t="106637" x="1363663" y="4021138"/>
          <p14:tracePt t="106645" x="1382713" y="4014788"/>
          <p14:tracePt t="106652" x="1395413" y="4002088"/>
          <p14:tracePt t="106660" x="1401763" y="3995738"/>
          <p14:tracePt t="106669" x="1408113" y="3989388"/>
          <p14:tracePt t="107040" x="1414463" y="3989388"/>
          <p14:tracePt t="107050" x="1420813" y="3983038"/>
          <p14:tracePt t="107056" x="1433513" y="3976688"/>
          <p14:tracePt t="107064" x="1452563" y="3976688"/>
          <p14:tracePt t="107072" x="1471613" y="3976688"/>
          <p14:tracePt t="107080" x="1516063" y="3970338"/>
          <p14:tracePt t="107089" x="1560513" y="3957638"/>
          <p14:tracePt t="107098" x="1606550" y="3938588"/>
          <p14:tracePt t="107105" x="1663700" y="3925888"/>
          <p14:tracePt t="107112" x="1708150" y="3906838"/>
          <p14:tracePt t="107121" x="1752600" y="3894138"/>
          <p14:tracePt t="107128" x="1822450" y="3849688"/>
          <p14:tracePt t="107137" x="1892300" y="3798888"/>
          <p14:tracePt t="107144" x="1981200" y="3748088"/>
          <p14:tracePt t="107153" x="2051050" y="3690938"/>
          <p14:tracePt t="107161" x="2141538" y="3638550"/>
          <p14:tracePt t="107168" x="2211388" y="3587750"/>
          <p14:tracePt t="107176" x="2274888" y="3524250"/>
          <p14:tracePt t="107184" x="2332038" y="3460750"/>
          <p14:tracePt t="107192" x="2370138" y="3390900"/>
          <p14:tracePt t="107200" x="2408238" y="3321050"/>
          <p14:tracePt t="107208" x="2433638" y="3257550"/>
          <p14:tracePt t="107216" x="2446338" y="3186113"/>
          <p14:tracePt t="107224" x="2465388" y="3122613"/>
          <p14:tracePt t="107232" x="2478088" y="3046413"/>
          <p14:tracePt t="107240" x="2517775" y="2957513"/>
          <p14:tracePt t="107248" x="2530475" y="2894013"/>
          <p14:tracePt t="107256" x="2549525" y="2836863"/>
          <p14:tracePt t="107264" x="2555875" y="2792413"/>
          <p14:tracePt t="107273" x="2562225" y="2746375"/>
          <p14:tracePt t="107280" x="2574925" y="2701925"/>
          <p14:tracePt t="107288" x="2587625" y="2663825"/>
          <p14:tracePt t="107296" x="2593975" y="2657475"/>
          <p14:tracePt t="107306" x="2606675" y="2632075"/>
          <p14:tracePt t="107312" x="2619375" y="2606675"/>
          <p14:tracePt t="107322" x="2632075" y="2568575"/>
          <p14:tracePt t="107330" x="2644775" y="2524125"/>
          <p14:tracePt t="107339" x="2651125" y="2498725"/>
          <p14:tracePt t="107346" x="2663825" y="2473325"/>
          <p14:tracePt t="107355" x="2663825" y="2460625"/>
          <p14:tracePt t="107362" x="2663825" y="2454275"/>
          <p14:tracePt t="107382" x="2670175" y="2447925"/>
          <p14:tracePt t="107390" x="2676525" y="2435225"/>
          <p14:tracePt t="107398" x="2689225" y="2422525"/>
          <p14:tracePt t="107407" x="2695575" y="2416175"/>
          <p14:tracePt t="107414" x="2708275" y="2403475"/>
          <p14:tracePt t="107422" x="2720975" y="2390775"/>
          <p14:tracePt t="107430" x="2733675" y="2378075"/>
          <p14:tracePt t="107439" x="2746375" y="2371725"/>
          <p14:tracePt t="107478" x="2746375" y="2390775"/>
          <p14:tracePt t="107484" x="2727325" y="2447925"/>
          <p14:tracePt t="107492" x="2708275" y="2498725"/>
          <p14:tracePt t="107501" x="2676525" y="2555875"/>
          <p14:tracePt t="107508" x="2663825" y="2587625"/>
          <p14:tracePt t="107516" x="2657475" y="2600325"/>
          <p14:tracePt t="107524" x="2651125" y="2613025"/>
          <p14:tracePt t="107533" x="2638425" y="2625725"/>
          <p14:tracePt t="107540" x="2638425" y="2632075"/>
          <p14:tracePt t="107548" x="2632075" y="2632075"/>
          <p14:tracePt t="107556" x="2625725" y="2644775"/>
          <p14:tracePt t="107569" x="2619375" y="2644775"/>
          <p14:tracePt t="107764" x="2625725" y="2644775"/>
          <p14:tracePt t="107780" x="2638425" y="2644775"/>
          <p14:tracePt t="107790" x="2644775" y="2644775"/>
          <p14:tracePt t="107808" x="2651125" y="2644775"/>
          <p14:tracePt t="107844" x="2657475" y="2644775"/>
          <p14:tracePt t="107931" x="2663825" y="2644775"/>
          <p14:tracePt t="107943" x="2663825" y="2638425"/>
          <p14:tracePt t="107950" x="2670175" y="2638425"/>
          <p14:tracePt t="107962" x="2676525" y="2638425"/>
          <p14:tracePt t="107983" x="2682875" y="2638425"/>
          <p14:tracePt t="107991" x="2695575" y="2625725"/>
          <p14:tracePt t="108006" x="2701925" y="2625725"/>
          <p14:tracePt t="108014" x="2714625" y="2619375"/>
          <p14:tracePt t="108051" x="2720975" y="2619375"/>
          <p14:tracePt t="108062" x="2720975" y="2613025"/>
          <p14:tracePt t="108082" x="2727325" y="2613025"/>
          <p14:tracePt t="108157" x="2733675" y="2613025"/>
          <p14:tracePt t="108176" x="2733675" y="2606675"/>
          <p14:tracePt t="108224" x="2740025" y="2606675"/>
          <p14:tracePt t="108236" x="2746375" y="2606675"/>
          <p14:tracePt t="108251" x="2752725" y="2606675"/>
          <p14:tracePt t="108258" x="2752725" y="2600325"/>
          <p14:tracePt t="108267" x="2759075" y="2600325"/>
          <p14:tracePt t="108542" x="2752725" y="2600325"/>
          <p14:tracePt t="109410" x="2759075" y="2593975"/>
          <p14:tracePt t="109418" x="2765425" y="2568575"/>
          <p14:tracePt t="109426" x="2765425" y="2543175"/>
          <p14:tracePt t="109435" x="2765425" y="2530475"/>
          <p14:tracePt t="109442" x="2765425" y="2517775"/>
          <p14:tracePt t="109451" x="2765425" y="2511425"/>
          <p14:tracePt t="109459" x="2765425" y="2498725"/>
          <p14:tracePt t="109467" x="2765425" y="2492375"/>
          <p14:tracePt t="109474" x="2765425" y="2479675"/>
          <p14:tracePt t="109482" x="2765425" y="2460625"/>
          <p14:tracePt t="109490" x="2771775" y="2428875"/>
          <p14:tracePt t="109497" x="2778125" y="2397125"/>
          <p14:tracePt t="109504" x="2784475" y="2359025"/>
          <p14:tracePt t="109512" x="2790825" y="2325688"/>
          <p14:tracePt t="109521" x="2809875" y="2281238"/>
          <p14:tracePt t="109528" x="2816225" y="2243138"/>
          <p14:tracePt t="109537" x="2828925" y="2217738"/>
          <p14:tracePt t="109544" x="2835275" y="2185988"/>
          <p14:tracePt t="109553" x="2847975" y="2147888"/>
          <p14:tracePt t="109561" x="2860675" y="2109788"/>
          <p14:tracePt t="109569" x="2879725" y="2065338"/>
          <p14:tracePt t="109576" x="2892425" y="2027238"/>
          <p14:tracePt t="109585" x="2905125" y="1995488"/>
          <p14:tracePt t="109593" x="2924175" y="1951038"/>
          <p14:tracePt t="109601" x="2930525" y="1911350"/>
          <p14:tracePt t="109609" x="2943225" y="1885950"/>
          <p14:tracePt t="109617" x="2949575" y="1860550"/>
          <p14:tracePt t="109622" x="2962275" y="1841500"/>
          <p14:tracePt t="109630" x="2968625" y="1809750"/>
          <p14:tracePt t="109638" x="2976563" y="1778000"/>
          <p14:tracePt t="109646" x="2982913" y="1739900"/>
          <p14:tracePt t="109654" x="2989263" y="1708150"/>
          <p14:tracePt t="109662" x="3001963" y="1663700"/>
          <p14:tracePt t="109670" x="3001963" y="1619250"/>
          <p14:tracePt t="109678" x="3001963" y="1574800"/>
          <p14:tracePt t="109686" x="3001963" y="1530350"/>
          <p14:tracePt t="109694" x="3014663" y="1484313"/>
          <p14:tracePt t="109703" x="3014663" y="1465263"/>
          <p14:tracePt t="109710" x="3014663" y="1439863"/>
          <p14:tracePt t="109719" x="3014663" y="1420813"/>
          <p14:tracePt t="109726" x="3014663" y="1408113"/>
          <p14:tracePt t="109735" x="3014663" y="1395413"/>
          <p14:tracePt t="109743" x="3014663" y="1370013"/>
          <p14:tracePt t="109751" x="3014663" y="1338263"/>
          <p14:tracePt t="109756" x="3014663" y="1306513"/>
          <p14:tracePt t="109764" x="3027363" y="1274763"/>
          <p14:tracePt t="109772" x="3033713" y="1236663"/>
          <p14:tracePt t="109781" x="3033713" y="1192213"/>
          <p14:tracePt t="109788" x="3033713" y="1160463"/>
          <p14:tracePt t="109796" x="3033713" y="1147763"/>
          <p14:tracePt t="109804" x="3033713" y="1128713"/>
          <p14:tracePt t="109812" x="3033713" y="1116013"/>
          <p14:tracePt t="109837" x="3027363" y="1109663"/>
          <p14:tracePt t="109844" x="3027363" y="1103313"/>
          <p14:tracePt t="109853" x="3027363" y="1096963"/>
          <p14:tracePt t="109860" x="3014663" y="1084263"/>
          <p14:tracePt t="109869" x="3008313" y="1069975"/>
          <p14:tracePt t="109876" x="3008313" y="1063625"/>
          <p14:tracePt t="109885" x="3001963" y="1063625"/>
          <p14:tracePt t="109892" x="3001963" y="1057275"/>
          <p14:tracePt t="109898" x="2995613" y="1057275"/>
          <p14:tracePt t="109906" x="2995613" y="1050925"/>
          <p14:tracePt t="109919" x="2989263" y="1050925"/>
          <p14:tracePt t="109926" x="2982913" y="1038225"/>
          <p14:tracePt t="109935" x="2968625" y="1031875"/>
          <p14:tracePt t="109942" x="2968625" y="1025525"/>
          <p14:tracePt t="109951" x="2955925" y="1019175"/>
          <p14:tracePt t="109958" x="2943225" y="1012825"/>
          <p14:tracePt t="109967" x="2936875" y="1006475"/>
          <p14:tracePt t="109975" x="2924175" y="1000125"/>
          <p14:tracePt t="109983" x="2911475" y="993775"/>
          <p14:tracePt t="109990" x="2898775" y="993775"/>
          <p14:tracePt t="109998" x="2886075" y="981075"/>
          <p14:tracePt t="110006" x="2873375" y="974725"/>
          <p14:tracePt t="110014" x="2847975" y="968375"/>
          <p14:tracePt t="110022" x="2803525" y="968375"/>
          <p14:tracePt t="110028" x="2752725" y="968375"/>
          <p14:tracePt t="110037" x="2682875" y="987425"/>
          <p14:tracePt t="110044" x="2632075" y="987425"/>
          <p14:tracePt t="110053" x="2587625" y="993775"/>
          <p14:tracePt t="110060" x="2543175" y="1000125"/>
          <p14:tracePt t="110069" x="2509838" y="1006475"/>
          <p14:tracePt t="110076" x="2484438" y="1006475"/>
          <p14:tracePt t="110085" x="2459038" y="1006475"/>
          <p14:tracePt t="110092" x="2427288" y="1012825"/>
          <p14:tracePt t="110101" x="2401888" y="1019175"/>
          <p14:tracePt t="110109" x="2376488" y="1025525"/>
          <p14:tracePt t="110117" x="2351088" y="1025525"/>
          <p14:tracePt t="110125" x="2338388" y="1025525"/>
          <p14:tracePt t="110133" x="2319338" y="1031875"/>
          <p14:tracePt t="110140" x="2300288" y="1031875"/>
          <p14:tracePt t="110149" x="2293938" y="1031875"/>
          <p14:tracePt t="110156" x="2274888" y="1031875"/>
          <p14:tracePt t="110164" x="2262188" y="1031875"/>
          <p14:tracePt t="110171" x="2255838" y="1031875"/>
          <p14:tracePt t="110178" x="2243138" y="1025525"/>
          <p14:tracePt t="110186" x="2230438" y="1025525"/>
          <p14:tracePt t="110194" x="2224088" y="1025525"/>
          <p14:tracePt t="110210" x="2217738" y="1025525"/>
          <p14:tracePt t="110302" x="2211388" y="1025525"/>
          <p14:tracePt t="110320" x="2198688" y="1025525"/>
          <p14:tracePt t="110328" x="2192338" y="1025525"/>
          <p14:tracePt t="110336" x="2179638" y="1025525"/>
          <p14:tracePt t="110345" x="2147888" y="1038225"/>
          <p14:tracePt t="110354" x="2116138" y="1077913"/>
          <p14:tracePt t="110360" x="2097088" y="1096963"/>
          <p14:tracePt t="110369" x="2071688" y="1122363"/>
          <p14:tracePt t="110376" x="2058988" y="1128713"/>
          <p14:tracePt t="110385" x="2038350" y="1141413"/>
          <p14:tracePt t="110392" x="2025650" y="1154113"/>
          <p14:tracePt t="110401" x="2019300" y="1166813"/>
          <p14:tracePt t="110454" x="2019300" y="1185863"/>
          <p14:tracePt t="110462" x="2019300" y="1223963"/>
          <p14:tracePt t="110470" x="2019300" y="1281113"/>
          <p14:tracePt t="110478" x="2019300" y="1319213"/>
          <p14:tracePt t="110486" x="2006600" y="1389063"/>
          <p14:tracePt t="110494" x="1993900" y="1452563"/>
          <p14:tracePt t="110502" x="1974850" y="1511300"/>
          <p14:tracePt t="110510" x="1962150" y="1574800"/>
          <p14:tracePt t="110519" x="1943100" y="1638300"/>
          <p14:tracePt t="110526" x="1917700" y="1695450"/>
          <p14:tracePt t="110535" x="1892300" y="1765300"/>
          <p14:tracePt t="110542" x="1866900" y="1873250"/>
          <p14:tracePt t="110552" x="1841500" y="1982788"/>
          <p14:tracePt t="110559" x="1816100" y="2084388"/>
          <p14:tracePt t="110567" x="1797050" y="2173288"/>
          <p14:tracePt t="110574" x="1778000" y="2236788"/>
          <p14:tracePt t="110583" x="1765300" y="2293938"/>
          <p14:tracePt t="110588" x="1765300" y="2359025"/>
          <p14:tracePt t="110596" x="1758950" y="2403475"/>
          <p14:tracePt t="110604" x="1739900" y="2466975"/>
          <p14:tracePt t="110612" x="1739900" y="2524125"/>
          <p14:tracePt t="110621" x="1739900" y="2568575"/>
          <p14:tracePt t="110628" x="1733550" y="2600325"/>
          <p14:tracePt t="110636" x="1727200" y="2638425"/>
          <p14:tracePt t="110644" x="1720850" y="2651125"/>
          <p14:tracePt t="110652" x="1714500" y="2663825"/>
          <p14:tracePt t="110660" x="1714500" y="2670175"/>
          <p14:tracePt t="110669" x="1708150" y="2670175"/>
          <p14:tracePt t="110838" x="1708150" y="2676525"/>
          <p14:tracePt t="110850" x="1708150" y="2682875"/>
          <p14:tracePt t="110858" x="1714500" y="2682875"/>
          <p14:tracePt t="110867" x="1720850" y="2689225"/>
          <p14:tracePt t="110875" x="1733550" y="2701925"/>
          <p14:tracePt t="110882" x="1746250" y="2708275"/>
          <p14:tracePt t="110891" x="1758950" y="2720975"/>
          <p14:tracePt t="110908" x="1790700" y="2746375"/>
          <p14:tracePt t="110912" x="1822450" y="2771775"/>
          <p14:tracePt t="110920" x="1847850" y="2784475"/>
          <p14:tracePt t="110928" x="1885950" y="2798763"/>
          <p14:tracePt t="110936" x="1917700" y="2811463"/>
          <p14:tracePt t="110944" x="1962150" y="2824163"/>
          <p14:tracePt t="110953" x="2006600" y="2830513"/>
          <p14:tracePt t="110960" x="2058988" y="2849563"/>
          <p14:tracePt t="110969" x="2103438" y="2862263"/>
          <p14:tracePt t="110976" x="2147888" y="2862263"/>
          <p14:tracePt t="110985" x="2198688" y="2868613"/>
          <p14:tracePt t="110994" x="2255838" y="2868613"/>
          <p14:tracePt t="111002" x="2287588" y="2868613"/>
          <p14:tracePt t="111010" x="2319338" y="2868613"/>
          <p14:tracePt t="111020" x="2332038" y="2868613"/>
          <p14:tracePt t="111026" x="2338388" y="2868613"/>
          <p14:tracePt t="111079" x="2344738" y="2868613"/>
          <p14:tracePt t="111090" x="2351088" y="2868613"/>
          <p14:tracePt t="111099" x="2357438" y="2862263"/>
          <p14:tracePt t="111107" x="2370138" y="2843213"/>
          <p14:tracePt t="111115" x="2382838" y="2830513"/>
          <p14:tracePt t="111194" x="2382838" y="2824163"/>
          <p14:tracePt t="111202" x="2401888" y="2805113"/>
          <p14:tracePt t="111212" x="2414588" y="2771775"/>
          <p14:tracePt t="111220" x="2439988" y="2740025"/>
          <p14:tracePt t="111228" x="2459038" y="2714625"/>
          <p14:tracePt t="111236" x="2471738" y="2689225"/>
          <p14:tracePt t="111244" x="2484438" y="2670175"/>
          <p14:tracePt t="111252" x="2497138" y="2644775"/>
          <p14:tracePt t="111262" x="2509838" y="2619375"/>
          <p14:tracePt t="111270" x="2524125" y="2574925"/>
          <p14:tracePt t="111276" x="2536825" y="2536825"/>
          <p14:tracePt t="111285" x="2562225" y="2498725"/>
          <p14:tracePt t="111292" x="2587625" y="2454275"/>
          <p14:tracePt t="111302" x="2600325" y="2416175"/>
          <p14:tracePt t="111310" x="2632075" y="2371725"/>
          <p14:tracePt t="111317" x="2663825" y="2312988"/>
          <p14:tracePt t="111324" x="2695575" y="2243138"/>
          <p14:tracePt t="111335" x="2720975" y="2179638"/>
          <p14:tracePt t="111340" x="2740025" y="2122488"/>
          <p14:tracePt t="111351" x="2752725" y="2084388"/>
          <p14:tracePt t="111357" x="2765425" y="2039938"/>
          <p14:tracePt t="111365" x="2784475" y="1995488"/>
          <p14:tracePt t="111372" x="2797175" y="1957388"/>
          <p14:tracePt t="111381" x="2816225" y="1911350"/>
          <p14:tracePt t="111388" x="2828925" y="1854200"/>
          <p14:tracePt t="111396" x="2847975" y="1790700"/>
          <p14:tracePt t="111404" x="2873375" y="1720850"/>
          <p14:tracePt t="111412" x="2886075" y="1676400"/>
          <p14:tracePt t="111420" x="2898775" y="1651000"/>
          <p14:tracePt t="111431" x="2911475" y="1625600"/>
          <p14:tracePt t="111438" x="2917825" y="1587500"/>
          <p14:tracePt t="111446" x="2924175" y="1555750"/>
          <p14:tracePt t="111454" x="2924175" y="1530350"/>
          <p14:tracePt t="111462" x="2924175" y="1524000"/>
          <p14:tracePt t="111472" x="2924175" y="1504950"/>
          <p14:tracePt t="111482" x="2924175" y="1490663"/>
          <p14:tracePt t="111496" x="2924175" y="1477963"/>
          <p14:tracePt t="111504" x="2924175" y="1465263"/>
          <p14:tracePt t="111512" x="2924175" y="1458913"/>
          <p14:tracePt t="111520" x="2924175" y="1446213"/>
          <p14:tracePt t="111538" x="2924175" y="1433513"/>
          <p14:tracePt t="111547" x="2924175" y="1420813"/>
          <p14:tracePt t="111562" x="2924175" y="1408113"/>
          <p14:tracePt t="111570" x="2917825" y="1395413"/>
          <p14:tracePt t="111578" x="2905125" y="1382713"/>
          <p14:tracePt t="111586" x="2892425" y="1363663"/>
          <p14:tracePt t="111594" x="2873375" y="1344613"/>
          <p14:tracePt t="111602" x="2854325" y="1325563"/>
          <p14:tracePt t="111610" x="2809875" y="1300163"/>
          <p14:tracePt t="111618" x="2765425" y="1281113"/>
          <p14:tracePt t="111626" x="2733675" y="1249363"/>
          <p14:tracePt t="111635" x="2689225" y="1236663"/>
          <p14:tracePt t="111642" x="2663825" y="1223963"/>
          <p14:tracePt t="111651" x="2638425" y="1217613"/>
          <p14:tracePt t="111658" x="2625725" y="1211263"/>
          <p14:tracePt t="111736" x="2619375" y="1211263"/>
          <p14:tracePt t="111744" x="2613025" y="1211263"/>
          <p14:tracePt t="111752" x="2606675" y="1211263"/>
          <p14:tracePt t="111760" x="2600325" y="1211263"/>
          <p14:tracePt t="111768" x="2587625" y="1211263"/>
          <p14:tracePt t="111776" x="2581275" y="1211263"/>
          <p14:tracePt t="111784" x="2562225" y="1217613"/>
          <p14:tracePt t="111792" x="2536825" y="1236663"/>
          <p14:tracePt t="111801" x="2484438" y="1268413"/>
          <p14:tracePt t="111808" x="2446338" y="1287463"/>
          <p14:tracePt t="111815" x="2420938" y="1312863"/>
          <p14:tracePt t="111823" x="2401888" y="1325563"/>
          <p14:tracePt t="111832" x="2389188" y="1338263"/>
          <p14:tracePt t="111838" x="2382838" y="1350963"/>
          <p14:tracePt t="111847" x="2370138" y="1363663"/>
          <p14:tracePt t="111854" x="2357438" y="1376363"/>
          <p14:tracePt t="111862" x="2344738" y="1382713"/>
          <p14:tracePt t="111870" x="2332038" y="1401763"/>
          <p14:tracePt t="111878" x="2319338" y="1427163"/>
          <p14:tracePt t="111886" x="2306638" y="1471613"/>
          <p14:tracePt t="111906" x="2274888" y="1568450"/>
          <p14:tracePt t="111910" x="2262188" y="1619250"/>
          <p14:tracePt t="111918" x="2249488" y="1676400"/>
          <p14:tracePt t="111926" x="2243138" y="1733550"/>
          <p14:tracePt t="111935" x="2236788" y="1778000"/>
          <p14:tracePt t="111942" x="2236788" y="1828800"/>
          <p14:tracePt t="111951" x="2236788" y="1860550"/>
          <p14:tracePt t="111957" x="2236788" y="1892300"/>
          <p14:tracePt t="111965" x="2236788" y="1938338"/>
          <p14:tracePt t="111973" x="2236788" y="1976438"/>
          <p14:tracePt t="111981" x="2243138" y="2008188"/>
          <p14:tracePt t="111988" x="2249488" y="2039938"/>
          <p14:tracePt t="111996" x="2262188" y="2084388"/>
          <p14:tracePt t="112004" x="2262188" y="2128838"/>
          <p14:tracePt t="112013" x="2262188" y="2173288"/>
          <p14:tracePt t="112021" x="2262188" y="2217738"/>
          <p14:tracePt t="112028" x="2262188" y="2262188"/>
          <p14:tracePt t="112036" x="2262188" y="2300288"/>
          <p14:tracePt t="112044" x="2262188" y="2338388"/>
          <p14:tracePt t="112052" x="2268538" y="2359025"/>
          <p14:tracePt t="112060" x="2268538" y="2371725"/>
          <p14:tracePt t="112068" x="2274888" y="2384425"/>
          <p14:tracePt t="112076" x="2281238" y="2390775"/>
          <p14:tracePt t="112085" x="2281238" y="2403475"/>
          <p14:tracePt t="112090" x="2287588" y="2416175"/>
          <p14:tracePt t="112099" x="2293938" y="2422525"/>
          <p14:tracePt t="112107" x="2293938" y="2428875"/>
          <p14:tracePt t="112115" x="2293938" y="2441575"/>
          <p14:tracePt t="112123" x="2300288" y="2447925"/>
          <p14:tracePt t="112131" x="2300288" y="2460625"/>
          <p14:tracePt t="112138" x="2306638" y="2466975"/>
          <p14:tracePt t="112146" x="2319338" y="2473325"/>
          <p14:tracePt t="112158" x="2319338" y="2479675"/>
          <p14:tracePt t="112167" x="2325688" y="2486025"/>
          <p14:tracePt t="112174" x="2332038" y="2486025"/>
          <p14:tracePt t="112190" x="2332038" y="2492375"/>
          <p14:tracePt t="112199" x="2338388" y="2492375"/>
          <p14:tracePt t="112210" x="2344738" y="2492375"/>
          <p14:tracePt t="112218" x="2344738" y="2498725"/>
          <p14:tracePt t="112228" x="2351088" y="2498725"/>
          <p14:tracePt t="112236" x="2351088" y="2505075"/>
          <p14:tracePt t="112260" x="2370138" y="2486025"/>
          <p14:tracePt t="112269" x="2382838" y="2479675"/>
          <p14:tracePt t="112276" x="2389188" y="2460625"/>
          <p14:tracePt t="112285" x="2401888" y="2447925"/>
          <p14:tracePt t="112292" x="2408238" y="2435225"/>
          <p14:tracePt t="112301" x="2420938" y="2422525"/>
          <p14:tracePt t="112308" x="2427288" y="2416175"/>
          <p14:tracePt t="112317" x="2433638" y="2403475"/>
          <p14:tracePt t="112324" x="2446338" y="2390775"/>
          <p14:tracePt t="112333" x="2452688" y="2384425"/>
          <p14:tracePt t="112340" x="2465388" y="2365375"/>
          <p14:tracePt t="112349" x="2478088" y="2338388"/>
          <p14:tracePt t="112357" x="2490788" y="2312988"/>
          <p14:tracePt t="112365" x="2503488" y="2262188"/>
          <p14:tracePt t="112371" x="2524125" y="2217738"/>
          <p14:tracePt t="112378" x="2536825" y="2173288"/>
          <p14:tracePt t="112386" x="2555875" y="2135188"/>
          <p14:tracePt t="112394" x="2568575" y="2103438"/>
          <p14:tracePt t="112402" x="2581275" y="2065338"/>
          <p14:tracePt t="112410" x="2593975" y="2027238"/>
          <p14:tracePt t="112418" x="2613025" y="1995488"/>
          <p14:tracePt t="112426" x="2625725" y="1951038"/>
          <p14:tracePt t="112434" x="2638425" y="1898650"/>
          <p14:tracePt t="112442" x="2657475" y="1866900"/>
          <p14:tracePt t="112451" x="2663825" y="1841500"/>
          <p14:tracePt t="112458" x="2670175" y="1803400"/>
          <p14:tracePt t="112467" x="2676525" y="1790700"/>
          <p14:tracePt t="112474" x="2682875" y="1765300"/>
          <p14:tracePt t="112483" x="2682875" y="1746250"/>
          <p14:tracePt t="112490" x="2682875" y="1727200"/>
          <p14:tracePt t="112499" x="2689225" y="1714500"/>
          <p14:tracePt t="112506" x="2708275" y="1670050"/>
          <p14:tracePt t="112512" x="2727325" y="1625600"/>
          <p14:tracePt t="112520" x="2746375" y="1574800"/>
          <p14:tracePt t="112528" x="2752725" y="1555750"/>
          <p14:tracePt t="112536" x="2759075" y="1536700"/>
          <p14:tracePt t="112544" x="2759075" y="1524000"/>
          <p14:tracePt t="112552" x="2759075" y="1517650"/>
          <p14:tracePt t="112560" x="2759075" y="1511300"/>
          <p14:tracePt t="112568" x="2759075" y="1504950"/>
          <p14:tracePt t="112810" x="2759075" y="1497013"/>
          <p14:tracePt t="112818" x="2746375" y="1490663"/>
          <p14:tracePt t="112825" x="2727325" y="1477963"/>
          <p14:tracePt t="112833" x="2714625" y="1465263"/>
          <p14:tracePt t="112840" x="2701925" y="1452563"/>
          <p14:tracePt t="112849" x="2682875" y="1439863"/>
          <p14:tracePt t="112856" x="2657475" y="1427163"/>
          <p14:tracePt t="112865" x="2638425" y="1420813"/>
          <p14:tracePt t="112872" x="2625725" y="1408113"/>
          <p14:tracePt t="112881" x="2619375" y="1401763"/>
          <p14:tracePt t="112889" x="2606675" y="1401763"/>
          <p14:tracePt t="112906" x="2600325" y="1401763"/>
          <p14:tracePt t="112951" x="2593975" y="1401763"/>
          <p14:tracePt t="112958" x="2581275" y="1401763"/>
          <p14:tracePt t="112967" x="2574925" y="1395413"/>
          <p14:tracePt t="112974" x="2562225" y="1389063"/>
          <p14:tracePt t="112983" x="2549525" y="1382713"/>
          <p14:tracePt t="112990" x="2543175" y="1382713"/>
          <p14:tracePt t="113000" x="2536825" y="1382713"/>
          <p14:tracePt t="113006" x="2530475" y="1382713"/>
          <p14:tracePt t="113108" x="2524125" y="1382713"/>
          <p14:tracePt t="113120" x="2517775" y="1382713"/>
          <p14:tracePt t="113129" x="2509838" y="1382713"/>
          <p14:tracePt t="113149" x="2509838" y="1389063"/>
          <p14:tracePt t="113156" x="2509838" y="1395413"/>
          <p14:tracePt t="113165" x="2503488" y="1408113"/>
          <p14:tracePt t="113173" x="2497138" y="1427163"/>
          <p14:tracePt t="113181" x="2497138" y="1446213"/>
          <p14:tracePt t="113189" x="2497138" y="1477963"/>
          <p14:tracePt t="113194" x="2497138" y="1497013"/>
          <p14:tracePt t="113202" x="2497138" y="1530350"/>
          <p14:tracePt t="113210" x="2497138" y="1568450"/>
          <p14:tracePt t="113218" x="2497138" y="1587500"/>
          <p14:tracePt t="113226" x="2497138" y="1612900"/>
          <p14:tracePt t="113234" x="2503488" y="1638300"/>
          <p14:tracePt t="113242" x="2509838" y="1682750"/>
          <p14:tracePt t="113250" x="2517775" y="1727200"/>
          <p14:tracePt t="113258" x="2524125" y="1758950"/>
          <p14:tracePt t="113267" x="2530475" y="1797050"/>
          <p14:tracePt t="113274" x="2530475" y="1822450"/>
          <p14:tracePt t="113284" x="2536825" y="1841500"/>
          <p14:tracePt t="113290" x="2536825" y="1854200"/>
          <p14:tracePt t="113299" x="2543175" y="1866900"/>
          <p14:tracePt t="113306" x="2549525" y="1873250"/>
          <p14:tracePt t="113315" x="2555875" y="1885950"/>
          <p14:tracePt t="113323" x="2555875" y="1892300"/>
          <p14:tracePt t="113328" x="2555875" y="1898650"/>
          <p14:tracePt t="113336" x="2555875" y="1905000"/>
          <p14:tracePt t="113344" x="2555875" y="1911350"/>
          <p14:tracePt t="113352" x="2555875" y="1917700"/>
          <p14:tracePt t="113361" x="2555875" y="1931988"/>
          <p14:tracePt t="113368" x="2562225" y="1951038"/>
          <p14:tracePt t="113376" x="2562225" y="1963738"/>
          <p14:tracePt t="113384" x="2562225" y="1976438"/>
          <p14:tracePt t="113392" x="2562225" y="1995488"/>
          <p14:tracePt t="113400" x="2562225" y="2001838"/>
          <p14:tracePt t="113408" x="2562225" y="2014538"/>
          <p14:tracePt t="113416" x="2562225" y="2020888"/>
          <p14:tracePt t="113424" x="2562225" y="2033588"/>
          <p14:tracePt t="113433" x="2562225" y="2046288"/>
          <p14:tracePt t="113440" x="2555875" y="2065338"/>
          <p14:tracePt t="113449" x="2555875" y="2078038"/>
          <p14:tracePt t="113456" x="2549525" y="2097088"/>
          <p14:tracePt t="113463" x="2549525" y="2109788"/>
          <p14:tracePt t="113470" x="2549525" y="2116138"/>
          <p14:tracePt t="113478" x="2543175" y="2128838"/>
          <p14:tracePt t="113487" x="2536825" y="2141538"/>
          <p14:tracePt t="113494" x="2536825" y="2147888"/>
          <p14:tracePt t="113502" x="2536825" y="2154238"/>
          <p14:tracePt t="113510" x="2530475" y="2160588"/>
          <p14:tracePt t="113538" x="2530475" y="2166938"/>
          <p14:tracePt t="113547" x="2530475" y="2179638"/>
          <p14:tracePt t="113555" x="2524125" y="2185988"/>
          <p14:tracePt t="113563" x="2517775" y="2192338"/>
          <p14:tracePt t="113570" x="2503488" y="2198688"/>
          <p14:tracePt t="113579" x="2503488" y="2205038"/>
          <p14:tracePt t="113586" x="2497138" y="2217738"/>
          <p14:tracePt t="113594" x="2490788" y="2224088"/>
          <p14:tracePt t="113600" x="2490788" y="2230438"/>
          <p14:tracePt t="113629" x="2490788" y="2236788"/>
          <p14:tracePt t="114142" x="2484438" y="2236788"/>
          <p14:tracePt t="116080" x="2484438" y="2249488"/>
          <p14:tracePt t="116088" x="2414588" y="2403475"/>
          <p14:tracePt t="116094" x="2338388" y="2530475"/>
          <p14:tracePt t="116107" x="2306638" y="2593975"/>
          <p14:tracePt t="116112" x="2293938" y="2632075"/>
          <p14:tracePt t="116121" x="2281238" y="2657475"/>
          <p14:tracePt t="116126" x="2262188" y="2701925"/>
          <p14:tracePt t="116132" x="2255838" y="2746375"/>
          <p14:tracePt t="116140" x="2255838" y="2784475"/>
          <p14:tracePt t="116148" x="2255838" y="2817813"/>
          <p14:tracePt t="116156" x="2262188" y="2849563"/>
          <p14:tracePt t="116164" x="2268538" y="2906713"/>
          <p14:tracePt t="116172" x="2287588" y="2970213"/>
          <p14:tracePt t="116180" x="2306638" y="3040063"/>
          <p14:tracePt t="116188" x="2312988" y="3090863"/>
          <p14:tracePt t="116197" x="2319338" y="3148013"/>
          <p14:tracePt t="116204" x="2319338" y="3198813"/>
          <p14:tracePt t="116213" x="2319338" y="3257550"/>
          <p14:tracePt t="116220" x="2319338" y="3321050"/>
          <p14:tracePt t="116229" x="2306638" y="3416300"/>
          <p14:tracePt t="116236" x="2306638" y="3479800"/>
          <p14:tracePt t="116245" x="2300288" y="3568700"/>
          <p14:tracePt t="116253" x="2287588" y="3632200"/>
          <p14:tracePt t="116261" x="2268538" y="3690938"/>
          <p14:tracePt t="116266" x="2268538" y="3729038"/>
          <p14:tracePt t="116274" x="2268538" y="3754438"/>
          <p14:tracePt t="116282" x="2268538" y="3773488"/>
          <p14:tracePt t="116290" x="2268538" y="3786188"/>
          <p14:tracePt t="116370" x="2268538" y="3792538"/>
          <p14:tracePt t="116378" x="2262188" y="3805238"/>
          <p14:tracePt t="116386" x="2249488" y="3811588"/>
          <p14:tracePt t="116396" x="2236788" y="3824288"/>
          <p14:tracePt t="116404" x="2224088" y="3843338"/>
          <p14:tracePt t="116411" x="2211388" y="3868738"/>
          <p14:tracePt t="116416" x="2198688" y="3913188"/>
          <p14:tracePt t="116426" x="2179638" y="3976688"/>
          <p14:tracePt t="116432" x="2166938" y="4033838"/>
          <p14:tracePt t="116441" x="2147888" y="4079875"/>
          <p14:tracePt t="116448" x="2135188" y="4117975"/>
          <p14:tracePt t="116457" x="2128838" y="4137025"/>
          <p14:tracePt t="116466" x="2128838" y="4143375"/>
          <p14:tracePt t="116472" x="2128838" y="4156075"/>
          <p14:tracePt t="116481" x="2141538" y="4156075"/>
          <p14:tracePt t="116488" x="2147888" y="4156075"/>
          <p14:tracePt t="116497" x="2160588" y="4156075"/>
          <p14:tracePt t="116504" x="2179638" y="4143375"/>
          <p14:tracePt t="116513" x="2205038" y="4130675"/>
          <p14:tracePt t="116520" x="2236788" y="4117975"/>
          <p14:tracePt t="116531" x="2274888" y="4098925"/>
          <p14:tracePt t="116536" x="2332038" y="4073525"/>
          <p14:tracePt t="116543" x="2389188" y="4040188"/>
          <p14:tracePt t="116550" x="2459038" y="4021138"/>
          <p14:tracePt t="116558" x="2503488" y="4008438"/>
          <p14:tracePt t="116567" x="2555875" y="3989388"/>
          <p14:tracePt t="116575" x="2593975" y="3976688"/>
          <p14:tracePt t="116583" x="2606675" y="3970338"/>
          <p14:tracePt t="116680" x="2613025" y="3963988"/>
          <p14:tracePt t="116700" x="2625725" y="3957638"/>
          <p14:tracePt t="116708" x="2632075" y="3957638"/>
          <p14:tracePt t="116716" x="2638425" y="3951288"/>
          <p14:tracePt t="116725" x="2651125" y="3951288"/>
          <p14:tracePt t="116732" x="2657475" y="3944938"/>
          <p14:tracePt t="116740" x="2670175" y="3938588"/>
          <p14:tracePt t="116748" x="2689225" y="3925888"/>
          <p14:tracePt t="116756" x="2701925" y="3925888"/>
          <p14:tracePt t="116764" x="2708275" y="3919538"/>
          <p14:tracePt t="116772" x="2714625" y="3919538"/>
          <p14:tracePt t="116780" x="2720975" y="3919538"/>
          <p14:tracePt t="116797" x="2727325" y="3919538"/>
          <p14:tracePt t="116804" x="2740025" y="3913188"/>
          <p14:tracePt t="116813" x="2746375" y="3913188"/>
          <p14:tracePt t="116820" x="2759075" y="3913188"/>
          <p14:tracePt t="116827" x="2771775" y="3906838"/>
          <p14:tracePt t="116835" x="2778125" y="3906838"/>
          <p14:tracePt t="116842" x="2790825" y="3906838"/>
          <p14:tracePt t="116850" x="2803525" y="3900488"/>
          <p14:tracePt t="116858" x="2809875" y="3894138"/>
          <p14:tracePt t="116866" x="2822575" y="3894138"/>
          <p14:tracePt t="116874" x="2835275" y="3894138"/>
          <p14:tracePt t="116882" x="2841625" y="3894138"/>
          <p14:tracePt t="116902" x="2867025" y="3887788"/>
          <p14:tracePt t="116952" x="2886075" y="3887788"/>
          <p14:tracePt t="116960" x="2924175" y="3887788"/>
          <p14:tracePt t="116968" x="2968625" y="3887788"/>
          <p14:tracePt t="116977" x="3014663" y="3887788"/>
          <p14:tracePt t="116985" x="3059113" y="3887788"/>
          <p14:tracePt t="116992" x="3078163" y="3887788"/>
          <p14:tracePt t="117001" x="3116263" y="3881438"/>
          <p14:tracePt t="117008" x="3122613" y="3875088"/>
          <p14:tracePt t="117016" x="3128963" y="3868738"/>
          <p14:tracePt t="117024" x="3135313" y="3868738"/>
          <p14:tracePt t="117045" x="3135313" y="3862388"/>
          <p14:tracePt t="117130" x="3128963" y="3862388"/>
          <p14:tracePt t="117147" x="3090863" y="3868738"/>
          <p14:tracePt t="117154" x="3046413" y="3887788"/>
          <p14:tracePt t="117162" x="2995613" y="3900488"/>
          <p14:tracePt t="117170" x="2949575" y="3919538"/>
          <p14:tracePt t="117179" x="2892425" y="3932238"/>
          <p14:tracePt t="117186" x="2841625" y="3951288"/>
          <p14:tracePt t="117195" x="2797175" y="3951288"/>
          <p14:tracePt t="117202" x="2752725" y="3957638"/>
          <p14:tracePt t="117211" x="2733675" y="3963988"/>
          <p14:tracePt t="117219" x="2727325" y="3963988"/>
          <p14:tracePt t="117404" x="2740025" y="3963988"/>
          <p14:tracePt t="117412" x="2771775" y="3963988"/>
          <p14:tracePt t="117418" x="2816225" y="3963988"/>
          <p14:tracePt t="117428" x="2873375" y="3944938"/>
          <p14:tracePt t="117435" x="2943225" y="3925888"/>
          <p14:tracePt t="117444" x="3008313" y="3913188"/>
          <p14:tracePt t="117450" x="3084513" y="3894138"/>
          <p14:tracePt t="117459" x="3141663" y="3887788"/>
          <p14:tracePt t="117466" x="3173413" y="3887788"/>
          <p14:tracePt t="117474" x="3186113" y="3887788"/>
          <p14:tracePt t="117482" x="3198813" y="3887788"/>
          <p14:tracePt t="117552" x="3198813" y="3894138"/>
          <p14:tracePt t="117588" x="3205163" y="3894138"/>
          <p14:tracePt t="117596" x="3205163" y="3887788"/>
          <p14:tracePt t="117690" x="3198813" y="3887788"/>
          <p14:tracePt t="117698" x="3179763" y="3900488"/>
          <p14:tracePt t="117706" x="3173413" y="3906838"/>
          <p14:tracePt t="117716" x="3148013" y="3919538"/>
          <p14:tracePt t="117722" x="3097213" y="3938588"/>
          <p14:tracePt t="117732" x="3065463" y="3951288"/>
          <p14:tracePt t="117738" x="3021013" y="3957638"/>
          <p14:tracePt t="117747" x="2995613" y="3957638"/>
          <p14:tracePt t="117754" x="2982913" y="3957638"/>
          <p14:tracePt t="117770" x="2968625" y="3957638"/>
          <p14:tracePt t="117778" x="2955925" y="3951288"/>
          <p14:tracePt t="117786" x="2949575" y="3944938"/>
          <p14:tracePt t="117795" x="2943225" y="3944938"/>
          <p14:tracePt t="117802" x="2936875" y="3944938"/>
          <p14:tracePt t="117819" x="2930525" y="3944938"/>
          <p14:tracePt t="117827" x="2924175" y="3938588"/>
          <p14:tracePt t="117896" x="2917825" y="3938588"/>
          <p14:tracePt t="117920" x="2911475" y="3938588"/>
          <p14:tracePt t="117928" x="2905125" y="3938588"/>
          <p14:tracePt t="117936" x="2898775" y="3938588"/>
          <p14:tracePt t="117945" x="2892425" y="3938588"/>
          <p14:tracePt t="117956" x="2886075" y="3938588"/>
          <p14:tracePt t="117964" x="2873375" y="3944938"/>
          <p14:tracePt t="117972" x="2854325" y="3944938"/>
          <p14:tracePt t="117980" x="2835275" y="3951288"/>
          <p14:tracePt t="117995" x="2828925" y="3951288"/>
          <p14:tracePt t="118135" x="2835275" y="3951288"/>
          <p14:tracePt t="118143" x="2841625" y="3951288"/>
          <p14:tracePt t="118151" x="2847975" y="3951288"/>
          <p14:tracePt t="118200" x="2860675" y="3957638"/>
          <p14:tracePt t="118208" x="2873375" y="3957638"/>
          <p14:tracePt t="118216" x="2879725" y="3957638"/>
          <p14:tracePt t="118224" x="2892425" y="3957638"/>
          <p14:tracePt t="118232" x="2905125" y="3957638"/>
          <p14:tracePt t="118241" x="2917825" y="3957638"/>
          <p14:tracePt t="118248" x="2930525" y="3957638"/>
          <p14:tracePt t="118256" x="2936875" y="3957638"/>
          <p14:tracePt t="118264" x="2943225" y="3957638"/>
          <p14:tracePt t="118272" x="2949575" y="3957638"/>
          <p14:tracePt t="118288" x="2955925" y="3951288"/>
          <p14:tracePt t="118297" x="2968625" y="3951288"/>
          <p14:tracePt t="118305" x="2976563" y="3951288"/>
          <p14:tracePt t="118313" x="2982913" y="3944938"/>
          <p14:tracePt t="118320" x="2995613" y="3944938"/>
          <p14:tracePt t="118330" x="3001963" y="3944938"/>
          <p14:tracePt t="118337" x="3014663" y="3938588"/>
          <p14:tracePt t="118343" x="3027363" y="3932238"/>
          <p14:tracePt t="118353" x="3033713" y="3932238"/>
          <p14:tracePt t="118360" x="3046413" y="3932238"/>
          <p14:tracePt t="118368" x="3052763" y="3932238"/>
          <p14:tracePt t="118744" x="3052763" y="3925888"/>
          <p14:tracePt t="118752" x="3065463" y="3919538"/>
          <p14:tracePt t="118758" x="3071813" y="3919538"/>
          <p14:tracePt t="118767" x="3103563" y="3919538"/>
          <p14:tracePt t="118775" x="3160713" y="3906838"/>
          <p14:tracePt t="118785" x="3198813" y="3894138"/>
          <p14:tracePt t="118794" x="3224213" y="3881438"/>
          <p14:tracePt t="118804" x="3249613" y="3868738"/>
          <p14:tracePt t="118808" x="3275013" y="3862388"/>
          <p14:tracePt t="118818" x="3319463" y="3843338"/>
          <p14:tracePt t="118824" x="3376613" y="3830638"/>
          <p14:tracePt t="118833" x="3454400" y="3805238"/>
          <p14:tracePt t="118840" x="3524250" y="3767138"/>
          <p14:tracePt t="118848" x="3581400" y="3741738"/>
          <p14:tracePt t="118856" x="3632200" y="3729038"/>
          <p14:tracePt t="118864" x="3702050" y="3703638"/>
          <p14:tracePt t="118873" x="3778250" y="3684588"/>
          <p14:tracePt t="118880" x="3841750" y="3671888"/>
          <p14:tracePt t="118888" x="3932238" y="3646488"/>
          <p14:tracePt t="118896" x="3995738" y="3619500"/>
          <p14:tracePt t="118917" x="4090988" y="3587750"/>
          <p14:tracePt t="118922" x="4110038" y="3575050"/>
          <p14:tracePt t="118930" x="4116388" y="3568700"/>
          <p14:tracePt t="118938" x="4122738" y="3568700"/>
          <p14:tracePt t="118948" x="4129088" y="3562350"/>
          <p14:tracePt t="118956" x="4135438" y="3549650"/>
          <p14:tracePt t="118964" x="4154488" y="3536950"/>
          <p14:tracePt t="118972" x="4186238" y="3517900"/>
          <p14:tracePt t="118980" x="4237038" y="3486150"/>
          <p14:tracePt t="118988" x="4294188" y="3448050"/>
          <p14:tracePt t="118996" x="4352925" y="3409950"/>
          <p14:tracePt t="119004" x="4422775" y="3384550"/>
          <p14:tracePt t="119012" x="4486275" y="3352800"/>
          <p14:tracePt t="119020" x="4556125" y="3308350"/>
          <p14:tracePt t="119028" x="4625975" y="3276600"/>
          <p14:tracePt t="119036" x="4689475" y="3244850"/>
          <p14:tracePt t="119044" x="4740275" y="3211513"/>
          <p14:tracePt t="119052" x="4778375" y="3173413"/>
          <p14:tracePt t="119061" x="4818063" y="3141663"/>
          <p14:tracePt t="119066" x="4830763" y="3103563"/>
          <p14:tracePt t="119076" x="4837113" y="3084513"/>
          <p14:tracePt t="119082" x="4837113" y="3071813"/>
          <p14:tracePt t="119091" x="4837113" y="3052763"/>
          <p14:tracePt t="119098" x="4824413" y="3033713"/>
          <p14:tracePt t="119106" x="4811713" y="3008313"/>
          <p14:tracePt t="119114" x="4797425" y="2982913"/>
          <p14:tracePt t="119123" x="4791075" y="2938463"/>
          <p14:tracePt t="119130" x="4784725" y="2894013"/>
          <p14:tracePt t="119139" x="4778375" y="2836863"/>
          <p14:tracePt t="119146" x="4772025" y="2792413"/>
          <p14:tracePt t="119154" x="4772025" y="2740025"/>
          <p14:tracePt t="119162" x="4772025" y="2663825"/>
          <p14:tracePt t="119170" x="4752975" y="2581275"/>
          <p14:tracePt t="119178" x="4746625" y="2492375"/>
          <p14:tracePt t="119186" x="4727575" y="2441575"/>
          <p14:tracePt t="119195" x="4714875" y="2403475"/>
          <p14:tracePt t="119202" x="4714875" y="2384425"/>
          <p14:tracePt t="119210" x="4708525" y="2378075"/>
          <p14:tracePt t="119216" x="4708525" y="2365375"/>
          <p14:tracePt t="119225" x="4714875" y="2351088"/>
          <p14:tracePt t="119241" x="4727575" y="2332038"/>
          <p14:tracePt t="119249" x="4740275" y="2312988"/>
          <p14:tracePt t="119256" x="4752975" y="2293938"/>
          <p14:tracePt t="119264" x="4772025" y="2287588"/>
          <p14:tracePt t="119273" x="4784725" y="2274888"/>
          <p14:tracePt t="119280" x="4797425" y="2262188"/>
          <p14:tracePt t="119288" x="4805363" y="2255838"/>
          <p14:tracePt t="119296" x="4811713" y="2249488"/>
          <p14:tracePt t="119304" x="4818063" y="2243138"/>
          <p14:tracePt t="119312" x="4824413" y="2224088"/>
          <p14:tracePt t="119320" x="4837113" y="2198688"/>
          <p14:tracePt t="119328" x="4856163" y="2160588"/>
          <p14:tracePt t="119334" x="4868863" y="2116138"/>
          <p14:tracePt t="119343" x="4881563" y="2071688"/>
          <p14:tracePt t="119350" x="4900613" y="2033588"/>
          <p14:tracePt t="119360" x="4900613" y="1995488"/>
          <p14:tracePt t="119366" x="4900613" y="1938338"/>
          <p14:tracePt t="119375" x="4887913" y="1879600"/>
          <p14:tracePt t="119383" x="4875213" y="1835150"/>
          <p14:tracePt t="119391" x="4856163" y="1790700"/>
          <p14:tracePt t="119398" x="4843463" y="1746250"/>
          <p14:tracePt t="119406" x="4830763" y="1701800"/>
          <p14:tracePt t="119414" x="4818063" y="1657350"/>
          <p14:tracePt t="119422" x="4818063" y="1612900"/>
          <p14:tracePt t="119430" x="4824413" y="1568450"/>
          <p14:tracePt t="119438" x="4837113" y="1530350"/>
          <p14:tracePt t="119446" x="4856163" y="1490663"/>
          <p14:tracePt t="119454" x="4881563" y="1452563"/>
          <p14:tracePt t="119462" x="4894263" y="1439863"/>
          <p14:tracePt t="119470" x="4906963" y="1420813"/>
          <p14:tracePt t="119477" x="4906963" y="1401763"/>
          <p14:tracePt t="119484" x="4913313" y="1389063"/>
          <p14:tracePt t="119493" x="4919663" y="1382713"/>
          <p14:tracePt t="119500" x="4926013" y="1370013"/>
          <p14:tracePt t="119509" x="4926013" y="1357313"/>
          <p14:tracePt t="119517" x="4926013" y="1350963"/>
          <p14:tracePt t="119526" x="4926013" y="1338263"/>
          <p14:tracePt t="119533" x="4926013" y="1331913"/>
          <p14:tracePt t="119544" x="4926013" y="1325563"/>
          <p14:tracePt t="119552" x="4926013" y="1312863"/>
          <p14:tracePt t="119561" x="4926013" y="1306513"/>
          <p14:tracePt t="119568" x="4913313" y="1293813"/>
          <p14:tracePt t="119577" x="4906963" y="1281113"/>
          <p14:tracePt t="119584" x="4894263" y="1268413"/>
          <p14:tracePt t="119593" x="4887913" y="1262063"/>
          <p14:tracePt t="119600" x="4875213" y="1249363"/>
          <p14:tracePt t="119610" x="4862513" y="1236663"/>
          <p14:tracePt t="119617" x="4856163" y="1217613"/>
          <p14:tracePt t="119625" x="4837113" y="1198563"/>
          <p14:tracePt t="119633" x="4824413" y="1185863"/>
          <p14:tracePt t="119641" x="4811713" y="1179513"/>
          <p14:tracePt t="119648" x="4797425" y="1173163"/>
          <p14:tracePt t="119656" x="4797425" y="1166813"/>
          <p14:tracePt t="119924" x="4791075" y="1160463"/>
          <p14:tracePt t="119932" x="4746625" y="1128713"/>
          <p14:tracePt t="119941" x="4708525" y="1109663"/>
          <p14:tracePt t="119949" x="4683125" y="1096963"/>
          <p14:tracePt t="119957" x="4657725" y="1084263"/>
          <p14:tracePt t="119962" x="4632325" y="1077913"/>
          <p14:tracePt t="119970" x="4619625" y="1069975"/>
          <p14:tracePt t="119978" x="4600575" y="1063625"/>
          <p14:tracePt t="119986" x="4600575" y="1057275"/>
          <p14:tracePt t="119999" x="4594225" y="1057275"/>
          <p14:tracePt t="120066" x="4594225" y="1050925"/>
          <p14:tracePt t="120074" x="4581525" y="1038225"/>
          <p14:tracePt t="120082" x="4575175" y="1025525"/>
          <p14:tracePt t="120091" x="4562475" y="1025525"/>
          <p14:tracePt t="120100" x="4549775" y="1012825"/>
          <p14:tracePt t="120104" x="4537075" y="1000125"/>
          <p14:tracePt t="120112" x="4530725" y="987425"/>
          <p14:tracePt t="120120" x="4524375" y="987425"/>
          <p14:tracePt t="120128" x="4511675" y="981075"/>
          <p14:tracePt t="120137" x="4511675" y="974725"/>
          <p14:tracePt t="120144" x="4498975" y="968375"/>
          <p14:tracePt t="120152" x="4486275" y="968375"/>
          <p14:tracePt t="120161" x="4479925" y="962025"/>
          <p14:tracePt t="120168" x="4467225" y="962025"/>
          <p14:tracePt t="120176" x="4454525" y="962025"/>
          <p14:tracePt t="120184" x="4441825" y="962025"/>
          <p14:tracePt t="120193" x="4429125" y="962025"/>
          <p14:tracePt t="120200" x="4416425" y="962025"/>
          <p14:tracePt t="120209" x="4403725" y="962025"/>
          <p14:tracePt t="120216" x="4391025" y="962025"/>
          <p14:tracePt t="120232" x="4384675" y="962025"/>
          <p14:tracePt t="120306" x="4378325" y="962025"/>
          <p14:tracePt t="120314" x="4365625" y="962025"/>
          <p14:tracePt t="120323" x="4352925" y="962025"/>
          <p14:tracePt t="120330" x="4313238" y="962025"/>
          <p14:tracePt t="120338" x="4294188" y="962025"/>
          <p14:tracePt t="120346" x="4268788" y="962025"/>
          <p14:tracePt t="120354" x="4256088" y="962025"/>
          <p14:tracePt t="120362" x="4243388" y="962025"/>
          <p14:tracePt t="120371" x="4237038" y="962025"/>
          <p14:tracePt t="120393" x="4230688" y="962025"/>
          <p14:tracePt t="120400" x="4224338" y="962025"/>
          <p14:tracePt t="120409" x="4217988" y="962025"/>
          <p14:tracePt t="120416" x="4205288" y="962025"/>
          <p14:tracePt t="120425" x="4198938" y="962025"/>
          <p14:tracePt t="120432" x="4186238" y="962025"/>
          <p14:tracePt t="120441" x="4167188" y="962025"/>
          <p14:tracePt t="120449" x="4160838" y="962025"/>
          <p14:tracePt t="120458" x="4148138" y="962025"/>
          <p14:tracePt t="120465" x="4122738" y="968375"/>
          <p14:tracePt t="120472" x="4090988" y="974725"/>
          <p14:tracePt t="120482" x="4065588" y="981075"/>
          <p14:tracePt t="120488" x="4033838" y="987425"/>
          <p14:tracePt t="120496" x="4021138" y="1000125"/>
          <p14:tracePt t="120504" x="4008438" y="1000125"/>
          <p14:tracePt t="120512" x="3995738" y="1006475"/>
          <p14:tracePt t="120554" x="3989388" y="1006475"/>
          <p14:tracePt t="120562" x="3976688" y="1019175"/>
          <p14:tracePt t="120570" x="3970338" y="1019175"/>
          <p14:tracePt t="120578" x="3957638" y="1031875"/>
          <p14:tracePt t="120586" x="3944938" y="1044575"/>
          <p14:tracePt t="120594" x="3925888" y="1057275"/>
          <p14:tracePt t="120602" x="3919538" y="1069975"/>
          <p14:tracePt t="120611" x="3906838" y="1077913"/>
          <p14:tracePt t="120618" x="3906838" y="1084263"/>
          <p14:tracePt t="120712" x="3906838" y="1090613"/>
          <p14:tracePt t="120732" x="3906838" y="1103313"/>
          <p14:tracePt t="120741" x="3906838" y="1116013"/>
          <p14:tracePt t="120748" x="3906838" y="1122363"/>
          <p14:tracePt t="120757" x="3906838" y="1128713"/>
          <p14:tracePt t="120765" x="3900488" y="1135063"/>
          <p14:tracePt t="120773" x="3900488" y="1160463"/>
          <p14:tracePt t="120780" x="3900488" y="1179513"/>
          <p14:tracePt t="120789" x="3900488" y="1185863"/>
          <p14:tracePt t="120794" x="3900488" y="1198563"/>
          <p14:tracePt t="120802" x="3900488" y="1211263"/>
          <p14:tracePt t="120810" x="3900488" y="1217613"/>
          <p14:tracePt t="120818" x="3900488" y="1230313"/>
          <p14:tracePt t="120826" x="3900488" y="1243013"/>
          <p14:tracePt t="120834" x="3900488" y="1255713"/>
          <p14:tracePt t="120842" x="3900488" y="1274763"/>
          <p14:tracePt t="120850" x="3900488" y="1287463"/>
          <p14:tracePt t="120859" x="3900488" y="1300163"/>
          <p14:tracePt t="120866" x="3900488" y="1325563"/>
          <p14:tracePt t="120875" x="3900488" y="1350963"/>
          <p14:tracePt t="120882" x="3900488" y="1363663"/>
          <p14:tracePt t="120891" x="3900488" y="1382713"/>
          <p14:tracePt t="120899" x="3900488" y="1420813"/>
          <p14:tracePt t="120907" x="3900488" y="1458913"/>
          <p14:tracePt t="120916" x="3900488" y="1484313"/>
          <p14:tracePt t="120922" x="3913188" y="1490663"/>
          <p14:tracePt t="120930" x="3925888" y="1504950"/>
          <p14:tracePt t="120936" x="3932238" y="1524000"/>
          <p14:tracePt t="120944" x="3951288" y="1536700"/>
          <p14:tracePt t="120952" x="3963988" y="1549400"/>
          <p14:tracePt t="120960" x="3976688" y="1555750"/>
          <p14:tracePt t="120968" x="3989388" y="1593850"/>
          <p14:tracePt t="120976" x="3995738" y="1619250"/>
          <p14:tracePt t="120984" x="3995738" y="1651000"/>
          <p14:tracePt t="120993" x="3995738" y="1682750"/>
          <p14:tracePt t="121000" x="3989388" y="1727200"/>
          <p14:tracePt t="121009" x="3970338" y="1765300"/>
          <p14:tracePt t="121016" x="3957638" y="1809750"/>
          <p14:tracePt t="121025" x="3944938" y="1854200"/>
          <p14:tracePt t="121032" x="3919538" y="1892300"/>
          <p14:tracePt t="121041" x="3906838" y="1931988"/>
          <p14:tracePt t="121049" x="3894138" y="1963738"/>
          <p14:tracePt t="121057" x="3879850" y="2001838"/>
          <p14:tracePt t="121065" x="3879850" y="2046288"/>
          <p14:tracePt t="121070" x="3879850" y="2084388"/>
          <p14:tracePt t="121078" x="3887788" y="2128838"/>
          <p14:tracePt t="121086" x="3887788" y="2173288"/>
          <p14:tracePt t="121094" x="3900488" y="2211388"/>
          <p14:tracePt t="121102" x="3913188" y="2243138"/>
          <p14:tracePt t="121110" x="3919538" y="2281238"/>
          <p14:tracePt t="121118" x="3925888" y="2300288"/>
          <p14:tracePt t="121126" x="3925888" y="2319338"/>
          <p14:tracePt t="121134" x="3925888" y="2332038"/>
          <p14:tracePt t="121142" x="3925888" y="2351088"/>
          <p14:tracePt t="121150" x="3925888" y="2359025"/>
          <p14:tracePt t="121159" x="3925888" y="2390775"/>
          <p14:tracePt t="121166" x="3919538" y="2416175"/>
          <p14:tracePt t="121175" x="3913188" y="2454275"/>
          <p14:tracePt t="121182" x="3906838" y="2466975"/>
          <p14:tracePt t="121191" x="3900488" y="2479675"/>
          <p14:tracePt t="121199" x="3894138" y="2492375"/>
          <p14:tracePt t="121207" x="3894138" y="2498725"/>
          <p14:tracePt t="121212" x="3894138" y="2511425"/>
          <p14:tracePt t="121220" x="3894138" y="2517775"/>
          <p14:tracePt t="121244" x="3894138" y="2524125"/>
          <p14:tracePt t="121252" x="3894138" y="2536825"/>
          <p14:tracePt t="121273" x="3894138" y="2543175"/>
          <p14:tracePt t="121300" x="3894138" y="2549525"/>
          <p14:tracePt t="121332" x="3894138" y="2562225"/>
          <p14:tracePt t="121341" x="3894138" y="2574925"/>
          <p14:tracePt t="121346" x="3894138" y="2581275"/>
          <p14:tracePt t="121354" x="3900488" y="2593975"/>
          <p14:tracePt t="121362" x="3913188" y="2613025"/>
          <p14:tracePt t="121370" x="3919538" y="2632075"/>
          <p14:tracePt t="121378" x="3925888" y="2638425"/>
          <p14:tracePt t="121386" x="3932238" y="2651125"/>
          <p14:tracePt t="121394" x="3938588" y="2657475"/>
          <p14:tracePt t="121402" x="3944938" y="2663825"/>
          <p14:tracePt t="121410" x="3963988" y="2670175"/>
          <p14:tracePt t="121418" x="3989388" y="2670175"/>
          <p14:tracePt t="121426" x="4014788" y="2676525"/>
          <p14:tracePt t="121434" x="4033838" y="2676525"/>
          <p14:tracePt t="121443" x="4052888" y="2676525"/>
          <p14:tracePt t="121450" x="4065588" y="2676525"/>
          <p14:tracePt t="121458" x="4071938" y="2676525"/>
          <p14:tracePt t="121466" x="4084638" y="2676525"/>
          <p14:tracePt t="121481" x="4097338" y="2676525"/>
          <p14:tracePt t="121489" x="4110038" y="2676525"/>
          <p14:tracePt t="121496" x="4116388" y="2670175"/>
          <p14:tracePt t="121504" x="4122738" y="2670175"/>
          <p14:tracePt t="121512" x="4135438" y="2663825"/>
          <p14:tracePt t="121521" x="4141788" y="2663825"/>
          <p14:tracePt t="121528" x="4154488" y="2657475"/>
          <p14:tracePt t="121536" x="4167188" y="2657475"/>
          <p14:tracePt t="121544" x="4179888" y="2651125"/>
          <p14:tracePt t="121552" x="4205288" y="2651125"/>
          <p14:tracePt t="121560" x="4243388" y="2651125"/>
          <p14:tracePt t="121568" x="4287838" y="2651125"/>
          <p14:tracePt t="121576" x="4332288" y="2651125"/>
          <p14:tracePt t="121584" x="4378325" y="2651125"/>
          <p14:tracePt t="121593" x="4422775" y="2651125"/>
          <p14:tracePt t="121600" x="4460875" y="2651125"/>
          <p14:tracePt t="121609" x="4518025" y="2651125"/>
          <p14:tracePt t="121616" x="4562475" y="2644775"/>
          <p14:tracePt t="121623" x="4587875" y="2632075"/>
          <p14:tracePt t="121632" x="4606925" y="2632075"/>
          <p14:tracePt t="121639" x="4613275" y="2625725"/>
          <p14:tracePt t="121654" x="4619625" y="2625725"/>
          <p14:tracePt t="121675" x="4625975" y="2625725"/>
          <p14:tracePt t="121714" x="4632325" y="2625725"/>
          <p14:tracePt t="121723" x="4638675" y="2625725"/>
          <p14:tracePt t="121734" x="4645025" y="2625725"/>
          <p14:tracePt t="121892" x="4645025" y="2619375"/>
          <p14:tracePt t="121918" x="4651375" y="2619375"/>
          <p14:tracePt t="121947" x="4651375" y="2606675"/>
          <p14:tracePt t="121954" x="4651375" y="2593975"/>
          <p14:tracePt t="121962" x="4651375" y="2581275"/>
          <p14:tracePt t="121970" x="4651375" y="2574925"/>
          <p14:tracePt t="121978" x="4651375" y="2568575"/>
          <p14:tracePt t="121986" x="4651375" y="2555875"/>
          <p14:tracePt t="121994" x="4651375" y="2549525"/>
          <p14:tracePt t="122002" x="4651375" y="2536825"/>
          <p14:tracePt t="122010" x="4651375" y="2524125"/>
          <p14:tracePt t="122018" x="4651375" y="2517775"/>
          <p14:tracePt t="122026" x="4651375" y="2505075"/>
          <p14:tracePt t="122034" x="4651375" y="2498725"/>
          <p14:tracePt t="122041" x="4651375" y="2486025"/>
          <p14:tracePt t="122048" x="4651375" y="2460625"/>
          <p14:tracePt t="122058" x="4651375" y="2441575"/>
          <p14:tracePt t="122064" x="4645025" y="2397125"/>
          <p14:tracePt t="122073" x="4638675" y="2365375"/>
          <p14:tracePt t="122081" x="4638675" y="2319338"/>
          <p14:tracePt t="122089" x="4632325" y="2281238"/>
          <p14:tracePt t="122098" x="4632325" y="2262188"/>
          <p14:tracePt t="122105" x="4625975" y="2236788"/>
          <p14:tracePt t="122112" x="4625975" y="2211388"/>
          <p14:tracePt t="122121" x="4625975" y="2192338"/>
          <p14:tracePt t="122128" x="4625975" y="2179638"/>
          <p14:tracePt t="122136" x="4625975" y="2154238"/>
          <p14:tracePt t="122144" x="4625975" y="2135188"/>
          <p14:tracePt t="122152" x="4625975" y="2116138"/>
          <p14:tracePt t="122160" x="4625975" y="2103438"/>
          <p14:tracePt t="122168" x="4625975" y="2090738"/>
          <p14:tracePt t="122176" x="4625975" y="2084388"/>
          <p14:tracePt t="122184" x="4625975" y="2071688"/>
          <p14:tracePt t="122191" x="4625975" y="2065338"/>
          <p14:tracePt t="122198" x="4619625" y="2052638"/>
          <p14:tracePt t="122207" x="4619625" y="2039938"/>
          <p14:tracePt t="122214" x="4619625" y="2033588"/>
          <p14:tracePt t="122223" x="4619625" y="2020888"/>
          <p14:tracePt t="122230" x="4619625" y="2001838"/>
          <p14:tracePt t="122239" x="4625975" y="1989138"/>
          <p14:tracePt t="122247" x="4632325" y="1976438"/>
          <p14:tracePt t="122255" x="4638675" y="1951038"/>
          <p14:tracePt t="122263" x="4645025" y="1931988"/>
          <p14:tracePt t="122271" x="4645025" y="1911350"/>
          <p14:tracePt t="122278" x="4645025" y="1905000"/>
          <p14:tracePt t="122286" x="4645025" y="1892300"/>
          <p14:tracePt t="122294" x="4651375" y="1879600"/>
          <p14:tracePt t="122302" x="4651375" y="1860550"/>
          <p14:tracePt t="122310" x="4651375" y="1828800"/>
          <p14:tracePt t="122318" x="4651375" y="1797050"/>
          <p14:tracePt t="122325" x="4645025" y="1752600"/>
          <p14:tracePt t="122332" x="4638675" y="1714500"/>
          <p14:tracePt t="122341" x="4632325" y="1670050"/>
          <p14:tracePt t="122349" x="4632325" y="1625600"/>
          <p14:tracePt t="122357" x="4632325" y="1587500"/>
          <p14:tracePt t="122364" x="4632325" y="1543050"/>
          <p14:tracePt t="122373" x="4632325" y="1497013"/>
          <p14:tracePt t="122380" x="4638675" y="1458913"/>
          <p14:tracePt t="122389" x="4638675" y="1420813"/>
          <p14:tracePt t="122398" x="4651375" y="1370013"/>
          <p14:tracePt t="122405" x="4670425" y="1325563"/>
          <p14:tracePt t="122413" x="4676775" y="1281113"/>
          <p14:tracePt t="122421" x="4689475" y="1243013"/>
          <p14:tracePt t="122428" x="4695825" y="1211263"/>
          <p14:tracePt t="122437" x="4702175" y="1185863"/>
          <p14:tracePt t="122444" x="4708525" y="1166813"/>
          <p14:tracePt t="122451" x="4714875" y="1147763"/>
          <p14:tracePt t="122459" x="4721225" y="1128713"/>
          <p14:tracePt t="122466" x="4727575" y="1116013"/>
          <p14:tracePt t="122475" x="4727575" y="1109663"/>
          <p14:tracePt t="123142" x="4721225" y="1103313"/>
          <p14:tracePt t="123164" x="4721225" y="1096963"/>
          <p14:tracePt t="123172" x="4683125" y="1077913"/>
          <p14:tracePt t="123180" x="4549775" y="1019175"/>
          <p14:tracePt t="123189" x="4467225" y="1000125"/>
          <p14:tracePt t="123196" x="4403725" y="1000125"/>
          <p14:tracePt t="123205" x="4338638" y="1000125"/>
          <p14:tracePt t="123213" x="4275138" y="993775"/>
          <p14:tracePt t="123221" x="4211638" y="993775"/>
          <p14:tracePt t="123228" x="4154488" y="993775"/>
          <p14:tracePt t="123236" x="4103688" y="993775"/>
          <p14:tracePt t="123244" x="4090988" y="1000125"/>
          <p14:tracePt t="123252" x="4078288" y="1006475"/>
          <p14:tracePt t="123430" x="4078288" y="1012825"/>
          <p14:tracePt t="123444" x="4078288" y="1019175"/>
          <p14:tracePt t="123452" x="4078288" y="1044575"/>
          <p14:tracePt t="123460" x="4071938" y="1090613"/>
          <p14:tracePt t="123468" x="4071938" y="1122363"/>
          <p14:tracePt t="123476" x="4059238" y="1141413"/>
          <p14:tracePt t="123484" x="4052888" y="1166813"/>
          <p14:tracePt t="123492" x="4046538" y="1198563"/>
          <p14:tracePt t="123500" x="4046538" y="1243013"/>
          <p14:tracePt t="123508" x="4052888" y="1319213"/>
          <p14:tracePt t="123516" x="4065588" y="1414463"/>
          <p14:tracePt t="123524" x="4084638" y="1524000"/>
          <p14:tracePt t="123532" x="4103688" y="1619250"/>
          <p14:tracePt t="123541" x="4110038" y="1714500"/>
          <p14:tracePt t="123548" x="4129088" y="1803400"/>
          <p14:tracePt t="123557" x="4135438" y="1885950"/>
          <p14:tracePt t="123563" x="4135438" y="1963738"/>
          <p14:tracePt t="123571" x="4135438" y="2014538"/>
          <p14:tracePt t="123580" x="4129088" y="2071688"/>
          <p14:tracePt t="123586" x="4116388" y="2122488"/>
          <p14:tracePt t="123594" x="4103688" y="2192338"/>
          <p14:tracePt t="123602" x="4084638" y="2255838"/>
          <p14:tracePt t="123610" x="4071938" y="2325688"/>
          <p14:tracePt t="123618" x="4052888" y="2378075"/>
          <p14:tracePt t="123626" x="4046538" y="2441575"/>
          <p14:tracePt t="123634" x="4033838" y="2492375"/>
          <p14:tracePt t="123642" x="4027488" y="2517775"/>
          <p14:tracePt t="123650" x="4027488" y="2530475"/>
          <p14:tracePt t="123658" x="4027488" y="2543175"/>
          <p14:tracePt t="123666" x="4027488" y="2549525"/>
          <p14:tracePt t="128614" x="4027488" y="2555875"/>
          <p14:tracePt t="128630" x="4008438" y="2581275"/>
          <p14:tracePt t="128638" x="3887788" y="2733675"/>
          <p14:tracePt t="128646" x="3733800" y="2970213"/>
          <p14:tracePt t="128654" x="3568700" y="3192463"/>
          <p14:tracePt t="128662" x="3460750" y="3397250"/>
          <p14:tracePt t="128670" x="3306763" y="3638550"/>
          <p14:tracePt t="128678" x="3205163" y="3862388"/>
          <p14:tracePt t="128686" x="3103563" y="4052888"/>
          <p14:tracePt t="128694" x="3014663" y="4238625"/>
          <p14:tracePt t="128702" x="2924175" y="4441825"/>
          <p14:tracePt t="128710" x="2816225" y="4691063"/>
          <p14:tracePt t="128718" x="2689225" y="4940300"/>
          <p14:tracePt t="128946" x="2465388" y="5048250"/>
          <p14:tracePt t="128954" x="2484438" y="4978400"/>
          <p14:tracePt t="128962" x="2490788" y="4906963"/>
          <p14:tracePt t="128972" x="2490788" y="4843463"/>
          <p14:tracePt t="128981" x="2490788" y="4799013"/>
          <p14:tracePt t="128988" x="2497138" y="4754563"/>
          <p14:tracePt t="128997" x="2497138" y="4729163"/>
          <p14:tracePt t="129004" x="2497138" y="4716463"/>
          <p14:tracePt t="129012" x="2497138" y="4710113"/>
          <p14:tracePt t="129065" x="2497138" y="4703763"/>
          <p14:tracePt t="129072" x="2497138" y="4697413"/>
          <p14:tracePt t="129152" x="2490788" y="4697413"/>
          <p14:tracePt t="129372" x="2497138" y="4684713"/>
          <p14:tracePt t="129380" x="2517775" y="4665663"/>
          <p14:tracePt t="129388" x="2536825" y="4646613"/>
          <p14:tracePt t="129396" x="2549525" y="4627563"/>
          <p14:tracePt t="129404" x="2555875" y="4627563"/>
          <p14:tracePt t="129522" x="2562225" y="4627563"/>
          <p14:tracePt t="129620" x="2562225" y="4621213"/>
          <p14:tracePt t="129884" x="2568575" y="4621213"/>
          <p14:tracePt t="129952" x="2574925" y="4621213"/>
          <p14:tracePt t="129972" x="2581275" y="4621213"/>
          <p14:tracePt t="129980" x="2587625" y="4621213"/>
          <p14:tracePt t="130003" x="2593975" y="4621213"/>
          <p14:tracePt t="130010" x="2606675" y="4608513"/>
          <p14:tracePt t="130019" x="2613025" y="4608513"/>
          <p14:tracePt t="130026" x="2619375" y="4608513"/>
          <p14:tracePt t="130035" x="2632075" y="4602163"/>
          <p14:tracePt t="130042" x="2644775" y="4583113"/>
          <p14:tracePt t="130051" x="2663825" y="4570413"/>
          <p14:tracePt t="130058" x="2676525" y="4564063"/>
          <p14:tracePt t="130067" x="2689225" y="4557713"/>
          <p14:tracePt t="130083" x="2695575" y="4557713"/>
          <p14:tracePt t="130094" x="2701925" y="4557713"/>
          <p14:tracePt t="130121" x="2708275" y="4557713"/>
          <p14:tracePt t="130168" x="2714625" y="4551363"/>
          <p14:tracePt t="130176" x="2720975" y="4551363"/>
          <p14:tracePt t="130184" x="2727325" y="4551363"/>
          <p14:tracePt t="130192" x="2733675" y="4545013"/>
          <p14:tracePt t="130201" x="2740025" y="4545013"/>
          <p14:tracePt t="130330" x="2746375" y="4545013"/>
          <p14:tracePt t="130342" x="2752725" y="4545013"/>
          <p14:tracePt t="130374" x="2759075" y="4545013"/>
          <p14:tracePt t="130386" x="2765425" y="4538663"/>
          <p14:tracePt t="130394" x="2771775" y="4538663"/>
          <p14:tracePt t="130402" x="2778125" y="4538663"/>
          <p14:tracePt t="130410" x="2790825" y="4532313"/>
          <p14:tracePt t="130419" x="2803525" y="4525963"/>
          <p14:tracePt t="130428" x="2816225" y="4525963"/>
          <p14:tracePt t="130486" x="2822575" y="4525963"/>
          <p14:tracePt t="130510" x="2828925" y="4519613"/>
          <p14:tracePt t="130518" x="2835275" y="4519613"/>
          <p14:tracePt t="130526" x="2841625" y="4519613"/>
          <p14:tracePt t="130542" x="2854325" y="4519613"/>
          <p14:tracePt t="130558" x="2867025" y="4519613"/>
          <p14:tracePt t="130567" x="2879725" y="4519613"/>
          <p14:tracePt t="130574" x="2886075" y="4519613"/>
          <p14:tracePt t="130583" x="2898775" y="4519613"/>
          <p14:tracePt t="130589" x="2905125" y="4519613"/>
          <p14:tracePt t="130634" x="2911475" y="4519613"/>
          <p14:tracePt t="130640" x="2917825" y="4519613"/>
          <p14:tracePt t="131914" x="2917825" y="4525963"/>
          <p14:tracePt t="131934" x="2924175" y="4557713"/>
          <p14:tracePt t="131942" x="2930525" y="4621213"/>
          <p14:tracePt t="131950" x="2924175" y="4710113"/>
          <p14:tracePt t="131958" x="2924175" y="4792663"/>
          <p14:tracePt t="131966" x="2924175" y="4824413"/>
          <p14:tracePt t="132286" x="2917825" y="4824413"/>
          <p14:tracePt t="132292" x="2892425" y="4811713"/>
          <p14:tracePt t="132300" x="2854325" y="4799013"/>
          <p14:tracePt t="132308" x="2828925" y="4786313"/>
          <p14:tracePt t="132316" x="2809875" y="4760913"/>
          <p14:tracePt t="132324" x="2784475" y="4722813"/>
          <p14:tracePt t="132332" x="2771775" y="4703763"/>
          <p14:tracePt t="132340" x="2765425" y="4691063"/>
          <p14:tracePt t="132348" x="2752725" y="4684713"/>
          <p14:tracePt t="132356" x="2746375" y="4684713"/>
          <p14:tracePt t="132365" x="2740025" y="4672013"/>
          <p14:tracePt t="132372" x="2733675" y="4665663"/>
          <p14:tracePt t="132382" x="2720975" y="4659313"/>
          <p14:tracePt t="132388" x="2714625" y="4646613"/>
          <p14:tracePt t="132397" x="2714625" y="4633913"/>
          <p14:tracePt t="132405" x="2714625" y="4627563"/>
          <p14:tracePt t="132413" x="2714625" y="4602163"/>
          <p14:tracePt t="132421" x="2727325" y="4576763"/>
          <p14:tracePt t="132426" x="2740025" y="4538663"/>
          <p14:tracePt t="132434" x="2752725" y="4519613"/>
          <p14:tracePt t="132442" x="2752725" y="4513263"/>
          <p14:tracePt t="132450" x="2759075" y="4498975"/>
          <p14:tracePt t="132458" x="2771775" y="4479925"/>
          <p14:tracePt t="132466" x="2784475" y="4467225"/>
          <p14:tracePt t="132474" x="2790825" y="4454525"/>
          <p14:tracePt t="132482" x="2790825" y="4429125"/>
          <p14:tracePt t="132490" x="2790825" y="4391025"/>
          <p14:tracePt t="132498" x="2790825" y="4346575"/>
          <p14:tracePt t="132506" x="2778125" y="4302125"/>
          <p14:tracePt t="132515" x="2765425" y="4244975"/>
          <p14:tracePt t="132522" x="2733675" y="4187825"/>
          <p14:tracePt t="132531" x="2689225" y="4137025"/>
          <p14:tracePt t="132538" x="2632075" y="4086225"/>
          <p14:tracePt t="132547" x="2562225" y="4033838"/>
          <p14:tracePt t="132555" x="2490788" y="3983038"/>
          <p14:tracePt t="132560" x="2427288" y="3932238"/>
          <p14:tracePt t="132568" x="2325688" y="3875088"/>
          <p14:tracePt t="132576" x="2224088" y="3830638"/>
          <p14:tracePt t="132584" x="2051050" y="3786188"/>
          <p14:tracePt t="132592" x="1898650" y="3735388"/>
          <p14:tracePt t="132600" x="1727200" y="3684588"/>
          <p14:tracePt t="132608" x="1541463" y="3665538"/>
          <p14:tracePt t="132616" x="1401763" y="3652838"/>
          <p14:tracePt t="132624" x="1300163" y="3652838"/>
          <p14:tracePt t="132632" x="1230313" y="3665538"/>
          <p14:tracePt t="132640" x="1185863" y="3678238"/>
          <p14:tracePt t="132648" x="1147763" y="3690938"/>
          <p14:tracePt t="132656" x="1114425" y="3709988"/>
          <p14:tracePt t="132665" x="1089025" y="3722688"/>
          <p14:tracePt t="132672" x="1063625" y="3760788"/>
          <p14:tracePt t="132681" x="1044575" y="3792538"/>
          <p14:tracePt t="132688" x="1019175" y="3862388"/>
          <p14:tracePt t="132694" x="1000125" y="3957638"/>
          <p14:tracePt t="132702" x="955675" y="4059238"/>
          <p14:tracePt t="132711" x="898525" y="4156075"/>
          <p14:tracePt t="132718" x="854075" y="4257675"/>
          <p14:tracePt t="132726" x="841375" y="4340225"/>
          <p14:tracePt t="132734" x="822325" y="4441825"/>
          <p14:tracePt t="132742" x="809625" y="4513263"/>
          <p14:tracePt t="132750" x="803275" y="4583113"/>
          <p14:tracePt t="132758" x="815975" y="4633913"/>
          <p14:tracePt t="132766" x="828675" y="4684713"/>
          <p14:tracePt t="132774" x="860425" y="4729163"/>
          <p14:tracePt t="132782" x="911225" y="4760913"/>
          <p14:tracePt t="132790" x="962025" y="4779963"/>
          <p14:tracePt t="132798" x="1038225" y="4792663"/>
          <p14:tracePt t="132806" x="1127125" y="4792663"/>
          <p14:tracePt t="132814" x="1243013" y="4786313"/>
          <p14:tracePt t="132822" x="1408113" y="4773613"/>
          <p14:tracePt t="132831" x="1592263" y="4748213"/>
          <p14:tracePt t="132837" x="1778000" y="4716463"/>
          <p14:tracePt t="132845" x="1974850" y="4652963"/>
          <p14:tracePt t="132852" x="2122488" y="4621213"/>
          <p14:tracePt t="132861" x="2293938" y="4589463"/>
          <p14:tracePt t="132868" x="2433638" y="4570413"/>
          <p14:tracePt t="132876" x="2543175" y="4551363"/>
          <p14:tracePt t="132884" x="2638425" y="4532313"/>
          <p14:tracePt t="132903" x="2886075" y="4422775"/>
          <p14:tracePt t="132908" x="3008313" y="4359275"/>
          <p14:tracePt t="132916" x="3103563" y="4283075"/>
          <p14:tracePt t="132924" x="3167063" y="4219575"/>
          <p14:tracePt t="132932" x="3224213" y="4156075"/>
          <p14:tracePt t="132940" x="3275013" y="4086225"/>
          <p14:tracePt t="132948" x="3300413" y="4021138"/>
          <p14:tracePt t="132956" x="3319463" y="3951288"/>
          <p14:tracePt t="132965" x="3319463" y="3900488"/>
          <p14:tracePt t="132972" x="3319463" y="3836988"/>
          <p14:tracePt t="132979" x="3306763" y="3792538"/>
          <p14:tracePt t="132988" x="3294063" y="3748088"/>
          <p14:tracePt t="132995" x="3281363" y="3709988"/>
          <p14:tracePt t="133002" x="3268663" y="3690938"/>
          <p14:tracePt t="133011" x="3255963" y="3678238"/>
          <p14:tracePt t="133018" x="3243263" y="3678238"/>
          <p14:tracePt t="133026" x="3243263" y="3671888"/>
          <p14:tracePt t="133121" x="3236913" y="3671888"/>
          <p14:tracePt t="134808" x="3236913" y="3678238"/>
          <p14:tracePt t="134816" x="3287713" y="3722688"/>
          <p14:tracePt t="134824" x="3376613" y="3767138"/>
          <p14:tracePt t="134832" x="3486150" y="3805238"/>
          <p14:tracePt t="134841" x="3594100" y="3811588"/>
          <p14:tracePt t="134848" x="3702050" y="3830638"/>
          <p14:tracePt t="134856" x="3803650" y="3836988"/>
          <p14:tracePt t="134864" x="3867150" y="3849688"/>
          <p14:tracePt t="134872" x="3913188" y="3856038"/>
          <p14:tracePt t="134880" x="3938588" y="3862388"/>
          <p14:tracePt t="134888" x="3963988" y="3868738"/>
          <p14:tracePt t="134896" x="3983038" y="3875088"/>
          <p14:tracePt t="134904" x="4014788" y="3875088"/>
          <p14:tracePt t="134913" x="4052888" y="3856038"/>
          <p14:tracePt t="134920" x="4097338" y="3843338"/>
          <p14:tracePt t="134929" x="4122738" y="3836988"/>
          <p14:tracePt t="134935" x="4135438" y="3836988"/>
          <p14:tracePt t="134943" x="4148138" y="3836988"/>
          <p14:tracePt t="134950" x="4173538" y="3830638"/>
          <p14:tracePt t="134958" x="4198938" y="3830638"/>
          <p14:tracePt t="134966" x="4211638" y="3830638"/>
          <p14:tracePt t="134974" x="4224338" y="3830638"/>
          <p14:tracePt t="134982" x="4237038" y="3824288"/>
          <p14:tracePt t="135002" x="4237038" y="3817938"/>
          <p14:tracePt t="135030" x="4237038" y="3811588"/>
          <p14:tracePt t="135070" x="4249738" y="3824288"/>
          <p14:tracePt t="135078" x="4256088" y="3843338"/>
          <p14:tracePt t="135086" x="4268788" y="3856038"/>
          <p14:tracePt t="135095" x="4275138" y="3868738"/>
          <p14:tracePt t="135101" x="4287838" y="3875088"/>
          <p14:tracePt t="135108" x="4300538" y="3881438"/>
          <p14:tracePt t="135116" x="4319588" y="3894138"/>
          <p14:tracePt t="135124" x="4325938" y="3906838"/>
          <p14:tracePt t="135132" x="4338638" y="3919538"/>
          <p14:tracePt t="135140" x="4352925" y="3919538"/>
          <p14:tracePt t="135148" x="4365625" y="3925888"/>
          <p14:tracePt t="135165" x="4371975" y="3925888"/>
          <p14:tracePt t="135172" x="4384675" y="3925888"/>
          <p14:tracePt t="135188" x="4391025" y="3925888"/>
          <p14:tracePt t="135196" x="4397375" y="3925888"/>
          <p14:tracePt t="135204" x="4397375" y="3919538"/>
          <p14:tracePt t="135918" x="4403725" y="3925888"/>
          <p14:tracePt t="135938" x="4410075" y="3932238"/>
          <p14:tracePt t="135946" x="4416425" y="3944938"/>
          <p14:tracePt t="135952" x="4454525" y="3957638"/>
          <p14:tracePt t="135961" x="4518025" y="3957638"/>
          <p14:tracePt t="135968" x="4562475" y="3957638"/>
          <p14:tracePt t="135977" x="4606925" y="3963988"/>
          <p14:tracePt t="135984" x="4651375" y="3963988"/>
          <p14:tracePt t="135993" x="4683125" y="3970338"/>
          <p14:tracePt t="136001" x="4721225" y="3970338"/>
          <p14:tracePt t="136010" x="4740275" y="3970338"/>
          <p14:tracePt t="136016" x="4759325" y="3970338"/>
          <p14:tracePt t="136025" x="4778375" y="3970338"/>
          <p14:tracePt t="136032" x="4791075" y="3970338"/>
          <p14:tracePt t="136040" x="4830763" y="3963988"/>
          <p14:tracePt t="136048" x="4875213" y="3951288"/>
          <p14:tracePt t="136056" x="4926013" y="3932238"/>
          <p14:tracePt t="136064" x="4995863" y="3925888"/>
          <p14:tracePt t="136072" x="5046663" y="3906838"/>
          <p14:tracePt t="136080" x="5103813" y="3894138"/>
          <p14:tracePt t="136086" x="5148263" y="3881438"/>
          <p14:tracePt t="136095" x="5186363" y="3868738"/>
          <p14:tracePt t="136102" x="5205413" y="3868738"/>
          <p14:tracePt t="136118" x="5211763" y="3868738"/>
          <p14:tracePt t="136281" x="5211763" y="3881438"/>
          <p14:tracePt t="136288" x="5205413" y="3887788"/>
          <p14:tracePt t="136296" x="5205413" y="3913188"/>
          <p14:tracePt t="136304" x="5205413" y="3932238"/>
          <p14:tracePt t="136312" x="5205413" y="3944938"/>
          <p14:tracePt t="136320" x="5205413" y="3957638"/>
          <p14:tracePt t="136328" x="5211763" y="3970338"/>
          <p14:tracePt t="136336" x="5218113" y="3976688"/>
          <p14:tracePt t="136346" x="5230813" y="3989388"/>
          <p14:tracePt t="136351" x="5237163" y="3995738"/>
          <p14:tracePt t="136394" x="5237163" y="4002088"/>
          <p14:tracePt t="136402" x="5249863" y="4002088"/>
          <p14:tracePt t="136412" x="5256213" y="4002088"/>
          <p14:tracePt t="136418" x="5270500" y="4002088"/>
          <p14:tracePt t="136427" x="5276850" y="4002088"/>
          <p14:tracePt t="136524" x="5276850" y="3995738"/>
          <p14:tracePt t="136541" x="5276850" y="3989388"/>
          <p14:tracePt t="136548" x="5270500" y="3989388"/>
          <p14:tracePt t="136624" x="5264150" y="3983038"/>
          <p14:tracePt t="136920" x="5270500" y="3989388"/>
          <p14:tracePt t="136928" x="5283200" y="4002088"/>
          <p14:tracePt t="136936" x="5289550" y="4008438"/>
          <p14:tracePt t="136945" x="5308600" y="4008438"/>
          <p14:tracePt t="136952" x="5321300" y="4014788"/>
          <p14:tracePt t="136961" x="5327650" y="4014788"/>
          <p14:tracePt t="136970" x="5340350" y="4014788"/>
          <p14:tracePt t="136978" x="5353050" y="4014788"/>
          <p14:tracePt t="136986" x="5359400" y="4014788"/>
          <p14:tracePt t="136994" x="5378450" y="4014788"/>
          <p14:tracePt t="137002" x="5403850" y="4002088"/>
          <p14:tracePt t="137011" x="5416550" y="3989388"/>
          <p14:tracePt t="137018" x="5448300" y="3983038"/>
          <p14:tracePt t="137027" x="5480050" y="3976688"/>
          <p14:tracePt t="137036" x="5518150" y="3970338"/>
          <p14:tracePt t="137044" x="5543550" y="3963988"/>
          <p14:tracePt t="137052" x="5568950" y="3957638"/>
          <p14:tracePt t="137061" x="5588000" y="3951288"/>
          <p14:tracePt t="137068" x="5638800" y="3938588"/>
          <p14:tracePt t="137077" x="5683250" y="3919538"/>
          <p14:tracePt t="137084" x="5729288" y="3906838"/>
          <p14:tracePt t="137093" x="5773738" y="3887788"/>
          <p14:tracePt t="137100" x="5811838" y="3875088"/>
          <p14:tracePt t="137109" x="5837238" y="3868738"/>
          <p14:tracePt t="137117" x="5843588" y="3862388"/>
          <p14:tracePt t="137127" x="5856288" y="3862388"/>
          <p14:tracePt t="137664" x="5856288" y="3868738"/>
          <p14:tracePt t="137671" x="5881688" y="3906838"/>
          <p14:tracePt t="137678" x="5932488" y="3951288"/>
          <p14:tracePt t="137686" x="5976938" y="3995738"/>
          <p14:tracePt t="137694" x="6027738" y="4033838"/>
          <p14:tracePt t="137702" x="6072188" y="4059238"/>
          <p14:tracePt t="137710" x="6103938" y="4079875"/>
          <p14:tracePt t="137717" x="6129338" y="4092575"/>
          <p14:tracePt t="137725" x="6142038" y="4105275"/>
          <p14:tracePt t="137733" x="6148388" y="4105275"/>
          <p14:tracePt t="137743" x="6161088" y="4105275"/>
          <p14:tracePt t="137750" x="6167438" y="4105275"/>
          <p14:tracePt t="137775" x="6175375" y="4105275"/>
          <p14:tracePt t="137783" x="6188075" y="4092575"/>
          <p14:tracePt t="137791" x="6207125" y="4079875"/>
          <p14:tracePt t="137799" x="6238875" y="4065588"/>
          <p14:tracePt t="137806" x="6283325" y="4046538"/>
          <p14:tracePt t="137814" x="6321425" y="4033838"/>
          <p14:tracePt t="137822" x="6353175" y="4027488"/>
          <p14:tracePt t="137830" x="6372225" y="4014788"/>
          <p14:tracePt t="137838" x="6384925" y="4002088"/>
          <p14:tracePt t="137846" x="6397625" y="3995738"/>
          <p14:tracePt t="137854" x="6397625" y="3989388"/>
          <p14:tracePt t="137864" x="6397625" y="3976688"/>
          <p14:tracePt t="137899" x="6403975" y="3976688"/>
          <p14:tracePt t="137902" x="6403975" y="3970338"/>
          <p14:tracePt t="137912" x="6410325" y="3963988"/>
          <p14:tracePt t="137918" x="6410325" y="3957638"/>
          <p14:tracePt t="137936" x="6416675" y="3957638"/>
          <p14:tracePt t="138235" x="6423025" y="3963988"/>
          <p14:tracePt t="138242" x="6435725" y="3976688"/>
          <p14:tracePt t="138250" x="6454775" y="3989388"/>
          <p14:tracePt t="138259" x="6467475" y="4002088"/>
          <p14:tracePt t="138266" x="6511925" y="4014788"/>
          <p14:tracePt t="138275" x="6556375" y="4027488"/>
          <p14:tracePt t="138282" x="6600825" y="4046538"/>
          <p14:tracePt t="138291" x="6646863" y="4052888"/>
          <p14:tracePt t="138299" x="6672263" y="4059238"/>
          <p14:tracePt t="138307" x="6684963" y="4059238"/>
          <p14:tracePt t="139012" x="6697663" y="4059238"/>
          <p14:tracePt t="139020" x="6729413" y="4065588"/>
          <p14:tracePt t="139028" x="6786563" y="4079875"/>
          <p14:tracePt t="139036" x="6831013" y="4086225"/>
          <p14:tracePt t="139044" x="6862763" y="4086225"/>
          <p14:tracePt t="139052" x="6881813" y="4092575"/>
          <p14:tracePt t="139061" x="6894513" y="4098925"/>
          <p14:tracePt t="139068" x="6900863" y="4105275"/>
          <p14:tracePt t="139076" x="6907213" y="4105275"/>
          <p14:tracePt t="139120" x="6913563" y="4105275"/>
          <p14:tracePt t="139134" x="6926263" y="4105275"/>
          <p14:tracePt t="139144" x="6938963" y="4105275"/>
          <p14:tracePt t="139152" x="6945313" y="4105275"/>
          <p14:tracePt t="139160" x="6958013" y="4105275"/>
          <p14:tracePt t="139282" x="6958013" y="4098925"/>
          <p14:tracePt t="139630" x="6951663" y="4105275"/>
          <p14:tracePt t="139638" x="6875463" y="4200525"/>
          <p14:tracePt t="139644" x="6786563" y="4264025"/>
          <p14:tracePt t="139653" x="6716713" y="4321175"/>
          <p14:tracePt t="139661" x="6646863" y="4384675"/>
          <p14:tracePt t="139668" x="6594475" y="4441825"/>
          <p14:tracePt t="139676" x="6543675" y="4498975"/>
          <p14:tracePt t="139684" x="6492875" y="4551363"/>
          <p14:tracePt t="139692" x="6442075" y="4608513"/>
          <p14:tracePt t="139700" x="6403975" y="4659313"/>
          <p14:tracePt t="139708" x="6353175" y="4716463"/>
          <p14:tracePt t="139716" x="6302375" y="4779963"/>
          <p14:tracePt t="139725" x="6257925" y="4843463"/>
          <p14:tracePt t="139732" x="6207125" y="4906963"/>
          <p14:tracePt t="139741" x="6175375" y="4953000"/>
          <p14:tracePt t="139748" x="6142038" y="5003800"/>
          <p14:tracePt t="139757" x="6122988" y="5022850"/>
          <p14:tracePt t="139765" x="6110288" y="5029200"/>
          <p14:tracePt t="139773" x="6097588" y="5048250"/>
          <p14:tracePt t="139778" x="6091238" y="5060950"/>
          <p14:tracePt t="139786" x="6078538" y="5073650"/>
          <p14:tracePt t="139842" x="6072188" y="5073650"/>
          <p14:tracePt t="139850" x="6046788" y="5060950"/>
          <p14:tracePt t="139859" x="5995988" y="5048250"/>
          <p14:tracePt t="139866" x="5945188" y="5029200"/>
          <p14:tracePt t="139875" x="5894388" y="5016500"/>
          <p14:tracePt t="139882" x="5849938" y="5003800"/>
          <p14:tracePt t="139891" x="5805488" y="4978400"/>
          <p14:tracePt t="139898" x="5767388" y="4965700"/>
          <p14:tracePt t="139907" x="5748338" y="4953000"/>
          <p14:tracePt t="139915" x="5741988" y="4940300"/>
          <p14:tracePt t="139920" x="5741988" y="4919663"/>
          <p14:tracePt t="139928" x="5741988" y="4906963"/>
          <p14:tracePt t="139936" x="5748338" y="4862513"/>
          <p14:tracePt t="139944" x="5761038" y="4837113"/>
          <p14:tracePt t="139952" x="5773738" y="4792663"/>
          <p14:tracePt t="139960" x="5786438" y="4754563"/>
          <p14:tracePt t="139968" x="5786438" y="4735513"/>
          <p14:tracePt t="139976" x="5786438" y="4729163"/>
          <p14:tracePt t="139984" x="5780088" y="4716463"/>
          <p14:tracePt t="139992" x="5748338" y="4703763"/>
          <p14:tracePt t="140000" x="5708650" y="4691063"/>
          <p14:tracePt t="140008" x="5651500" y="4678363"/>
          <p14:tracePt t="140016" x="5588000" y="4672013"/>
          <p14:tracePt t="140025" x="5511800" y="4665663"/>
          <p14:tracePt t="140032" x="5429250" y="4665663"/>
          <p14:tracePt t="140041" x="5346700" y="4665663"/>
          <p14:tracePt t="140048" x="5270500" y="4665663"/>
          <p14:tracePt t="140054" x="5186363" y="4665663"/>
          <p14:tracePt t="140062" x="5097463" y="4665663"/>
          <p14:tracePt t="140071" x="5033963" y="4672013"/>
          <p14:tracePt t="140078" x="4970463" y="4691063"/>
          <p14:tracePt t="140086" x="4913313" y="4697413"/>
          <p14:tracePt t="140094" x="4868863" y="4716463"/>
          <p14:tracePt t="140102" x="4837113" y="4716463"/>
          <p14:tracePt t="140110" x="4824413" y="4716463"/>
          <p14:tracePt t="140118" x="4818063" y="4716463"/>
          <p14:tracePt t="140126" x="4805363" y="4716463"/>
          <p14:tracePt t="140134" x="4791075" y="4716463"/>
          <p14:tracePt t="140142" x="4778375" y="4716463"/>
          <p14:tracePt t="140150" x="4740275" y="4722813"/>
          <p14:tracePt t="140158" x="4702175" y="4722813"/>
          <p14:tracePt t="140166" x="4657725" y="4722813"/>
          <p14:tracePt t="140175" x="4613275" y="4716463"/>
          <p14:tracePt t="140182" x="4562475" y="4703763"/>
          <p14:tracePt t="140189" x="4537075" y="4691063"/>
          <p14:tracePt t="140197" x="4530725" y="4678363"/>
          <p14:tracePt t="140204" x="4518025" y="4665663"/>
          <p14:tracePt t="140212" x="4518025" y="4652963"/>
          <p14:tracePt t="140220" x="4518025" y="4646613"/>
          <p14:tracePt t="140228" x="4511675" y="4633913"/>
          <p14:tracePt t="140236" x="4505325" y="4633913"/>
          <p14:tracePt t="140244" x="4498975" y="4627563"/>
          <p14:tracePt t="140252" x="4486275" y="4627563"/>
          <p14:tracePt t="140260" x="4473575" y="4621213"/>
          <p14:tracePt t="140268" x="4467225" y="4608513"/>
          <p14:tracePt t="140277" x="4454525" y="4602163"/>
          <p14:tracePt t="140284" x="4441825" y="4595813"/>
          <p14:tracePt t="140292" x="4429125" y="4583113"/>
          <p14:tracePt t="140300" x="4416425" y="4576763"/>
          <p14:tracePt t="140308" x="4403725" y="4570413"/>
          <p14:tracePt t="140316" x="4384675" y="4564063"/>
          <p14:tracePt t="140324" x="4371975" y="4557713"/>
          <p14:tracePt t="140332" x="4365625" y="4557713"/>
          <p14:tracePt t="140362" x="4371975" y="4551363"/>
          <p14:tracePt t="140371" x="4384675" y="4551363"/>
          <p14:tracePt t="140382" x="4384675" y="4545013"/>
          <p14:tracePt t="142002" x="4391025" y="4545013"/>
          <p14:tracePt t="142014" x="4397375" y="4545013"/>
          <p14:tracePt t="142024" x="4403725" y="4545013"/>
          <p14:tracePt t="142032" x="4422775" y="4538663"/>
          <p14:tracePt t="142041" x="4429125" y="4538663"/>
          <p14:tracePt t="142048" x="4441825" y="4538663"/>
          <p14:tracePt t="142056" x="4492625" y="4513263"/>
          <p14:tracePt t="142064" x="4549775" y="4506913"/>
          <p14:tracePt t="142073" x="4581525" y="4506913"/>
          <p14:tracePt t="142080" x="4600575" y="4513263"/>
          <p14:tracePt t="142090" x="4606925" y="4519613"/>
          <p14:tracePt t="142096" x="4613275" y="4519613"/>
          <p14:tracePt t="142106" x="4619625" y="4519613"/>
          <p14:tracePt t="142116" x="4625975" y="4519613"/>
          <p14:tracePt t="142132" x="4638675" y="4519613"/>
          <p14:tracePt t="142161" x="4645025" y="4519613"/>
          <p14:tracePt t="142169" x="4651375" y="4519613"/>
          <p14:tracePt t="142176" x="4664075" y="4532313"/>
          <p14:tracePt t="142184" x="4683125" y="4545013"/>
          <p14:tracePt t="142192" x="4689475" y="4551363"/>
          <p14:tracePt t="142200" x="4702175" y="4557713"/>
          <p14:tracePt t="142208" x="4714875" y="4557713"/>
          <p14:tracePt t="142216" x="4721225" y="4557713"/>
          <p14:tracePt t="142237" x="4727575" y="4557713"/>
          <p14:tracePt t="142256" x="4733925" y="4557713"/>
          <p14:tracePt t="142264" x="4740275" y="4557713"/>
          <p14:tracePt t="142274" x="4746625" y="4557713"/>
          <p14:tracePt t="142282" x="4752975" y="4557713"/>
          <p14:tracePt t="142290" x="4759325" y="4557713"/>
          <p14:tracePt t="142298" x="4772025" y="4564063"/>
          <p14:tracePt t="142306" x="4791075" y="4570413"/>
          <p14:tracePt t="142314" x="4811713" y="4583113"/>
          <p14:tracePt t="142322" x="4830763" y="4589463"/>
          <p14:tracePt t="142330" x="4868863" y="4595813"/>
          <p14:tracePt t="142339" x="4894263" y="4602163"/>
          <p14:tracePt t="142346" x="4913313" y="4602163"/>
          <p14:tracePt t="142355" x="4938713" y="4602163"/>
          <p14:tracePt t="142362" x="4957763" y="4602163"/>
          <p14:tracePt t="142371" x="4970463" y="4602163"/>
          <p14:tracePt t="142378" x="4983163" y="4602163"/>
          <p14:tracePt t="142387" x="5008563" y="4602163"/>
          <p14:tracePt t="142395" x="5033963" y="4602163"/>
          <p14:tracePt t="142400" x="5065713" y="4602163"/>
          <p14:tracePt t="142408" x="5091113" y="4595813"/>
          <p14:tracePt t="142416" x="5122863" y="4595813"/>
          <p14:tracePt t="142424" x="5154613" y="4589463"/>
          <p14:tracePt t="142432" x="5186363" y="4589463"/>
          <p14:tracePt t="142440" x="5205413" y="4583113"/>
          <p14:tracePt t="142448" x="5224463" y="4583113"/>
          <p14:tracePt t="142456" x="5237163" y="4583113"/>
          <p14:tracePt t="142464" x="5264150" y="4576763"/>
          <p14:tracePt t="142472" x="5302250" y="4570413"/>
          <p14:tracePt t="142480" x="5346700" y="4564063"/>
          <p14:tracePt t="142489" x="5391150" y="4551363"/>
          <p14:tracePt t="142496" x="5429250" y="4538663"/>
          <p14:tracePt t="142506" x="5441950" y="4538663"/>
          <p14:tracePt t="142512" x="5454650" y="4532313"/>
          <p14:tracePt t="142521" x="5461000" y="4532313"/>
          <p14:tracePt t="142539" x="5467350" y="4532313"/>
          <p14:tracePt t="142572" x="5486400" y="4525963"/>
          <p14:tracePt t="142580" x="5499100" y="4525963"/>
          <p14:tracePt t="142589" x="5518150" y="4525963"/>
          <p14:tracePt t="142596" x="5537200" y="4525963"/>
          <p14:tracePt t="142605" x="5549900" y="4525963"/>
          <p14:tracePt t="142612" x="5581650" y="4519613"/>
          <p14:tracePt t="142621" x="5607050" y="4519613"/>
          <p14:tracePt t="142630" x="5632450" y="4519613"/>
          <p14:tracePt t="142639" x="5651500" y="4519613"/>
          <p14:tracePt t="142646" x="5670550" y="4519613"/>
          <p14:tracePt t="142655" x="5695950" y="4519613"/>
          <p14:tracePt t="142662" x="5722938" y="4519613"/>
          <p14:tracePt t="142672" x="5754688" y="4519613"/>
          <p14:tracePt t="142680" x="5799138" y="4513263"/>
          <p14:tracePt t="142689" x="5843588" y="4513263"/>
          <p14:tracePt t="142696" x="5894388" y="4498975"/>
          <p14:tracePt t="142705" x="5938838" y="4498975"/>
          <p14:tracePt t="142712" x="5964238" y="4498975"/>
          <p14:tracePt t="142721" x="5970588" y="4498975"/>
          <p14:tracePt t="142728" x="5995988" y="4498975"/>
          <p14:tracePt t="142739" x="6015038" y="4498975"/>
          <p14:tracePt t="142746" x="6027738" y="4498975"/>
          <p14:tracePt t="142755" x="6053138" y="4498975"/>
          <p14:tracePt t="142762" x="6072188" y="4498975"/>
          <p14:tracePt t="142772" x="6084888" y="4498975"/>
          <p14:tracePt t="142780" x="6097588" y="4498975"/>
          <p14:tracePt t="142789" x="6110288" y="4498975"/>
          <p14:tracePt t="142796" x="6110288" y="4492625"/>
          <p14:tracePt t="142866" x="6116638" y="4492625"/>
          <p14:tracePt t="142878" x="6122988" y="4492625"/>
          <p14:tracePt t="142887" x="6148388" y="4492625"/>
          <p14:tracePt t="142894" x="6181725" y="4492625"/>
          <p14:tracePt t="142903" x="6213475" y="4492625"/>
          <p14:tracePt t="142911" x="6238875" y="4492625"/>
          <p14:tracePt t="142919" x="6257925" y="4492625"/>
          <p14:tracePt t="142926" x="6264275" y="4492625"/>
          <p14:tracePt t="143372" x="6270625" y="4492625"/>
          <p14:tracePt t="144002" x="6276975" y="4492625"/>
          <p14:tracePt t="144010" x="6283325" y="4492625"/>
          <p14:tracePt t="144019" x="6296025" y="4498975"/>
          <p14:tracePt t="144026" x="6308725" y="4506913"/>
          <p14:tracePt t="144038" x="6308725" y="4513263"/>
          <p14:tracePt t="144091" x="6315075" y="4513263"/>
          <p14:tracePt t="144098" x="6327775" y="4513263"/>
          <p14:tracePt t="144106" x="6334125" y="4506913"/>
          <p14:tracePt t="144114" x="6346825" y="4498975"/>
          <p14:tracePt t="144122" x="6353175" y="4498975"/>
          <p14:tracePt t="144146" x="6359525" y="4498975"/>
          <p14:tracePt t="144150" x="6372225" y="4498975"/>
          <p14:tracePt t="144159" x="6372225" y="4492625"/>
          <p14:tracePt t="144166" x="6378575" y="4492625"/>
          <p14:tracePt t="144174" x="6391275" y="4486275"/>
          <p14:tracePt t="144182" x="6397625" y="4479925"/>
          <p14:tracePt t="144190" x="6410325" y="4473575"/>
          <p14:tracePt t="144198" x="6416675" y="4467225"/>
          <p14:tracePt t="144206" x="6423025" y="4460875"/>
          <p14:tracePt t="144222" x="6423025" y="4454525"/>
          <p14:tracePt t="144230" x="6429375" y="4448175"/>
          <p14:tracePt t="144238" x="6435725" y="4448175"/>
          <p14:tracePt t="144246" x="6448425" y="4448175"/>
          <p14:tracePt t="144254" x="6461125" y="4448175"/>
          <p14:tracePt t="144262" x="6473825" y="4441825"/>
          <p14:tracePt t="144271" x="6486525" y="4429125"/>
          <p14:tracePt t="144276" x="6492875" y="4422775"/>
          <p14:tracePt t="144284" x="6511925" y="4410075"/>
          <p14:tracePt t="144293" x="6524625" y="4391025"/>
          <p14:tracePt t="144301" x="6537325" y="4378325"/>
          <p14:tracePt t="144308" x="6550025" y="4352925"/>
          <p14:tracePt t="144316" x="6562725" y="4302125"/>
          <p14:tracePt t="144324" x="6562725" y="4270375"/>
          <p14:tracePt t="144332" x="6562725" y="4238625"/>
          <p14:tracePt t="144340" x="6556375" y="4219575"/>
          <p14:tracePt t="144348" x="6543675" y="4206875"/>
          <p14:tracePt t="144356" x="6537325" y="4187825"/>
          <p14:tracePt t="144364" x="6518275" y="4168775"/>
          <p14:tracePt t="144372" x="6499225" y="4149725"/>
          <p14:tracePt t="144380" x="6480175" y="4137025"/>
          <p14:tracePt t="144388" x="6467475" y="4124325"/>
          <p14:tracePt t="144396" x="6461125" y="4117975"/>
          <p14:tracePt t="144404" x="6442075" y="4117975"/>
          <p14:tracePt t="144412" x="6423025" y="4105275"/>
          <p14:tracePt t="144419" x="6391275" y="4098925"/>
          <p14:tracePt t="144427" x="6365875" y="4086225"/>
          <p14:tracePt t="144435" x="6321425" y="4065588"/>
          <p14:tracePt t="144443" x="6270625" y="4052888"/>
          <p14:tracePt t="144451" x="6226175" y="4033838"/>
          <p14:tracePt t="144458" x="6181725" y="4021138"/>
          <p14:tracePt t="144466" x="6135688" y="4008438"/>
          <p14:tracePt t="144474" x="6110288" y="4002088"/>
          <p14:tracePt t="144482" x="6084888" y="3995738"/>
          <p14:tracePt t="144490" x="6065838" y="3995738"/>
          <p14:tracePt t="144498" x="6046788" y="3995738"/>
          <p14:tracePt t="144506" x="6034088" y="3995738"/>
          <p14:tracePt t="144514" x="6021388" y="3995738"/>
          <p14:tracePt t="144522" x="6015038" y="3995738"/>
          <p14:tracePt t="144530" x="6002338" y="3995738"/>
          <p14:tracePt t="144538" x="5989638" y="4002088"/>
          <p14:tracePt t="144544" x="5983288" y="4008438"/>
          <p14:tracePt t="144554" x="5964238" y="4021138"/>
          <p14:tracePt t="144560" x="5938838" y="4033838"/>
          <p14:tracePt t="144570" x="5900738" y="4046538"/>
          <p14:tracePt t="144577" x="5868988" y="4098925"/>
          <p14:tracePt t="144585" x="5830888" y="4143375"/>
          <p14:tracePt t="144593" x="5805488" y="4194175"/>
          <p14:tracePt t="144601" x="5792788" y="4225925"/>
          <p14:tracePt t="144608" x="5780088" y="4257675"/>
          <p14:tracePt t="144617" x="5767388" y="4270375"/>
          <p14:tracePt t="144624" x="5754688" y="4295775"/>
          <p14:tracePt t="144633" x="5741988" y="4314825"/>
          <p14:tracePt t="144640" x="5729288" y="4327525"/>
          <p14:tracePt t="144649" x="5716588" y="4346575"/>
          <p14:tracePt t="144656" x="5708650" y="4352925"/>
          <p14:tracePt t="144664" x="5708650" y="4371975"/>
          <p14:tracePt t="144671" x="5708650" y="4384675"/>
          <p14:tracePt t="144678" x="5708650" y="4397375"/>
          <p14:tracePt t="144687" x="5708650" y="4410075"/>
          <p14:tracePt t="144694" x="5716588" y="4422775"/>
          <p14:tracePt t="144703" x="5729288" y="4435475"/>
          <p14:tracePt t="144710" x="5741988" y="4441825"/>
          <p14:tracePt t="144719" x="5748338" y="4454525"/>
          <p14:tracePt t="144727" x="5767388" y="4467225"/>
          <p14:tracePt t="144735" x="5780088" y="4479925"/>
          <p14:tracePt t="144743" x="5805488" y="4492625"/>
          <p14:tracePt t="144751" x="5824538" y="4498975"/>
          <p14:tracePt t="144759" x="5837238" y="4506913"/>
          <p14:tracePt t="144766" x="5862638" y="4519613"/>
          <p14:tracePt t="144775" x="5868988" y="4525963"/>
          <p14:tracePt t="144782" x="5888038" y="4538663"/>
          <p14:tracePt t="144790" x="5919788" y="4551363"/>
          <p14:tracePt t="144798" x="5945188" y="4557713"/>
          <p14:tracePt t="144806" x="5983288" y="4576763"/>
          <p14:tracePt t="144812" x="6027738" y="4583113"/>
          <p14:tracePt t="144821" x="6072188" y="4589463"/>
          <p14:tracePt t="144828" x="6122988" y="4589463"/>
          <p14:tracePt t="144837" x="6167438" y="4589463"/>
          <p14:tracePt t="144844" x="6219825" y="4589463"/>
          <p14:tracePt t="144853" x="6264275" y="4589463"/>
          <p14:tracePt t="144860" x="6315075" y="4570413"/>
          <p14:tracePt t="144869" x="6346825" y="4557713"/>
          <p14:tracePt t="144877" x="6365875" y="4545013"/>
          <p14:tracePt t="144885" x="6378575" y="4538663"/>
          <p14:tracePt t="144894" x="6391275" y="4525963"/>
          <p14:tracePt t="144902" x="6403975" y="4506913"/>
          <p14:tracePt t="144908" x="6410325" y="4492625"/>
          <p14:tracePt t="144916" x="6416675" y="4467225"/>
          <p14:tracePt t="144924" x="6429375" y="4441825"/>
          <p14:tracePt t="144932" x="6442075" y="4397375"/>
          <p14:tracePt t="144940" x="6454775" y="4352925"/>
          <p14:tracePt t="144946" x="6467475" y="4295775"/>
          <p14:tracePt t="144955" x="6480175" y="4251325"/>
          <p14:tracePt t="144962" x="6480175" y="4206875"/>
          <p14:tracePt t="144971" x="6480175" y="4187825"/>
          <p14:tracePt t="144978" x="6480175" y="4162425"/>
          <p14:tracePt t="144987" x="6480175" y="4143375"/>
          <p14:tracePt t="144994" x="6480175" y="4137025"/>
          <p14:tracePt t="145003" x="6480175" y="4124325"/>
          <p14:tracePt t="145010" x="6480175" y="4111625"/>
          <p14:tracePt t="145019" x="6480175" y="4105275"/>
          <p14:tracePt t="145026" x="6480175" y="4092575"/>
          <p14:tracePt t="145035" x="6473825" y="4079875"/>
          <p14:tracePt t="145042" x="6467475" y="4073525"/>
          <p14:tracePt t="145051" x="6454775" y="4059238"/>
          <p14:tracePt t="145059" x="6448425" y="4046538"/>
          <p14:tracePt t="145067" x="6435725" y="4033838"/>
          <p14:tracePt t="145074" x="6423025" y="4027488"/>
          <p14:tracePt t="145080" x="6403975" y="4021138"/>
          <p14:tracePt t="145088" x="6378575" y="4008438"/>
          <p14:tracePt t="145096" x="6353175" y="4002088"/>
          <p14:tracePt t="145104" x="6308725" y="3995738"/>
          <p14:tracePt t="145112" x="6264275" y="3983038"/>
          <p14:tracePt t="145121" x="6226175" y="3983038"/>
          <p14:tracePt t="145128" x="6181725" y="3983038"/>
          <p14:tracePt t="145137" x="6135688" y="3983038"/>
          <p14:tracePt t="145144" x="6091238" y="3983038"/>
          <p14:tracePt t="145154" x="6059488" y="3983038"/>
          <p14:tracePt t="145160" x="6027738" y="3983038"/>
          <p14:tracePt t="145169" x="6008688" y="3989388"/>
          <p14:tracePt t="145176" x="5989638" y="4002088"/>
          <p14:tracePt t="145185" x="5976938" y="4008438"/>
          <p14:tracePt t="145193" x="5964238" y="4014788"/>
          <p14:tracePt t="145201" x="5951538" y="4027488"/>
          <p14:tracePt t="145209" x="5938838" y="4040188"/>
          <p14:tracePt t="145216" x="5932488" y="4046538"/>
          <p14:tracePt t="145222" x="5919788" y="4059238"/>
          <p14:tracePt t="145231" x="5913438" y="4079875"/>
          <p14:tracePt t="145238" x="5900738" y="4105275"/>
          <p14:tracePt t="145246" x="5888038" y="4130675"/>
          <p14:tracePt t="145254" x="5868988" y="4156075"/>
          <p14:tracePt t="145262" x="5856288" y="4194175"/>
          <p14:tracePt t="145270" x="5843588" y="4213225"/>
          <p14:tracePt t="145278" x="5837238" y="4232275"/>
          <p14:tracePt t="145287" x="5830888" y="4257675"/>
          <p14:tracePt t="145294" x="5830888" y="4276725"/>
          <p14:tracePt t="145303" x="5824538" y="4295775"/>
          <p14:tracePt t="145310" x="5824538" y="4302125"/>
          <p14:tracePt t="145319" x="5830888" y="4321175"/>
          <p14:tracePt t="145326" x="5843588" y="4340225"/>
          <p14:tracePt t="145335" x="5856288" y="4359275"/>
          <p14:tracePt t="145342" x="5868988" y="4365625"/>
          <p14:tracePt t="145351" x="5881688" y="4378325"/>
          <p14:tracePt t="145356" x="5888038" y="4391025"/>
          <p14:tracePt t="145364" x="5900738" y="4403725"/>
          <p14:tracePt t="145372" x="5913438" y="4416425"/>
          <p14:tracePt t="145380" x="5926138" y="4422775"/>
          <p14:tracePt t="145388" x="5932488" y="4435475"/>
          <p14:tracePt t="145396" x="5938838" y="4448175"/>
          <p14:tracePt t="145404" x="5951538" y="4454525"/>
          <p14:tracePt t="145412" x="5964238" y="4460875"/>
          <p14:tracePt t="145421" x="5989638" y="4473575"/>
          <p14:tracePt t="145428" x="6021388" y="4479925"/>
          <p14:tracePt t="145436" x="6059488" y="4486275"/>
          <p14:tracePt t="145444" x="6091238" y="4492625"/>
          <p14:tracePt t="145453" x="6116638" y="4498975"/>
          <p14:tracePt t="145460" x="6135688" y="4506913"/>
          <p14:tracePt t="145469" x="6148388" y="4513263"/>
          <p14:tracePt t="145476" x="6161088" y="4513263"/>
          <p14:tracePt t="145485" x="6175375" y="4513263"/>
          <p14:tracePt t="145562" x="6181725" y="4513263"/>
          <p14:tracePt t="145578" x="6200775" y="4513263"/>
          <p14:tracePt t="145586" x="6219825" y="4513263"/>
          <p14:tracePt t="145594" x="6245225" y="4506913"/>
          <p14:tracePt t="145603" x="6264275" y="4498975"/>
          <p14:tracePt t="145610" x="6276975" y="4498975"/>
          <p14:tracePt t="145619" x="6289675" y="4498975"/>
          <p14:tracePt t="145626" x="6302375" y="4498975"/>
          <p14:tracePt t="145632" x="6308725" y="4498975"/>
          <p14:tracePt t="145641" x="6308725" y="4492625"/>
          <p14:tracePt t="145688" x="6315075" y="4492625"/>
          <p14:tracePt t="145696" x="6321425" y="4486275"/>
          <p14:tracePt t="145704" x="6334125" y="4473575"/>
          <p14:tracePt t="145712" x="6340475" y="4460875"/>
          <p14:tracePt t="145721" x="6346825" y="4454525"/>
          <p14:tracePt t="145728" x="6353175" y="4454525"/>
          <p14:tracePt t="145737" x="6359525" y="4441825"/>
          <p14:tracePt t="145744" x="6359525" y="4435475"/>
          <p14:tracePt t="145753" x="6359525" y="4429125"/>
          <p14:tracePt t="145760" x="6365875" y="4416425"/>
          <p14:tracePt t="145767" x="6372225" y="4403725"/>
          <p14:tracePt t="145776" x="6378575" y="4397375"/>
          <p14:tracePt t="145783" x="6384925" y="4384675"/>
          <p14:tracePt t="145790" x="6391275" y="4371975"/>
          <p14:tracePt t="145798" x="6391275" y="4365625"/>
          <p14:tracePt t="145806" x="6397625" y="4352925"/>
          <p14:tracePt t="145814" x="6397625" y="4346575"/>
          <p14:tracePt t="145822" x="6403975" y="4340225"/>
          <p14:tracePt t="145842" x="6403975" y="4333875"/>
          <p14:tracePt t="145867" x="6403975" y="4327525"/>
          <p14:tracePt t="145887" x="6397625" y="4327525"/>
          <p14:tracePt t="145898" x="6391275" y="4327525"/>
          <p14:tracePt t="145906" x="6384925" y="4321175"/>
          <p14:tracePt t="145968" x="6378575" y="4314825"/>
          <p14:tracePt t="145985" x="6372225" y="4308475"/>
          <p14:tracePt t="146001" x="6365875" y="4302125"/>
          <p14:tracePt t="146012" x="6365875" y="4295775"/>
          <p14:tracePt t="146078" x="6359525" y="4295775"/>
          <p14:tracePt t="146086" x="6353175" y="4283075"/>
          <p14:tracePt t="146102" x="6353175" y="4276725"/>
          <p14:tracePt t="146110" x="6346825" y="4276725"/>
          <p14:tracePt t="146122" x="6346825" y="4270375"/>
          <p14:tracePt t="146130" x="6340475" y="4270375"/>
          <p14:tracePt t="146138" x="6340475" y="4264025"/>
          <p14:tracePt t="146151" x="6334125" y="4264025"/>
          <p14:tracePt t="146158" x="6334125" y="4257675"/>
          <p14:tracePt t="146167" x="6327775" y="4257675"/>
          <p14:tracePt t="146175" x="6321425" y="4251325"/>
          <p14:tracePt t="146191" x="6321425" y="4244975"/>
          <p14:tracePt t="146198" x="6315075" y="4244975"/>
          <p14:tracePt t="146206" x="6302375" y="4238625"/>
          <p14:tracePt t="146214" x="6283325" y="4232275"/>
          <p14:tracePt t="146222" x="6270625" y="4219575"/>
          <p14:tracePt t="146230" x="6257925" y="4213225"/>
          <p14:tracePt t="146238" x="6245225" y="4206875"/>
          <p14:tracePt t="146244" x="6232525" y="4200525"/>
          <p14:tracePt t="146252" x="6226175" y="4200525"/>
          <p14:tracePt t="146260" x="6213475" y="4194175"/>
          <p14:tracePt t="146269" x="6207125" y="4194175"/>
          <p14:tracePt t="146344" x="6200775" y="4194175"/>
          <p14:tracePt t="146356" x="6194425" y="4194175"/>
          <p14:tracePt t="146364" x="6181725" y="4194175"/>
          <p14:tracePt t="146372" x="6161088" y="4194175"/>
          <p14:tracePt t="146380" x="6154738" y="4194175"/>
          <p14:tracePt t="146386" x="6148388" y="4194175"/>
          <p14:tracePt t="146402" x="6142038" y="4194175"/>
          <p14:tracePt t="146410" x="6135688" y="4206875"/>
          <p14:tracePt t="146419" x="6122988" y="4213225"/>
          <p14:tracePt t="146426" x="6116638" y="4219575"/>
          <p14:tracePt t="146435" x="6103938" y="4238625"/>
          <p14:tracePt t="146442" x="6091238" y="4264025"/>
          <p14:tracePt t="146451" x="6091238" y="4270375"/>
          <p14:tracePt t="146458" x="6078538" y="4283075"/>
          <p14:tracePt t="146467" x="6072188" y="4295775"/>
          <p14:tracePt t="146474" x="6065838" y="4314825"/>
          <p14:tracePt t="146483" x="6065838" y="4321175"/>
          <p14:tracePt t="146491" x="6065838" y="4327525"/>
          <p14:tracePt t="146499" x="6065838" y="4333875"/>
          <p14:tracePt t="146514" x="6065838" y="4346575"/>
          <p14:tracePt t="146520" x="6065838" y="4352925"/>
          <p14:tracePt t="146528" x="6065838" y="4365625"/>
          <p14:tracePt t="146537" x="6065838" y="4371975"/>
          <p14:tracePt t="146544" x="6065838" y="4378325"/>
          <p14:tracePt t="146552" x="6065838" y="4391025"/>
          <p14:tracePt t="146560" x="6072188" y="4397375"/>
          <p14:tracePt t="146569" x="6072188" y="4403725"/>
          <p14:tracePt t="146576" x="6078538" y="4410075"/>
          <p14:tracePt t="146585" x="6084888" y="4416425"/>
          <p14:tracePt t="146592" x="6091238" y="4422775"/>
          <p14:tracePt t="146602" x="6091238" y="4429125"/>
          <p14:tracePt t="146608" x="6091238" y="4435475"/>
          <p14:tracePt t="146624" x="6097588" y="4448175"/>
          <p14:tracePt t="146633" x="6097588" y="4460875"/>
          <p14:tracePt t="146641" x="6103938" y="4467225"/>
          <p14:tracePt t="146649" x="6116638" y="4479925"/>
          <p14:tracePt t="146654" x="6122988" y="4492625"/>
          <p14:tracePt t="146662" x="6135688" y="4506913"/>
          <p14:tracePt t="146670" x="6148388" y="4513263"/>
          <p14:tracePt t="146678" x="6161088" y="4525963"/>
          <p14:tracePt t="146688" x="6181725" y="4532313"/>
          <p14:tracePt t="146696" x="6194425" y="4538663"/>
          <p14:tracePt t="146704" x="6213475" y="4551363"/>
          <p14:tracePt t="146712" x="6226175" y="4557713"/>
          <p14:tracePt t="146720" x="6245225" y="4564063"/>
          <p14:tracePt t="146728" x="6251575" y="4564063"/>
          <p14:tracePt t="146736" x="6264275" y="4564063"/>
          <p14:tracePt t="146744" x="6270625" y="4564063"/>
          <p14:tracePt t="146760" x="6283325" y="4564063"/>
          <p14:tracePt t="146768" x="6302375" y="4564063"/>
          <p14:tracePt t="146776" x="6321425" y="4564063"/>
          <p14:tracePt t="146785" x="6353175" y="4551363"/>
          <p14:tracePt t="146792" x="6397625" y="4532313"/>
          <p14:tracePt t="146803" x="6423025" y="4519613"/>
          <p14:tracePt t="146810" x="6448425" y="4506913"/>
          <p14:tracePt t="146818" x="6461125" y="4492625"/>
          <p14:tracePt t="146826" x="6473825" y="4479925"/>
          <p14:tracePt t="146835" x="6480175" y="4473575"/>
          <p14:tracePt t="146842" x="6486525" y="4460875"/>
          <p14:tracePt t="146852" x="6486525" y="4448175"/>
          <p14:tracePt t="146860" x="6492875" y="4441825"/>
          <p14:tracePt t="146868" x="6499225" y="4429125"/>
          <p14:tracePt t="146876" x="6505575" y="4410075"/>
          <p14:tracePt t="146885" x="6518275" y="4391025"/>
          <p14:tracePt t="146894" x="6524625" y="4384675"/>
          <p14:tracePt t="146902" x="6530975" y="4371975"/>
          <p14:tracePt t="146910" x="6537325" y="4359275"/>
          <p14:tracePt t="146919" x="6550025" y="4346575"/>
          <p14:tracePt t="146935" x="6556375" y="4333875"/>
          <p14:tracePt t="146942" x="6562725" y="4321175"/>
          <p14:tracePt t="146954" x="6562725" y="4314825"/>
          <p14:tracePt t="146960" x="6575425" y="4302125"/>
          <p14:tracePt t="146969" x="6581775" y="4289425"/>
          <p14:tracePt t="146976" x="6594475" y="4276725"/>
          <p14:tracePt t="146985" x="6594475" y="4270375"/>
          <p14:tracePt t="146994" x="6600825" y="4257675"/>
          <p14:tracePt t="147003" x="6600825" y="4251325"/>
          <p14:tracePt t="147010" x="6600825" y="4238625"/>
          <p14:tracePt t="147019" x="6600825" y="4225925"/>
          <p14:tracePt t="147026" x="6600825" y="4219575"/>
          <p14:tracePt t="147036" x="6600825" y="4206875"/>
          <p14:tracePt t="147042" x="6600825" y="4200525"/>
          <p14:tracePt t="147052" x="6600825" y="4187825"/>
          <p14:tracePt t="147060" x="6594475" y="4175125"/>
          <p14:tracePt t="147069" x="6581775" y="4162425"/>
          <p14:tracePt t="147076" x="6575425" y="4156075"/>
          <p14:tracePt t="147085" x="6569075" y="4143375"/>
          <p14:tracePt t="147092" x="6556375" y="4137025"/>
          <p14:tracePt t="147101" x="6550025" y="4124325"/>
          <p14:tracePt t="147108" x="6537325" y="4117975"/>
          <p14:tracePt t="147117" x="6530975" y="4105275"/>
          <p14:tracePt t="147125" x="6524625" y="4092575"/>
          <p14:tracePt t="147132" x="6518275" y="4079875"/>
          <p14:tracePt t="147141" x="6505575" y="4073525"/>
          <p14:tracePt t="147149" x="6499225" y="4065588"/>
          <p14:tracePt t="147157" x="6492875" y="4052888"/>
          <p14:tracePt t="147165" x="6480175" y="4046538"/>
          <p14:tracePt t="147170" x="6467475" y="4046538"/>
          <p14:tracePt t="147178" x="6461125" y="4046538"/>
          <p14:tracePt t="147186" x="6442075" y="4040188"/>
          <p14:tracePt t="147194" x="6435725" y="4033838"/>
          <p14:tracePt t="147202" x="6429375" y="4027488"/>
          <p14:tracePt t="147210" x="6423025" y="4027488"/>
          <p14:tracePt t="147218" x="6410325" y="4021138"/>
          <p14:tracePt t="147251" x="6403975" y="4021138"/>
          <p14:tracePt t="147258" x="6397625" y="4021138"/>
          <p14:tracePt t="147267" x="6391275" y="4021138"/>
          <p14:tracePt t="147274" x="6378575" y="4021138"/>
          <p14:tracePt t="147283" x="6365875" y="4021138"/>
          <p14:tracePt t="147290" x="6359525" y="4021138"/>
          <p14:tracePt t="147299" x="6346825" y="4021138"/>
          <p14:tracePt t="147307" x="6340475" y="4021138"/>
          <p14:tracePt t="147312" x="6327775" y="4021138"/>
          <p14:tracePt t="147320" x="6315075" y="4021138"/>
          <p14:tracePt t="147328" x="6308725" y="4021138"/>
          <p14:tracePt t="147336" x="6296025" y="4027488"/>
          <p14:tracePt t="147344" x="6283325" y="4040188"/>
          <p14:tracePt t="147352" x="6276975" y="4046538"/>
          <p14:tracePt t="147360" x="6264275" y="4052888"/>
          <p14:tracePt t="147368" x="6251575" y="4065588"/>
          <p14:tracePt t="147376" x="6232525" y="4079875"/>
          <p14:tracePt t="147384" x="6213475" y="4092575"/>
          <p14:tracePt t="147392" x="6200775" y="4105275"/>
          <p14:tracePt t="147402" x="6181725" y="4124325"/>
          <p14:tracePt t="147408" x="6167438" y="4137025"/>
          <p14:tracePt t="147417" x="6148388" y="4143375"/>
          <p14:tracePt t="147424" x="6135688" y="4156075"/>
          <p14:tracePt t="147433" x="6129338" y="4168775"/>
          <p14:tracePt t="147440" x="6116638" y="4181475"/>
          <p14:tracePt t="147446" x="6103938" y="4187825"/>
          <p14:tracePt t="147454" x="6091238" y="4206875"/>
          <p14:tracePt t="147463" x="6078538" y="4219575"/>
          <p14:tracePt t="147470" x="6072188" y="4244975"/>
          <p14:tracePt t="147478" x="6059488" y="4270375"/>
          <p14:tracePt t="147486" x="6046788" y="4295775"/>
          <p14:tracePt t="147494" x="6046788" y="4314825"/>
          <p14:tracePt t="147502" x="6046788" y="4327525"/>
          <p14:tracePt t="147510" x="6046788" y="4352925"/>
          <p14:tracePt t="147518" x="6046788" y="4371975"/>
          <p14:tracePt t="147526" x="6053138" y="4391025"/>
          <p14:tracePt t="147535" x="6059488" y="4416425"/>
          <p14:tracePt t="147542" x="6072188" y="4422775"/>
          <p14:tracePt t="147551" x="6084888" y="4435475"/>
          <p14:tracePt t="147558" x="6091238" y="4448175"/>
          <p14:tracePt t="147567" x="6103938" y="4460875"/>
          <p14:tracePt t="147574" x="6116638" y="4467225"/>
          <p14:tracePt t="147581" x="6129338" y="4473575"/>
          <p14:tracePt t="147589" x="6135688" y="4479925"/>
          <p14:tracePt t="147596" x="6148388" y="4479925"/>
          <p14:tracePt t="147607" x="6161088" y="4486275"/>
          <p14:tracePt t="147615" x="6167438" y="4486275"/>
          <p14:tracePt t="147624" x="6188075" y="4492625"/>
          <p14:tracePt t="147631" x="6207125" y="4492625"/>
          <p14:tracePt t="147638" x="6232525" y="4498975"/>
          <p14:tracePt t="147647" x="6245225" y="4506913"/>
          <p14:tracePt t="147654" x="6257925" y="4513263"/>
          <p14:tracePt t="147662" x="6270625" y="4519613"/>
          <p14:tracePt t="147673" x="6276975" y="4519613"/>
          <p14:tracePt t="147681" x="6289675" y="4519613"/>
          <p14:tracePt t="147688" x="6302375" y="4519613"/>
          <p14:tracePt t="147696" x="6308725" y="4519613"/>
          <p14:tracePt t="147704" x="6321425" y="4519613"/>
          <p14:tracePt t="147715" x="6327775" y="4519613"/>
          <p14:tracePt t="147723" x="6340475" y="4519613"/>
          <p14:tracePt t="147731" x="6365875" y="4519613"/>
          <p14:tracePt t="147738" x="6384925" y="4519613"/>
          <p14:tracePt t="147747" x="6410325" y="4519613"/>
          <p14:tracePt t="147754" x="6429375" y="4519613"/>
          <p14:tracePt t="147765" x="6435725" y="4519613"/>
          <p14:tracePt t="147773" x="6448425" y="4519613"/>
          <p14:tracePt t="148194" x="6454775" y="4513263"/>
          <p14:tracePt t="148202" x="6486525" y="4492625"/>
          <p14:tracePt t="148210" x="6511925" y="4479925"/>
          <p14:tracePt t="148218" x="6524625" y="4467225"/>
          <p14:tracePt t="148226" x="6537325" y="4454525"/>
          <p14:tracePt t="148234" x="6550025" y="4454525"/>
          <p14:tracePt t="148256" x="6550025" y="4448175"/>
          <p14:tracePt t="148340" x="6556375" y="4441825"/>
          <p14:tracePt t="148349" x="6556375" y="4435475"/>
          <p14:tracePt t="148356" x="6556375" y="4429125"/>
          <p14:tracePt t="148365" x="6562725" y="4416425"/>
          <p14:tracePt t="148374" x="6569075" y="4416425"/>
          <p14:tracePt t="148383" x="6569075" y="4403725"/>
          <p14:tracePt t="148390" x="6569075" y="4397375"/>
          <p14:tracePt t="148406" x="6569075" y="4384675"/>
          <p14:tracePt t="148415" x="6569075" y="4378325"/>
          <p14:tracePt t="148422" x="6569075" y="4371975"/>
          <p14:tracePt t="148431" x="6569075" y="4365625"/>
          <p14:tracePt t="148439" x="6569075" y="4359275"/>
          <p14:tracePt t="148449" x="6569075" y="4352925"/>
          <p14:tracePt t="148456" x="6562725" y="4340225"/>
          <p14:tracePt t="148465" x="6562725" y="4333875"/>
          <p14:tracePt t="148472" x="6562725" y="4321175"/>
          <p14:tracePt t="148481" x="6562725" y="4308475"/>
          <p14:tracePt t="148489" x="6562725" y="4302125"/>
          <p14:tracePt t="148499" x="6562725" y="4289425"/>
          <p14:tracePt t="148507" x="6562725" y="4283075"/>
          <p14:tracePt t="148565" x="6562725" y="4276725"/>
          <p14:tracePt t="148600" x="6562725" y="4270375"/>
          <p14:tracePt t="148864" x="6556375" y="4270375"/>
          <p14:tracePt t="148872" x="6556375" y="4264025"/>
          <p14:tracePt t="148881" x="6550025" y="4251325"/>
          <p14:tracePt t="148889" x="6543675" y="4244975"/>
          <p14:tracePt t="148897" x="6537325" y="4232275"/>
          <p14:tracePt t="148905" x="6530975" y="4219575"/>
          <p14:tracePt t="148912" x="6518275" y="4206875"/>
          <p14:tracePt t="148920" x="6511925" y="4200525"/>
          <p14:tracePt t="148928" x="6505575" y="4194175"/>
          <p14:tracePt t="148936" x="6499225" y="4181475"/>
          <p14:tracePt t="148944" x="6492875" y="4181475"/>
          <p14:tracePt t="148958" x="6480175" y="4175125"/>
          <p14:tracePt t="148967" x="6473825" y="4168775"/>
          <p14:tracePt t="148974" x="6461125" y="4168775"/>
          <p14:tracePt t="148984" x="6448425" y="4162425"/>
          <p14:tracePt t="148990" x="6442075" y="4162425"/>
          <p14:tracePt t="148999" x="6429375" y="4156075"/>
          <p14:tracePt t="149006" x="6416675" y="4149725"/>
          <p14:tracePt t="149015" x="6410325" y="4149725"/>
          <p14:tracePt t="149022" x="6397625" y="4149725"/>
          <p14:tracePt t="149032" x="6391275" y="4149725"/>
          <p14:tracePt t="149108" x="6384925" y="4149725"/>
          <p14:tracePt t="149116" x="6365875" y="4149725"/>
          <p14:tracePt t="149124" x="6327775" y="4162425"/>
          <p14:tracePt t="149132" x="6283325" y="4168775"/>
          <p14:tracePt t="149141" x="6257925" y="4175125"/>
          <p14:tracePt t="149149" x="6232525" y="4181475"/>
          <p14:tracePt t="149156" x="6226175" y="4187825"/>
          <p14:tracePt t="149165" x="6213475" y="4194175"/>
          <p14:tracePt t="149172" x="6207125" y="4194175"/>
          <p14:tracePt t="149185" x="6200775" y="4194175"/>
          <p14:tracePt t="149216" x="6188075" y="4206875"/>
          <p14:tracePt t="149224" x="6181725" y="4213225"/>
          <p14:tracePt t="149232" x="6175375" y="4219575"/>
          <p14:tracePt t="149238" x="6161088" y="4232275"/>
          <p14:tracePt t="149247" x="6148388" y="4244975"/>
          <p14:tracePt t="149255" x="6142038" y="4251325"/>
          <p14:tracePt t="149263" x="6135688" y="4264025"/>
          <p14:tracePt t="149271" x="6129338" y="4276725"/>
          <p14:tracePt t="149278" x="6116638" y="4289425"/>
          <p14:tracePt t="149286" x="6110288" y="4295775"/>
          <p14:tracePt t="149294" x="6097588" y="4308475"/>
          <p14:tracePt t="149302" x="6091238" y="4321175"/>
          <p14:tracePt t="149310" x="6084888" y="4346575"/>
          <p14:tracePt t="149318" x="6084888" y="4359275"/>
          <p14:tracePt t="149326" x="6084888" y="4371975"/>
          <p14:tracePt t="149334" x="6084888" y="4384675"/>
          <p14:tracePt t="149343" x="6084888" y="4391025"/>
          <p14:tracePt t="149350" x="6084888" y="4403725"/>
          <p14:tracePt t="149358" x="6084888" y="4416425"/>
          <p14:tracePt t="149366" x="6091238" y="4422775"/>
          <p14:tracePt t="149372" x="6097588" y="4435475"/>
          <p14:tracePt t="149381" x="6110288" y="4448175"/>
          <p14:tracePt t="149388" x="6116638" y="4460875"/>
          <p14:tracePt t="149397" x="6116638" y="4467225"/>
          <p14:tracePt t="149405" x="6122988" y="4479925"/>
          <p14:tracePt t="149413" x="6135688" y="4492625"/>
          <p14:tracePt t="149420" x="6142038" y="4492625"/>
          <p14:tracePt t="149428" x="6148388" y="4498975"/>
          <p14:tracePt t="149436" x="6148388" y="4513263"/>
          <p14:tracePt t="149444" x="6154738" y="4513263"/>
          <p14:tracePt t="149452" x="6161088" y="4525963"/>
          <p14:tracePt t="149460" x="6167438" y="4538663"/>
          <p14:tracePt t="149468" x="6167438" y="4545013"/>
          <p14:tracePt t="149476" x="6175375" y="4551363"/>
          <p14:tracePt t="149484" x="6181725" y="4557713"/>
          <p14:tracePt t="149492" x="6188075" y="4557713"/>
          <p14:tracePt t="149500" x="6194425" y="4564063"/>
          <p14:tracePt t="149518" x="6200775" y="4564063"/>
          <p14:tracePt t="149526" x="6207125" y="4564063"/>
          <p14:tracePt t="149534" x="6213475" y="4564063"/>
          <p14:tracePt t="149542" x="6226175" y="4564063"/>
          <p14:tracePt t="149551" x="6232525" y="4564063"/>
          <p14:tracePt t="149558" x="6245225" y="4564063"/>
          <p14:tracePt t="149566" x="6257925" y="4564063"/>
          <p14:tracePt t="149574" x="6264275" y="4564063"/>
          <p14:tracePt t="149583" x="6270625" y="4564063"/>
          <p14:tracePt t="149652" x="6276975" y="4564063"/>
          <p14:tracePt t="149668" x="6283325" y="4564063"/>
          <p14:tracePt t="149676" x="6296025" y="4564063"/>
          <p14:tracePt t="149692" x="6308725" y="4564063"/>
          <p14:tracePt t="149700" x="6321425" y="4564063"/>
          <p14:tracePt t="170476" x="6327775" y="4564063"/>
          <p14:tracePt t="170484" x="6334125" y="4570413"/>
          <p14:tracePt t="170492" x="6334125" y="4576763"/>
          <p14:tracePt t="170662" x="6334125" y="4570413"/>
          <p14:tracePt t="170670" x="6340475" y="4570413"/>
          <p14:tracePt t="170696" x="6340475" y="4576763"/>
          <p14:tracePt t="170754" x="6346825" y="4576763"/>
          <p14:tracePt t="170768" x="6353175" y="4576763"/>
          <p14:tracePt t="170777" x="6359525" y="4570413"/>
          <p14:tracePt t="170785" x="6365875" y="4570413"/>
          <p14:tracePt t="170792" x="6365875" y="4564063"/>
          <p14:tracePt t="170800" x="6372225" y="4564063"/>
          <p14:tracePt t="170808" x="6384925" y="4564063"/>
          <p14:tracePt t="170816" x="6384925" y="4570413"/>
          <p14:tracePt t="170824" x="6391275" y="4576763"/>
          <p14:tracePt t="170832" x="6391275" y="4589463"/>
          <p14:tracePt t="170840" x="6391275" y="4602163"/>
          <p14:tracePt t="170848" x="6384925" y="4608513"/>
          <p14:tracePt t="170856" x="6372225" y="4621213"/>
          <p14:tracePt t="170863" x="6359525" y="4627563"/>
          <p14:tracePt t="170870" x="6353175" y="4633913"/>
          <p14:tracePt t="170906" x="6359525" y="4633913"/>
          <p14:tracePt t="170916" x="6365875" y="4633913"/>
          <p14:tracePt t="170924" x="6378575" y="4633913"/>
          <p14:tracePt t="170932" x="6384925" y="4633913"/>
          <p14:tracePt t="170940" x="6391275" y="4640263"/>
          <p14:tracePt t="170948" x="6397625" y="4640263"/>
          <p14:tracePt t="170956" x="6403975" y="4640263"/>
          <p14:tracePt t="170972" x="6410325" y="4633913"/>
          <p14:tracePt t="170980" x="6416675" y="4633913"/>
          <p14:tracePt t="170988" x="6423025" y="4621213"/>
          <p14:tracePt t="170998" x="6423025" y="4608513"/>
          <p14:tracePt t="171006" x="6429375" y="4602163"/>
          <p14:tracePt t="171014" x="6429375" y="4589463"/>
          <p14:tracePt t="171022" x="6435725" y="4576763"/>
          <p14:tracePt t="171030" x="6442075" y="4570413"/>
          <p14:tracePt t="171038" x="6454775" y="4557713"/>
          <p14:tracePt t="171046" x="6461125" y="4545013"/>
          <p14:tracePt t="171056" x="6467475" y="4532313"/>
          <p14:tracePt t="171072" x="6467475" y="4525963"/>
          <p14:tracePt t="171085" x="6467475" y="4519613"/>
          <p14:tracePt t="171090" x="6467475" y="4513263"/>
          <p14:tracePt t="171106" x="6467475" y="4506913"/>
          <p14:tracePt t="171114" x="6467475" y="4498975"/>
          <p14:tracePt t="171122" x="6467475" y="4486275"/>
          <p14:tracePt t="171130" x="6454775" y="4479925"/>
          <p14:tracePt t="171138" x="6442075" y="4473575"/>
          <p14:tracePt t="171146" x="6435725" y="4467225"/>
          <p14:tracePt t="171154" x="6423025" y="4467225"/>
          <p14:tracePt t="171163" x="6410325" y="4467225"/>
          <p14:tracePt t="171170" x="6403975" y="4467225"/>
          <p14:tracePt t="171183" x="6397625" y="4467225"/>
          <p14:tracePt t="171195" x="6391275" y="4467225"/>
          <p14:tracePt t="171220" x="6384925" y="4467225"/>
          <p14:tracePt t="171229" x="6378575" y="4467225"/>
          <p14:tracePt t="171236" x="6372225" y="4467225"/>
          <p14:tracePt t="171268" x="6365875" y="4460875"/>
          <p14:tracePt t="171278" x="6359525" y="4460875"/>
          <p14:tracePt t="171293" x="6353175" y="4460875"/>
          <p14:tracePt t="171304" x="6346825" y="4460875"/>
          <p14:tracePt t="171313" x="6340475" y="4460875"/>
          <p14:tracePt t="171320" x="6334125" y="4460875"/>
          <p14:tracePt t="171329" x="6327775" y="4467225"/>
          <p14:tracePt t="171359" x="6321425" y="4467225"/>
          <p14:tracePt t="171382" x="6315075" y="4467225"/>
          <p14:tracePt t="171398" x="6315075" y="4460875"/>
          <p14:tracePt t="171418" x="6315075" y="4454525"/>
          <p14:tracePt t="171434" x="6315075" y="4448175"/>
          <p14:tracePt t="171454" x="6315075" y="4441825"/>
          <p14:tracePt t="171466" x="6315075" y="4435475"/>
          <p14:tracePt t="171482" x="6315075" y="4429125"/>
          <p14:tracePt t="171490" x="6315075" y="4416425"/>
          <p14:tracePt t="171506" x="6315075" y="4410075"/>
          <p14:tracePt t="171518" x="6315075" y="4403725"/>
          <p14:tracePt t="171782" x="6321425" y="4416425"/>
          <p14:tracePt t="171790" x="6321425" y="4429125"/>
          <p14:tracePt t="171798" x="6327775" y="4441825"/>
          <p14:tracePt t="171806" x="6334125" y="4454525"/>
          <p14:tracePt t="171814" x="6340475" y="4460875"/>
          <p14:tracePt t="171822" x="6346825" y="4467225"/>
          <p14:tracePt t="171843" x="6346825" y="4473575"/>
          <p14:tracePt t="171851" x="6353175" y="4473575"/>
          <p14:tracePt t="171916" x="6359525" y="4473575"/>
          <p14:tracePt t="171928" x="6365875" y="4479925"/>
          <p14:tracePt t="171942" x="6365875" y="4486275"/>
          <p14:tracePt t="171948" x="6372225" y="4492625"/>
          <p14:tracePt t="171961" x="6378575" y="4492625"/>
          <p14:tracePt t="171980" x="6378575" y="4498975"/>
          <p14:tracePt t="171988" x="6384925" y="4506913"/>
          <p14:tracePt t="171996" x="6397625" y="4506913"/>
          <p14:tracePt t="172112" x="6403975" y="4506913"/>
          <p14:tracePt t="172118" x="6410325" y="4506913"/>
          <p14:tracePt t="172126" x="6410325" y="4513263"/>
          <p14:tracePt t="172134" x="6435725" y="4506913"/>
          <p14:tracePt t="172143" x="6448425" y="4506913"/>
          <p14:tracePt t="172150" x="6454775" y="4498975"/>
          <p14:tracePt t="172159" x="6467475" y="4498975"/>
          <p14:tracePt t="172167" x="6473825" y="4498975"/>
          <p14:tracePt t="172175" x="6480175" y="4498975"/>
          <p14:tracePt t="172182" x="6486525" y="4498975"/>
          <p14:tracePt t="172252" x="6492875" y="4498975"/>
          <p14:tracePt t="172272" x="6499225" y="4498975"/>
          <p14:tracePt t="172372" x="6505575" y="4498975"/>
          <p14:tracePt t="172510" x="6499225" y="4498975"/>
          <p14:tracePt t="172724" x="6492875" y="4498975"/>
          <p14:tracePt t="172924" x="6486525" y="4498975"/>
          <p14:tracePt t="174790" x="6505575" y="4486275"/>
          <p14:tracePt t="174798" x="6653213" y="4410075"/>
          <p14:tracePt t="174804" x="6875463" y="4321175"/>
          <p14:tracePt t="174812" x="7078663" y="4232275"/>
          <p14:tracePt t="174821" x="7264400" y="4156075"/>
          <p14:tracePt t="174852" x="7875588" y="3798888"/>
          <p14:tracePt t="174860" x="7996238" y="3741738"/>
          <p14:tracePt t="174868" x="8099425" y="3684588"/>
          <p14:tracePt t="174876" x="8226425" y="3619500"/>
          <p14:tracePt t="174884" x="8308975" y="3587750"/>
          <p14:tracePt t="174892" x="8429625" y="3530600"/>
          <p14:tracePt t="174900" x="8526463" y="3498850"/>
          <p14:tracePt t="174916" x="8685213" y="3460750"/>
          <p14:tracePt t="174925" x="8786813" y="3429000"/>
          <p14:tracePt t="174932" x="8882063" y="3384550"/>
          <p14:tracePt t="174941" x="8972550" y="3359150"/>
          <p14:tracePt t="174948" x="9036050" y="3333750"/>
          <p14:tracePt t="174957" x="9086850" y="3321050"/>
          <p14:tracePt t="174964" x="9118600" y="330835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3E9471-55AB-454B-9AE7-5D0023584164}"/>
              </a:ext>
            </a:extLst>
          </p:cNvPr>
          <p:cNvGrpSpPr/>
          <p:nvPr/>
        </p:nvGrpSpPr>
        <p:grpSpPr>
          <a:xfrm>
            <a:off x="3135311" y="275609"/>
            <a:ext cx="4784726" cy="369332"/>
            <a:chOff x="5175250" y="206326"/>
            <a:chExt cx="478472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DF398-138D-4B37-95F6-081AFE28B1B4}"/>
                    </a:ext>
                  </a:extLst>
                </p:cNvPr>
                <p:cNvSpPr txBox="1"/>
                <p:nvPr/>
              </p:nvSpPr>
              <p:spPr>
                <a:xfrm>
                  <a:off x="5175250" y="254640"/>
                  <a:ext cx="4784726" cy="300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2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acc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𝒎𝒂𝒍𝒆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GB" sz="12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2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acc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𝒇𝒆𝒎𝒂𝒍𝒆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DF398-138D-4B37-95F6-081AFE28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250" y="254640"/>
                  <a:ext cx="4784726" cy="300788"/>
                </a:xfrm>
                <a:prstGeom prst="rect">
                  <a:avLst/>
                </a:prstGeom>
                <a:blipFill>
                  <a:blip r:embed="rId5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8834BD-E20E-491D-814A-F9D4A382DC7D}"/>
                </a:ext>
              </a:extLst>
            </p:cNvPr>
            <p:cNvSpPr/>
            <p:nvPr/>
          </p:nvSpPr>
          <p:spPr>
            <a:xfrm>
              <a:off x="5575299" y="206326"/>
              <a:ext cx="4384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CD0650-553D-421B-BAD1-1E16A5ECE4B4}"/>
              </a:ext>
            </a:extLst>
          </p:cNvPr>
          <p:cNvSpPr txBox="1"/>
          <p:nvPr/>
        </p:nvSpPr>
        <p:spPr>
          <a:xfrm>
            <a:off x="374649" y="2571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Equality of opportunity </a:t>
            </a:r>
            <a:r>
              <a:rPr lang="en-GB" sz="1800" b="1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7F21803-6164-40B2-A551-6B8345E26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54" y="903750"/>
            <a:ext cx="6664114" cy="2388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F2E75E-0355-414E-8927-D99FEF125705}"/>
                  </a:ext>
                </a:extLst>
              </p:cNvPr>
              <p:cNvSpPr txBox="1"/>
              <p:nvPr/>
            </p:nvSpPr>
            <p:spPr>
              <a:xfrm>
                <a:off x="1253149" y="4159014"/>
                <a:ext cx="4572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= 4/22 = 0.18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F2E75E-0355-414E-8927-D99FEF125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149" y="4159014"/>
                <a:ext cx="4572000" cy="404983"/>
              </a:xfrm>
              <a:prstGeom prst="rect">
                <a:avLst/>
              </a:prstGeom>
              <a:blipFill>
                <a:blip r:embed="rId7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EAF564-A161-4EB5-9B37-5D79D2838F0E}"/>
                  </a:ext>
                </a:extLst>
              </p:cNvPr>
              <p:cNvSpPr txBox="1"/>
              <p:nvPr/>
            </p:nvSpPr>
            <p:spPr>
              <a:xfrm>
                <a:off x="1190557" y="3592160"/>
                <a:ext cx="6762886" cy="48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kumimoji="0" lang="en-GB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GB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</m:sub>
                    </m:sSub>
                  </m:oMath>
                </a14:m>
                <a:r>
                  <a:rPr kumimoji="0" lang="en-GB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𝐹𝑃</m:t>
                        </m:r>
                      </m:num>
                      <m:den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𝐹𝑃</m:t>
                        </m:r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𝑇𝑁</m:t>
                        </m:r>
                      </m:den>
                    </m:f>
                  </m:oMath>
                </a14:m>
                <a:r>
                  <a:rPr kumimoji="0" lang="en-GB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= 7/17 = 0.41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EAF564-A161-4EB5-9B37-5D79D283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57" y="3592160"/>
                <a:ext cx="6762886" cy="48558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8B84D02F-1948-48A9-B4CF-CAAC12E06659}"/>
              </a:ext>
            </a:extLst>
          </p:cNvPr>
          <p:cNvSpPr/>
          <p:nvPr/>
        </p:nvSpPr>
        <p:spPr>
          <a:xfrm>
            <a:off x="1092425" y="3636942"/>
            <a:ext cx="63500" cy="1053039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D2AF1CB-F67D-404D-B4D6-C54EA1F7C857}"/>
              </a:ext>
            </a:extLst>
          </p:cNvPr>
          <p:cNvSpPr/>
          <p:nvPr/>
        </p:nvSpPr>
        <p:spPr>
          <a:xfrm>
            <a:off x="290672" y="3996134"/>
            <a:ext cx="733424" cy="369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07B66E-FD8D-4E58-9F17-AD473F12A83F}"/>
              </a:ext>
            </a:extLst>
          </p:cNvPr>
          <p:cNvSpPr/>
          <p:nvPr/>
        </p:nvSpPr>
        <p:spPr>
          <a:xfrm>
            <a:off x="2006204" y="1935653"/>
            <a:ext cx="1521716" cy="7124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DEFDFC-4F6C-4CFD-A8D9-3810A43959C7}"/>
              </a:ext>
            </a:extLst>
          </p:cNvPr>
          <p:cNvSpPr txBox="1"/>
          <p:nvPr/>
        </p:nvSpPr>
        <p:spPr>
          <a:xfrm>
            <a:off x="1152524" y="2152172"/>
            <a:ext cx="504824" cy="279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DA5588-D11E-4697-A8C4-5DB2AC226A0C}"/>
              </a:ext>
            </a:extLst>
          </p:cNvPr>
          <p:cNvSpPr/>
          <p:nvPr/>
        </p:nvSpPr>
        <p:spPr>
          <a:xfrm>
            <a:off x="2058563" y="2024553"/>
            <a:ext cx="627805" cy="5619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64CAC4-E7C7-49BC-8E24-2F097D777A4D}"/>
                  </a:ext>
                </a:extLst>
              </p:cNvPr>
              <p:cNvSpPr txBox="1"/>
              <p:nvPr/>
            </p:nvSpPr>
            <p:spPr>
              <a:xfrm>
                <a:off x="5616082" y="2165841"/>
                <a:ext cx="504824" cy="27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GB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GB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</m:acc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| 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</m:oMath>
                  </m:oMathPara>
                </a14:m>
                <a:endPara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64CAC4-E7C7-49BC-8E24-2F097D777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082" y="2165841"/>
                <a:ext cx="504824" cy="279400"/>
              </a:xfrm>
              <a:prstGeom prst="rect">
                <a:avLst/>
              </a:prstGeom>
              <a:blipFill>
                <a:blip r:embed="rId9"/>
                <a:stretch>
                  <a:fillRect l="-13253" t="-13043" r="-149398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C31D8B6-5D6D-4638-95E3-1E6DC7910046}"/>
              </a:ext>
            </a:extLst>
          </p:cNvPr>
          <p:cNvSpPr/>
          <p:nvPr/>
        </p:nvSpPr>
        <p:spPr>
          <a:xfrm>
            <a:off x="3926387" y="1935653"/>
            <a:ext cx="1521716" cy="7124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8175D-648B-4D47-99CF-1A7B7F02D223}"/>
              </a:ext>
            </a:extLst>
          </p:cNvPr>
          <p:cNvSpPr/>
          <p:nvPr/>
        </p:nvSpPr>
        <p:spPr>
          <a:xfrm>
            <a:off x="3978746" y="2024553"/>
            <a:ext cx="627805" cy="5619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7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81"/>
    </mc:Choice>
    <mc:Fallback xmlns="">
      <p:transition spd="slow" advTm="97581"/>
    </mc:Fallback>
  </mc:AlternateContent>
  <p:extLst>
    <p:ext uri="{3A86A75C-4F4B-4683-9AE1-C65F6400EC91}">
      <p14:laserTraceLst xmlns:p14="http://schemas.microsoft.com/office/powerpoint/2010/main">
        <p14:tracePtLst>
          <p14:tracePt t="5779" x="8953500" y="1490663"/>
          <p14:tracePt t="5787" x="8875713" y="1446213"/>
          <p14:tracePt t="5796" x="8812213" y="1427163"/>
          <p14:tracePt t="5803" x="8742363" y="1414463"/>
          <p14:tracePt t="5812" x="8691563" y="1401763"/>
          <p14:tracePt t="5820" x="8621713" y="1395413"/>
          <p14:tracePt t="5828" x="8558213" y="1395413"/>
          <p14:tracePt t="5836" x="8494713" y="1395413"/>
          <p14:tracePt t="5844" x="8442325" y="1395413"/>
          <p14:tracePt t="5851" x="8391525" y="1395413"/>
          <p14:tracePt t="5857" x="8321675" y="1389063"/>
          <p14:tracePt t="5865" x="8258175" y="1370013"/>
          <p14:tracePt t="5873" x="8194675" y="1357313"/>
          <p14:tracePt t="5881" x="8137525" y="1338263"/>
          <p14:tracePt t="5903" x="8023225" y="1287463"/>
          <p14:tracePt t="5905" x="7970838" y="1255713"/>
          <p14:tracePt t="5913" x="7926388" y="1236663"/>
          <p14:tracePt t="5921" x="7881938" y="1217613"/>
          <p14:tracePt t="5929" x="7837488" y="1204913"/>
          <p14:tracePt t="5937" x="7786688" y="1192213"/>
          <p14:tracePt t="5945" x="7723188" y="1179513"/>
          <p14:tracePt t="5953" x="7640638" y="1173163"/>
          <p14:tracePt t="5962" x="7505700" y="1160463"/>
          <p14:tracePt t="5969" x="7353300" y="1160463"/>
          <p14:tracePt t="5978" x="7251700" y="1160463"/>
          <p14:tracePt t="5986" x="7156450" y="1154113"/>
          <p14:tracePt t="5992" x="7065963" y="1154113"/>
          <p14:tracePt t="5999" x="6964363" y="1147763"/>
          <p14:tracePt t="6007" x="6869113" y="1147763"/>
          <p14:tracePt t="6015" x="6761163" y="1135063"/>
          <p14:tracePt t="6023" x="6659563" y="1135063"/>
          <p14:tracePt t="6031" x="6550025" y="1135063"/>
          <p14:tracePt t="6039" x="6442075" y="1116013"/>
          <p14:tracePt t="6048" x="6334125" y="1103313"/>
          <p14:tracePt t="6055" x="6270625" y="1084263"/>
          <p14:tracePt t="6063" x="6213475" y="1069975"/>
          <p14:tracePt t="6071" x="6175375" y="1044575"/>
          <p14:tracePt t="6079" x="6167438" y="1031875"/>
          <p14:tracePt t="6087" x="6161088" y="1031875"/>
          <p14:tracePt t="6096" x="6161088" y="1025525"/>
          <p14:tracePt t="6307" x="6154738" y="1025525"/>
          <p14:tracePt t="6315" x="6122988" y="1103313"/>
          <p14:tracePt t="6323" x="6084888" y="1166813"/>
          <p14:tracePt t="6331" x="6034088" y="1204913"/>
          <p14:tracePt t="6339" x="5983288" y="1255713"/>
          <p14:tracePt t="6347" x="5932488" y="1325563"/>
          <p14:tracePt t="6355" x="5919788" y="1370013"/>
          <p14:tracePt t="7269" x="5919788" y="1363663"/>
          <p14:tracePt t="7305" x="5881688" y="1344613"/>
          <p14:tracePt t="7313" x="5843588" y="1319213"/>
          <p14:tracePt t="7321" x="5811838" y="1306513"/>
          <p14:tracePt t="7329" x="5773738" y="1293813"/>
          <p14:tracePt t="7337" x="5748338" y="1281113"/>
          <p14:tracePt t="7345" x="5708650" y="1262063"/>
          <p14:tracePt t="7353" x="5664200" y="1249363"/>
          <p14:tracePt t="7361" x="5619750" y="1236663"/>
          <p14:tracePt t="7369" x="5581650" y="1230313"/>
          <p14:tracePt t="7378" x="5537200" y="1211263"/>
          <p14:tracePt t="7383" x="5492750" y="1198563"/>
          <p14:tracePt t="7392" x="5448300" y="1179513"/>
          <p14:tracePt t="7399" x="5403850" y="1166813"/>
          <p14:tracePt t="7408" x="5353050" y="1154113"/>
          <p14:tracePt t="7415" x="5327650" y="1147763"/>
          <p14:tracePt t="7424" x="5302250" y="1135063"/>
          <p14:tracePt t="7431" x="5276850" y="1116013"/>
          <p14:tracePt t="7439" x="5264150" y="1109663"/>
          <p14:tracePt t="7447" x="5249863" y="1096963"/>
          <p14:tracePt t="7456" x="5237163" y="1084263"/>
          <p14:tracePt t="7463" x="5224463" y="1077913"/>
          <p14:tracePt t="7471" x="5218113" y="1069975"/>
          <p14:tracePt t="7495" x="5218113" y="1084263"/>
          <p14:tracePt t="7503" x="5218113" y="1096963"/>
          <p14:tracePt t="7511" x="5218113" y="1109663"/>
          <p14:tracePt t="7519" x="5218113" y="1128713"/>
          <p14:tracePt t="7527" x="5218113" y="1141413"/>
          <p14:tracePt t="7535" x="5218113" y="1154113"/>
          <p14:tracePt t="7543" x="5218113" y="1166813"/>
          <p14:tracePt t="7551" x="5224463" y="1173163"/>
          <p14:tracePt t="7560" x="5237163" y="1185863"/>
          <p14:tracePt t="7565" x="5243513" y="1204913"/>
          <p14:tracePt t="7574" x="5256213" y="1217613"/>
          <p14:tracePt t="7581" x="5256213" y="1230313"/>
          <p14:tracePt t="7610" x="5256213" y="1243013"/>
          <p14:tracePt t="7617" x="5256213" y="1293813"/>
          <p14:tracePt t="7627" x="5256213" y="1338263"/>
          <p14:tracePt t="7807" x="5264150" y="1344613"/>
          <p14:tracePt t="7815" x="5276850" y="1357313"/>
          <p14:tracePt t="7824" x="5283200" y="1363663"/>
          <p14:tracePt t="7897" x="5289550" y="1363663"/>
          <p14:tracePt t="8079" x="5289550" y="1357313"/>
          <p14:tracePt t="8095" x="5289550" y="1350963"/>
          <p14:tracePt t="8137" x="5289550" y="1344613"/>
          <p14:tracePt t="8143" x="5289550" y="1338263"/>
          <p14:tracePt t="8151" x="5289550" y="1331913"/>
          <p14:tracePt t="8160" x="5289550" y="1325563"/>
          <p14:tracePt t="8169" x="5289550" y="1319213"/>
          <p14:tracePt t="8177" x="5289550" y="1312863"/>
          <p14:tracePt t="8185" x="5289550" y="1306513"/>
          <p14:tracePt t="8227" x="5283200" y="1312863"/>
          <p14:tracePt t="8243" x="5283200" y="1319213"/>
          <p14:tracePt t="8251" x="5283200" y="1325563"/>
          <p14:tracePt t="8271" x="5283200" y="1331913"/>
          <p14:tracePt t="8279" x="5283200" y="1338263"/>
          <p14:tracePt t="8287" x="5283200" y="1344613"/>
          <p14:tracePt t="8295" x="5283200" y="1350963"/>
          <p14:tracePt t="8303" x="5283200" y="1363663"/>
          <p14:tracePt t="8311" x="5283200" y="1376363"/>
          <p14:tracePt t="8319" x="5276850" y="1382713"/>
          <p14:tracePt t="8328" x="5276850" y="1395413"/>
          <p14:tracePt t="8413" x="5276850" y="1408113"/>
          <p14:tracePt t="8423" x="5270500" y="1420813"/>
          <p14:tracePt t="8429" x="5270500" y="1427163"/>
          <p14:tracePt t="8437" x="5264150" y="1439863"/>
          <p14:tracePt t="8445" x="5264150" y="1446213"/>
          <p14:tracePt t="8453" x="5256213" y="1446213"/>
          <p14:tracePt t="8461" x="5256213" y="1458913"/>
          <p14:tracePt t="8469" x="5256213" y="1465263"/>
          <p14:tracePt t="8485" x="5249863" y="1465263"/>
          <p14:tracePt t="8493" x="5243513" y="1471613"/>
          <p14:tracePt t="8540" x="5237163" y="1471613"/>
          <p14:tracePt t="8579" x="5237163" y="1465263"/>
          <p14:tracePt t="8587" x="5237163" y="1458913"/>
          <p14:tracePt t="8595" x="5237163" y="1452563"/>
          <p14:tracePt t="8619" x="5230813" y="1452563"/>
          <p14:tracePt t="8640" x="5230813" y="1458913"/>
          <p14:tracePt t="8789" x="5224463" y="1458913"/>
          <p14:tracePt t="8797" x="5224463" y="1446213"/>
          <p14:tracePt t="8803" x="5230813" y="1433513"/>
          <p14:tracePt t="8811" x="5230813" y="1420813"/>
          <p14:tracePt t="8819" x="5230813" y="1408113"/>
          <p14:tracePt t="8828" x="5230813" y="1401763"/>
          <p14:tracePt t="8835" x="5230813" y="1395413"/>
          <p14:tracePt t="8843" x="5230813" y="1389063"/>
          <p14:tracePt t="8851" x="5230813" y="1382713"/>
          <p14:tracePt t="8859" x="5230813" y="1376363"/>
          <p14:tracePt t="8867" x="5230813" y="1370013"/>
          <p14:tracePt t="8875" x="5230813" y="1357313"/>
          <p14:tracePt t="8884" x="5230813" y="1344613"/>
          <p14:tracePt t="8892" x="5230813" y="1338263"/>
          <p14:tracePt t="8900" x="5230813" y="1325563"/>
          <p14:tracePt t="8908" x="5230813" y="1319213"/>
          <p14:tracePt t="8915" x="5230813" y="1306513"/>
          <p14:tracePt t="8924" x="5230813" y="1293813"/>
          <p14:tracePt t="8931" x="5230813" y="1287463"/>
          <p14:tracePt t="8940" x="5230813" y="1274763"/>
          <p14:tracePt t="8947" x="5243513" y="1255713"/>
          <p14:tracePt t="8954" x="5249863" y="1243013"/>
          <p14:tracePt t="8961" x="5256213" y="1223963"/>
          <p14:tracePt t="8969" x="5270500" y="1204913"/>
          <p14:tracePt t="8977" x="5270500" y="1179513"/>
          <p14:tracePt t="8985" x="5270500" y="1173163"/>
          <p14:tracePt t="8993" x="5264150" y="1160463"/>
          <p14:tracePt t="9001" x="5249863" y="1147763"/>
          <p14:tracePt t="9009" x="5243513" y="1135063"/>
          <p14:tracePt t="9017" x="5243513" y="1122363"/>
          <p14:tracePt t="9026" x="5243513" y="1103313"/>
          <p14:tracePt t="9034" x="5237163" y="1090613"/>
          <p14:tracePt t="9042" x="5237163" y="1084263"/>
          <p14:tracePt t="9050" x="5237163" y="1069975"/>
          <p14:tracePt t="9058" x="5237163" y="1057275"/>
          <p14:tracePt t="9066" x="5237163" y="1050925"/>
          <p14:tracePt t="9074" x="5230813" y="1038225"/>
          <p14:tracePt t="9081" x="5224463" y="1025525"/>
          <p14:tracePt t="9090" x="5224463" y="1019175"/>
          <p14:tracePt t="9095" x="5211763" y="1006475"/>
          <p14:tracePt t="9103" x="5205413" y="993775"/>
          <p14:tracePt t="9111" x="5199063" y="987425"/>
          <p14:tracePt t="9119" x="5192713" y="974725"/>
          <p14:tracePt t="9127" x="5180013" y="962025"/>
          <p14:tracePt t="9135" x="5167313" y="949325"/>
          <p14:tracePt t="9143" x="5154613" y="942975"/>
          <p14:tracePt t="9151" x="5141913" y="930275"/>
          <p14:tracePt t="9159" x="5135563" y="917575"/>
          <p14:tracePt t="9167" x="5122863" y="904875"/>
          <p14:tracePt t="9175" x="5110163" y="892175"/>
          <p14:tracePt t="9183" x="5097463" y="892175"/>
          <p14:tracePt t="9191" x="5097463" y="885825"/>
          <p14:tracePt t="9200" x="5091113" y="879475"/>
          <p14:tracePt t="9208" x="5084763" y="879475"/>
          <p14:tracePt t="9215" x="5084763" y="873125"/>
          <p14:tracePt t="9222" x="5078413" y="873125"/>
          <p14:tracePt t="9233" x="5072063" y="873125"/>
          <p14:tracePt t="9242" x="5065713" y="873125"/>
          <p14:tracePt t="9261" x="5065713" y="866775"/>
          <p14:tracePt t="9274" x="5059363" y="866775"/>
          <p14:tracePt t="9281" x="5053013" y="860425"/>
          <p14:tracePt t="9337" x="5046663" y="860425"/>
          <p14:tracePt t="9358" x="5040313" y="854075"/>
          <p14:tracePt t="9387" x="5033963" y="854075"/>
          <p14:tracePt t="9569" x="5040313" y="854075"/>
          <p14:tracePt t="9577" x="5046663" y="854075"/>
          <p14:tracePt t="9585" x="5053013" y="854075"/>
          <p14:tracePt t="9593" x="5065713" y="847725"/>
          <p14:tracePt t="9601" x="5072063" y="841375"/>
          <p14:tracePt t="9611" x="5078413" y="841375"/>
          <p14:tracePt t="9617" x="5084763" y="841375"/>
          <p14:tracePt t="9626" x="5084763" y="835025"/>
          <p14:tracePt t="9699" x="5084763" y="828675"/>
          <p14:tracePt t="9724" x="5084763" y="822325"/>
          <p14:tracePt t="9743" x="5091113" y="809625"/>
          <p14:tracePt t="9751" x="5091113" y="796925"/>
          <p14:tracePt t="9767" x="5097463" y="784225"/>
          <p14:tracePt t="9777" x="5097463" y="777875"/>
          <p14:tracePt t="9783" x="5103813" y="771525"/>
          <p14:tracePt t="9797" x="5110163" y="771525"/>
          <p14:tracePt t="9806" x="5110163" y="765175"/>
          <p14:tracePt t="9813" x="5110163" y="758825"/>
          <p14:tracePt t="9829" x="5110163" y="752475"/>
          <p14:tracePt t="9837" x="5110163" y="746125"/>
          <p14:tracePt t="9845" x="5116513" y="746125"/>
          <p14:tracePt t="9853" x="5129213" y="733425"/>
          <p14:tracePt t="9861" x="5135563" y="720725"/>
          <p14:tracePt t="9869" x="5135563" y="708025"/>
          <p14:tracePt t="9877" x="5141913" y="695325"/>
          <p14:tracePt t="9885" x="5148263" y="676275"/>
          <p14:tracePt t="9899" x="5154613" y="663575"/>
          <p14:tracePt t="9901" x="5154613" y="650875"/>
          <p14:tracePt t="9910" x="5160963" y="623888"/>
          <p14:tracePt t="9917" x="5160963" y="592138"/>
          <p14:tracePt t="9924" x="5160963" y="547688"/>
          <p14:tracePt t="9932" x="5154613" y="503238"/>
          <p14:tracePt t="9940" x="5135563" y="458788"/>
          <p14:tracePt t="9947" x="5122863" y="420688"/>
          <p14:tracePt t="9956" x="5110163" y="376238"/>
          <p14:tracePt t="9963" x="5097463" y="363538"/>
          <p14:tracePt t="9971" x="5084763" y="350838"/>
          <p14:tracePt t="9979" x="5072063" y="338138"/>
          <p14:tracePt t="9987" x="5059363" y="331788"/>
          <p14:tracePt t="9995" x="5053013" y="319088"/>
          <p14:tracePt t="10003" x="5040313" y="312738"/>
          <p14:tracePt t="10011" x="5027613" y="300038"/>
          <p14:tracePt t="10019" x="5021263" y="300038"/>
          <p14:tracePt t="10027" x="4995863" y="300038"/>
          <p14:tracePt t="10035" x="4945063" y="287338"/>
          <p14:tracePt t="10043" x="4900613" y="280988"/>
          <p14:tracePt t="10051" x="4856163" y="274638"/>
          <p14:tracePt t="10059" x="4797425" y="261938"/>
          <p14:tracePt t="10066" x="4746625" y="255588"/>
          <p14:tracePt t="10075" x="4670425" y="255588"/>
          <p14:tracePt t="10082" x="4606925" y="255588"/>
          <p14:tracePt t="10090" x="4549775" y="255588"/>
          <p14:tracePt t="10097" x="4498975" y="255588"/>
          <p14:tracePt t="10106" x="4454525" y="255588"/>
          <p14:tracePt t="10113" x="4429125" y="255588"/>
          <p14:tracePt t="10121" x="4410075" y="255588"/>
          <p14:tracePt t="10129" x="4391025" y="255588"/>
          <p14:tracePt t="10138" x="4371975" y="255588"/>
          <p14:tracePt t="10145" x="4365625" y="255588"/>
          <p14:tracePt t="10153" x="4352925" y="261938"/>
          <p14:tracePt t="10161" x="4325938" y="268288"/>
          <p14:tracePt t="10169" x="4313238" y="280988"/>
          <p14:tracePt t="10177" x="4306888" y="293688"/>
          <p14:tracePt t="10183" x="4287838" y="300038"/>
          <p14:tracePt t="10192" x="4275138" y="312738"/>
          <p14:tracePt t="10199" x="4262438" y="325438"/>
          <p14:tracePt t="10208" x="4243388" y="344488"/>
          <p14:tracePt t="10215" x="4230688" y="363538"/>
          <p14:tracePt t="10224" x="4224338" y="388938"/>
          <p14:tracePt t="10232" x="4224338" y="401638"/>
          <p14:tracePt t="10240" x="4224338" y="427038"/>
          <p14:tracePt t="10247" x="4230688" y="471488"/>
          <p14:tracePt t="10256" x="4249738" y="496888"/>
          <p14:tracePt t="10263" x="4275138" y="515938"/>
          <p14:tracePt t="10271" x="4325938" y="534988"/>
          <p14:tracePt t="10279" x="4371975" y="547688"/>
          <p14:tracePt t="10287" x="4429125" y="566738"/>
          <p14:tracePt t="10295" x="4511675" y="579438"/>
          <p14:tracePt t="10303" x="4619625" y="598488"/>
          <p14:tracePt t="10311" x="4727575" y="617538"/>
          <p14:tracePt t="10319" x="4830763" y="623888"/>
          <p14:tracePt t="10326" x="4938713" y="636588"/>
          <p14:tracePt t="10333" x="5021263" y="636588"/>
          <p14:tracePt t="10342" x="5103813" y="636588"/>
          <p14:tracePt t="10349" x="5167313" y="636588"/>
          <p14:tracePt t="10358" x="5237163" y="644525"/>
          <p14:tracePt t="10365" x="5302250" y="650875"/>
          <p14:tracePt t="10374" x="5365750" y="650875"/>
          <p14:tracePt t="10381" x="5416550" y="650875"/>
          <p14:tracePt t="10390" x="5486400" y="657225"/>
          <p14:tracePt t="10397" x="5537200" y="657225"/>
          <p14:tracePt t="10406" x="5600700" y="657225"/>
          <p14:tracePt t="10413" x="5664200" y="650875"/>
          <p14:tracePt t="10421" x="5735638" y="630238"/>
          <p14:tracePt t="10429" x="5786438" y="623888"/>
          <p14:tracePt t="10437" x="5843588" y="617538"/>
          <p14:tracePt t="10445" x="5907088" y="611188"/>
          <p14:tracePt t="10453" x="5951538" y="611188"/>
          <p14:tracePt t="10461" x="6008688" y="598488"/>
          <p14:tracePt t="10467" x="6046788" y="598488"/>
          <p14:tracePt t="10477" x="6072188" y="598488"/>
          <p14:tracePt t="10483" x="6091238" y="598488"/>
          <p14:tracePt t="10492" x="6097588" y="598488"/>
          <p14:tracePt t="10503" x="6103938" y="598488"/>
          <p14:tracePt t="10796" x="6103938" y="592138"/>
          <p14:tracePt t="13279" x="6097588" y="636588"/>
          <p14:tracePt t="13287" x="6072188" y="682625"/>
          <p14:tracePt t="13295" x="6034088" y="733425"/>
          <p14:tracePt t="13304" x="5995988" y="771525"/>
          <p14:tracePt t="13312" x="5951538" y="822325"/>
          <p14:tracePt t="13319" x="5938838" y="847725"/>
          <p14:tracePt t="13343" x="5938838" y="854075"/>
          <p14:tracePt t="13351" x="5919788" y="885825"/>
          <p14:tracePt t="13359" x="5919788" y="892175"/>
          <p14:tracePt t="13533" x="5913438" y="892175"/>
          <p14:tracePt t="13565" x="5926138" y="879475"/>
          <p14:tracePt t="13573" x="5926138" y="873125"/>
          <p14:tracePt t="13619" x="5932488" y="866775"/>
          <p14:tracePt t="13627" x="5932488" y="860425"/>
          <p14:tracePt t="13648" x="5926138" y="860425"/>
          <p14:tracePt t="13657" x="5913438" y="866775"/>
          <p14:tracePt t="13663" x="5907088" y="873125"/>
          <p14:tracePt t="13672" x="5900738" y="873125"/>
          <p14:tracePt t="13679" x="5894388" y="873125"/>
          <p14:tracePt t="13688" x="5888038" y="873125"/>
          <p14:tracePt t="13704" x="5881688" y="866775"/>
          <p14:tracePt t="13712" x="5881688" y="860425"/>
          <p14:tracePt t="13729" x="5881688" y="854075"/>
          <p14:tracePt t="13740" x="5881688" y="847725"/>
          <p14:tracePt t="13747" x="5888038" y="841375"/>
          <p14:tracePt t="13779" x="5894388" y="835025"/>
          <p14:tracePt t="13791" x="5894388" y="828675"/>
          <p14:tracePt t="13829" x="5888038" y="815975"/>
          <p14:tracePt t="13838" x="5888038" y="803275"/>
          <p14:tracePt t="13845" x="5881688" y="796925"/>
          <p14:tracePt t="13854" x="5875338" y="784225"/>
          <p14:tracePt t="13862" x="5875338" y="771525"/>
          <p14:tracePt t="13886" x="5868988" y="771525"/>
          <p14:tracePt t="13895" x="5862638" y="771525"/>
          <p14:tracePt t="13902" x="5849938" y="765175"/>
          <p14:tracePt t="13909" x="5843588" y="758825"/>
          <p14:tracePt t="13917" x="5837238" y="746125"/>
          <p14:tracePt t="13925" x="5824538" y="739775"/>
          <p14:tracePt t="13931" x="5799138" y="727075"/>
          <p14:tracePt t="13940" x="5761038" y="708025"/>
          <p14:tracePt t="13947" x="5729288" y="701675"/>
          <p14:tracePt t="13956" x="5689600" y="688975"/>
          <p14:tracePt t="13963" x="5670550" y="682625"/>
          <p14:tracePt t="13972" x="5664200" y="669925"/>
          <p14:tracePt t="13979" x="5651500" y="663575"/>
          <p14:tracePt t="13988" x="5645150" y="650875"/>
          <p14:tracePt t="13995" x="5632450" y="636588"/>
          <p14:tracePt t="14004" x="5613400" y="630238"/>
          <p14:tracePt t="14011" x="5600700" y="630238"/>
          <p14:tracePt t="14020" x="5588000" y="630238"/>
          <p14:tracePt t="14027" x="5581650" y="630238"/>
          <p14:tracePt t="14035" x="5575300" y="630238"/>
          <p14:tracePt t="14047" x="5575300" y="623888"/>
          <p14:tracePt t="14063" x="5575300" y="617538"/>
          <p14:tracePt t="14075" x="5568950" y="611188"/>
          <p14:tracePt t="14083" x="5562600" y="611188"/>
          <p14:tracePt t="14091" x="5549900" y="611188"/>
          <p14:tracePt t="14099" x="5537200" y="611188"/>
          <p14:tracePt t="14106" x="5530850" y="604838"/>
          <p14:tracePt t="14113" x="5518150" y="604838"/>
          <p14:tracePt t="14123" x="5511800" y="604838"/>
          <p14:tracePt t="14129" x="5505450" y="604838"/>
          <p14:tracePt t="14138" x="5492750" y="604838"/>
          <p14:tracePt t="14145" x="5467350" y="617538"/>
          <p14:tracePt t="14154" x="5454650" y="623888"/>
          <p14:tracePt t="14162" x="5416550" y="630238"/>
          <p14:tracePt t="14169" x="5397500" y="630238"/>
          <p14:tracePt t="14177" x="5378450" y="630238"/>
          <p14:tracePt t="14186" x="5365750" y="630238"/>
          <p14:tracePt t="14201" x="5359400" y="623888"/>
          <p14:tracePt t="14209" x="5346700" y="611188"/>
          <p14:tracePt t="14217" x="5334000" y="604838"/>
          <p14:tracePt t="14225" x="5308600" y="592138"/>
          <p14:tracePt t="14231" x="5289550" y="592138"/>
          <p14:tracePt t="14239" x="5270500" y="585788"/>
          <p14:tracePt t="14247" x="5256213" y="579438"/>
          <p14:tracePt t="14256" x="5249863" y="566738"/>
          <p14:tracePt t="14263" x="5243513" y="554038"/>
          <p14:tracePt t="14272" x="5243513" y="541338"/>
          <p14:tracePt t="14279" x="5230813" y="541338"/>
          <p14:tracePt t="14288" x="5218113" y="541338"/>
          <p14:tracePt t="14295" x="5205413" y="541338"/>
          <p14:tracePt t="14304" x="5192713" y="541338"/>
          <p14:tracePt t="16207" x="5205413" y="554038"/>
          <p14:tracePt t="16215" x="5249863" y="566738"/>
          <p14:tracePt t="16223" x="5283200" y="579438"/>
          <p14:tracePt t="16231" x="5295900" y="592138"/>
          <p14:tracePt t="16239" x="5302250" y="611188"/>
          <p14:tracePt t="16247" x="5302250" y="630238"/>
          <p14:tracePt t="16255" x="5302250" y="657225"/>
          <p14:tracePt t="16263" x="5302250" y="676275"/>
          <p14:tracePt t="16271" x="5302250" y="688975"/>
          <p14:tracePt t="16288" x="5308600" y="688975"/>
          <p14:tracePt t="16327" x="5308600" y="669925"/>
          <p14:tracePt t="16336" x="5314950" y="663575"/>
          <p14:tracePt t="16343" x="5327650" y="650875"/>
          <p14:tracePt t="16352" x="5340350" y="644525"/>
          <p14:tracePt t="16360" x="5353050" y="636588"/>
          <p14:tracePt t="16370" x="5353050" y="623888"/>
          <p14:tracePt t="16377" x="5359400" y="617538"/>
          <p14:tracePt t="16386" x="5365750" y="598488"/>
          <p14:tracePt t="16393" x="5372100" y="585788"/>
          <p14:tracePt t="16402" x="5372100" y="579438"/>
          <p14:tracePt t="16411" x="5372100" y="566738"/>
          <p14:tracePt t="16420" x="5372100" y="554038"/>
          <p14:tracePt t="16439" x="5372100" y="547688"/>
          <p14:tracePt t="16452" x="5372100" y="541338"/>
          <p14:tracePt t="16459" x="5365750" y="541338"/>
          <p14:tracePt t="16468" x="5359400" y="534988"/>
          <p14:tracePt t="16477" x="5359400" y="522288"/>
          <p14:tracePt t="16483" x="5359400" y="509588"/>
          <p14:tracePt t="16491" x="5359400" y="496888"/>
          <p14:tracePt t="16503" x="5359400" y="490538"/>
          <p14:tracePt t="16637" x="5359400" y="503238"/>
          <p14:tracePt t="16645" x="5359400" y="509588"/>
          <p14:tracePt t="16653" x="5359400" y="522288"/>
          <p14:tracePt t="16661" x="5359400" y="528638"/>
          <p14:tracePt t="16677" x="5359400" y="534988"/>
          <p14:tracePt t="16686" x="5365750" y="541338"/>
          <p14:tracePt t="16702" x="5372100" y="547688"/>
          <p14:tracePt t="16713" x="5378450" y="547688"/>
          <p14:tracePt t="16734" x="5378450" y="554038"/>
          <p14:tracePt t="16743" x="5384800" y="554038"/>
          <p14:tracePt t="16815" x="5378450" y="554038"/>
          <p14:tracePt t="16839" x="5372100" y="554038"/>
          <p14:tracePt t="16933" x="5365750" y="554038"/>
          <p14:tracePt t="17093" x="5365750" y="560388"/>
          <p14:tracePt t="17100" x="5372100" y="566738"/>
          <p14:tracePt t="17108" x="5384800" y="573088"/>
          <p14:tracePt t="17123" x="5391150" y="573088"/>
          <p14:tracePt t="17131" x="5403850" y="579438"/>
          <p14:tracePt t="17277" x="5397500" y="579438"/>
          <p14:tracePt t="17285" x="5384800" y="585788"/>
          <p14:tracePt t="17293" x="5372100" y="592138"/>
          <p14:tracePt t="17302" x="5365750" y="598488"/>
          <p14:tracePt t="17603" x="5372100" y="598488"/>
          <p14:tracePt t="17621" x="5384800" y="598488"/>
          <p14:tracePt t="17629" x="5391150" y="598488"/>
          <p14:tracePt t="17637" x="5397500" y="604838"/>
          <p14:tracePt t="17645" x="5403850" y="604838"/>
          <p14:tracePt t="17653" x="5410200" y="604838"/>
          <p14:tracePt t="17675" x="5416550" y="604838"/>
          <p14:tracePt t="17741" x="5416550" y="611188"/>
          <p14:tracePt t="17831" x="5410200" y="611188"/>
          <p14:tracePt t="17839" x="5403850" y="611188"/>
          <p14:tracePt t="17847" x="5397500" y="611188"/>
          <p14:tracePt t="17855" x="5384800" y="611188"/>
          <p14:tracePt t="17863" x="5378450" y="611188"/>
          <p14:tracePt t="17871" x="5365750" y="617538"/>
          <p14:tracePt t="17879" x="5353050" y="617538"/>
          <p14:tracePt t="17888" x="5346700" y="617538"/>
          <p14:tracePt t="17895" x="5340350" y="617538"/>
          <p14:tracePt t="17973" x="5334000" y="617538"/>
          <p14:tracePt t="18026" x="5334000" y="623888"/>
          <p14:tracePt t="18038" x="5334000" y="630238"/>
          <p14:tracePt t="18045" x="5340350" y="636588"/>
          <p14:tracePt t="18053" x="5346700" y="636588"/>
          <p14:tracePt t="18061" x="5353050" y="636588"/>
          <p14:tracePt t="18069" x="5359400" y="636588"/>
          <p14:tracePt t="18075" x="5372100" y="636588"/>
          <p14:tracePt t="18084" x="5384800" y="636588"/>
          <p14:tracePt t="18092" x="5391150" y="630238"/>
          <p14:tracePt t="18100" x="5403850" y="623888"/>
          <p14:tracePt t="18108" x="5410200" y="623888"/>
          <p14:tracePt t="18116" x="5416550" y="623888"/>
          <p14:tracePt t="18123" x="5416550" y="617538"/>
          <p14:tracePt t="18131" x="5422900" y="617538"/>
          <p14:tracePt t="18139" x="5429250" y="617538"/>
          <p14:tracePt t="18233" x="5429250" y="611188"/>
          <p14:tracePt t="18253" x="5429250" y="604838"/>
          <p14:tracePt t="18261" x="5422900" y="598488"/>
          <p14:tracePt t="18277" x="5416550" y="598488"/>
          <p14:tracePt t="18286" x="5410200" y="598488"/>
          <p14:tracePt t="18297" x="5403850" y="598488"/>
          <p14:tracePt t="18577" x="5403850" y="604838"/>
          <p14:tracePt t="18593" x="5403850" y="611188"/>
          <p14:tracePt t="18602" x="5410200" y="617538"/>
          <p14:tracePt t="18609" x="5410200" y="623888"/>
          <p14:tracePt t="18625" x="5416550" y="630238"/>
          <p14:tracePt t="18680" x="5422900" y="630238"/>
          <p14:tracePt t="18695" x="5429250" y="630238"/>
          <p14:tracePt t="18711" x="5435600" y="617538"/>
          <p14:tracePt t="18720" x="5435600" y="611188"/>
          <p14:tracePt t="18727" x="5435600" y="604838"/>
          <p14:tracePt t="18743" x="5435600" y="598488"/>
          <p14:tracePt t="18759" x="5435600" y="592138"/>
          <p14:tracePt t="18779" x="5429250" y="592138"/>
          <p14:tracePt t="18787" x="5422900" y="592138"/>
          <p14:tracePt t="18795" x="5416550" y="592138"/>
          <p14:tracePt t="18803" x="5403850" y="598488"/>
          <p14:tracePt t="18811" x="5397500" y="604838"/>
          <p14:tracePt t="18819" x="5391150" y="604838"/>
          <p14:tracePt t="18835" x="5378450" y="604838"/>
          <p14:tracePt t="18843" x="5378450" y="611188"/>
          <p14:tracePt t="18851" x="5372100" y="617538"/>
          <p14:tracePt t="18859" x="5365750" y="617538"/>
          <p14:tracePt t="18866" x="5365750" y="623888"/>
          <p14:tracePt t="18905" x="5365750" y="630238"/>
          <p14:tracePt t="18921" x="5372100" y="630238"/>
          <p14:tracePt t="18929" x="5384800" y="630238"/>
          <p14:tracePt t="18937" x="5397500" y="630238"/>
          <p14:tracePt t="18953" x="5403850" y="630238"/>
          <p14:tracePt t="18966" x="5410200" y="630238"/>
          <p14:tracePt t="19063" x="5410200" y="623888"/>
          <p14:tracePt t="19079" x="5403850" y="623888"/>
          <p14:tracePt t="19087" x="5397500" y="623888"/>
          <p14:tracePt t="19095" x="5391150" y="623888"/>
          <p14:tracePt t="19103" x="5391150" y="630238"/>
          <p14:tracePt t="19111" x="5384800" y="630238"/>
          <p14:tracePt t="19177" x="5384800" y="636588"/>
          <p14:tracePt t="19197" x="5397500" y="630238"/>
          <p14:tracePt t="19205" x="5397500" y="623888"/>
          <p14:tracePt t="19213" x="5403850" y="623888"/>
          <p14:tracePt t="19359" x="5397500" y="623888"/>
          <p14:tracePt t="19411" x="5391150" y="623888"/>
          <p14:tracePt t="19445" x="5384800" y="623888"/>
          <p14:tracePt t="19457" x="5378450" y="623888"/>
          <p14:tracePt t="19466" x="5372100" y="630238"/>
          <p14:tracePt t="19473" x="5359400" y="630238"/>
          <p14:tracePt t="19484" x="5346700" y="623888"/>
          <p14:tracePt t="19490" x="5340350" y="617538"/>
          <p14:tracePt t="19498" x="5334000" y="617538"/>
          <p14:tracePt t="21713" x="5340350" y="617538"/>
          <p14:tracePt t="21733" x="5346700" y="617538"/>
          <p14:tracePt t="21741" x="5353050" y="617538"/>
          <p14:tracePt t="21749" x="5365750" y="623888"/>
          <p14:tracePt t="21757" x="5378450" y="630238"/>
          <p14:tracePt t="21767" x="5384800" y="630238"/>
          <p14:tracePt t="21775" x="5403850" y="630238"/>
          <p14:tracePt t="21783" x="5416550" y="630238"/>
          <p14:tracePt t="21791" x="5422900" y="630238"/>
          <p14:tracePt t="21800" x="5435600" y="611188"/>
          <p14:tracePt t="21809" x="5441950" y="592138"/>
          <p14:tracePt t="21817" x="5448300" y="585788"/>
          <p14:tracePt t="21825" x="5454650" y="573088"/>
          <p14:tracePt t="21833" x="5454650" y="560388"/>
          <p14:tracePt t="21841" x="5454650" y="554038"/>
          <p14:tracePt t="21869" x="5448300" y="547688"/>
          <p14:tracePt t="21885" x="5441950" y="541338"/>
          <p14:tracePt t="21904" x="5435600" y="534988"/>
          <p14:tracePt t="21914" x="5435600" y="528638"/>
          <p14:tracePt t="21922" x="5429250" y="528638"/>
          <p14:tracePt t="21939" x="5429250" y="522288"/>
          <p14:tracePt t="21947" x="5422900" y="515938"/>
          <p14:tracePt t="21957" x="5416550" y="515938"/>
          <p14:tracePt t="21963" x="5416550" y="509588"/>
          <p14:tracePt t="21975" x="5410200" y="509588"/>
          <p14:tracePt t="22015" x="5403850" y="509588"/>
          <p14:tracePt t="22027" x="5397500" y="509588"/>
          <p14:tracePt t="22117" x="5397500" y="522288"/>
          <p14:tracePt t="22133" x="5397500" y="528638"/>
          <p14:tracePt t="22149" x="5397500" y="534988"/>
          <p14:tracePt t="22279" x="5397500" y="541338"/>
          <p14:tracePt t="22287" x="5397500" y="547688"/>
          <p14:tracePt t="22296" x="5384800" y="554038"/>
          <p14:tracePt t="22304" x="5372100" y="560388"/>
          <p14:tracePt t="22961" x="5365750" y="566738"/>
          <p14:tracePt t="22978" x="5327650" y="585788"/>
          <p14:tracePt t="22986" x="5243513" y="611188"/>
          <p14:tracePt t="22993" x="5173663" y="630238"/>
          <p14:tracePt t="23001" x="5110163" y="650875"/>
          <p14:tracePt t="23009" x="5033963" y="669925"/>
          <p14:tracePt t="23017" x="4957763" y="688975"/>
          <p14:tracePt t="23025" x="4881563" y="701675"/>
          <p14:tracePt t="23033" x="4818063" y="714375"/>
          <p14:tracePt t="23039" x="4759325" y="727075"/>
          <p14:tracePt t="23048" x="4702175" y="746125"/>
          <p14:tracePt t="23055" x="4645025" y="758825"/>
          <p14:tracePt t="23064" x="4594225" y="777875"/>
          <p14:tracePt t="23071" x="4537075" y="790575"/>
          <p14:tracePt t="23080" x="4492625" y="809625"/>
          <p14:tracePt t="23087" x="4448175" y="815975"/>
          <p14:tracePt t="23096" x="4403725" y="822325"/>
          <p14:tracePt t="23104" x="4359275" y="822325"/>
          <p14:tracePt t="23112" x="4313238" y="822325"/>
          <p14:tracePt t="23120" x="4268788" y="815975"/>
          <p14:tracePt t="23127" x="4224338" y="803275"/>
          <p14:tracePt t="23135" x="4167188" y="796925"/>
          <p14:tracePt t="23143" x="4122738" y="790575"/>
          <p14:tracePt t="23151" x="4103688" y="777875"/>
          <p14:tracePt t="23159" x="4097338" y="765175"/>
          <p14:tracePt t="23167" x="4084638" y="758825"/>
          <p14:tracePt t="23173" x="4071938" y="752475"/>
          <p14:tracePt t="23182" x="4059238" y="752475"/>
          <p14:tracePt t="23189" x="4046538" y="752475"/>
          <p14:tracePt t="23198" x="4021138" y="752475"/>
          <p14:tracePt t="23205" x="3989388" y="758825"/>
          <p14:tracePt t="23214" x="3963988" y="758825"/>
          <p14:tracePt t="23221" x="3951288" y="758825"/>
          <p14:tracePt t="23230" x="3938588" y="752475"/>
          <p14:tracePt t="23237" x="3938588" y="746125"/>
          <p14:tracePt t="23246" x="3938588" y="739775"/>
          <p14:tracePt t="23253" x="3932238" y="727075"/>
          <p14:tracePt t="23262" x="3932238" y="720725"/>
          <p14:tracePt t="23270" x="3925888" y="720725"/>
          <p14:tracePt t="23281" x="3919538" y="720725"/>
          <p14:tracePt t="23297" x="3919538" y="714375"/>
          <p14:tracePt t="23309" x="3919538" y="708025"/>
          <p14:tracePt t="23333" x="3919538" y="701675"/>
          <p14:tracePt t="23403" x="3913188" y="701675"/>
          <p14:tracePt t="23419" x="3906838" y="701675"/>
          <p14:tracePt t="23428" x="3906838" y="695325"/>
          <p14:tracePt t="23443" x="3906838" y="688975"/>
          <p14:tracePt t="23471" x="3900488" y="688975"/>
          <p14:tracePt t="23480" x="3894138" y="682625"/>
          <p14:tracePt t="23489" x="3887788" y="676275"/>
          <p14:tracePt t="23505" x="3879850" y="676275"/>
          <p14:tracePt t="23515" x="3873500" y="669925"/>
          <p14:tracePt t="23530" x="3829050" y="657225"/>
          <p14:tracePt t="23537" x="3765550" y="650875"/>
          <p14:tracePt t="23546" x="3721100" y="636588"/>
          <p14:tracePt t="23553" x="3689350" y="623888"/>
          <p14:tracePt t="23562" x="3683000" y="623888"/>
          <p14:tracePt t="23570" x="3670300" y="611188"/>
          <p14:tracePt t="23579" x="3657600" y="604838"/>
          <p14:tracePt t="23585" x="3651250" y="604838"/>
          <p14:tracePt t="23651" x="3657600" y="604838"/>
          <p14:tracePt t="23675" x="3663950" y="604838"/>
          <p14:tracePt t="23739" x="3670300" y="611188"/>
          <p14:tracePt t="23751" x="3676650" y="611188"/>
          <p14:tracePt t="25051" x="3676650" y="617538"/>
          <p14:tracePt t="25063" x="3683000" y="617538"/>
          <p14:tracePt t="25071" x="3695700" y="630238"/>
          <p14:tracePt t="25079" x="3695700" y="636588"/>
          <p14:tracePt t="25087" x="3708400" y="644525"/>
          <p14:tracePt t="25096" x="3714750" y="650875"/>
          <p14:tracePt t="25103" x="3721100" y="657225"/>
          <p14:tracePt t="25128" x="3727450" y="663575"/>
          <p14:tracePt t="25135" x="3733800" y="663575"/>
          <p14:tracePt t="25145" x="3733800" y="669925"/>
          <p14:tracePt t="25152" x="3740150" y="676275"/>
          <p14:tracePt t="25157" x="3752850" y="676275"/>
          <p14:tracePt t="25165" x="3752850" y="682625"/>
          <p14:tracePt t="25173" x="3759200" y="688975"/>
          <p14:tracePt t="25181" x="3765550" y="688975"/>
          <p14:tracePt t="25189" x="3765550" y="695325"/>
          <p14:tracePt t="25197" x="3771900" y="695325"/>
          <p14:tracePt t="26427" x="3771900" y="701675"/>
          <p14:tracePt t="26435" x="3771900" y="714375"/>
          <p14:tracePt t="26443" x="3784600" y="714375"/>
          <p14:tracePt t="26451" x="3829050" y="695325"/>
          <p14:tracePt t="26460" x="3894138" y="644525"/>
          <p14:tracePt t="26467" x="3932238" y="617538"/>
          <p14:tracePt t="26527" x="3938588" y="617538"/>
          <p14:tracePt t="26625" x="3944938" y="617538"/>
          <p14:tracePt t="26763" x="3938588" y="617538"/>
          <p14:tracePt t="26861" x="3932238" y="617538"/>
          <p14:tracePt t="26869" x="3925888" y="617538"/>
          <p14:tracePt t="26889" x="3919538" y="617538"/>
          <p14:tracePt t="26905" x="3906838" y="617538"/>
          <p14:tracePt t="27047" x="3900488" y="617538"/>
          <p14:tracePt t="27513" x="3900488" y="623888"/>
          <p14:tracePt t="27537" x="3906838" y="630238"/>
          <p14:tracePt t="27543" x="3919538" y="644525"/>
          <p14:tracePt t="27562" x="3925888" y="644525"/>
          <p14:tracePt t="27569" x="3938588" y="650875"/>
          <p14:tracePt t="27581" x="3938588" y="657225"/>
          <p14:tracePt t="27615" x="3944938" y="657225"/>
          <p14:tracePt t="27623" x="3951288" y="663575"/>
          <p14:tracePt t="27631" x="3957638" y="663575"/>
          <p14:tracePt t="27639" x="3983038" y="663575"/>
          <p14:tracePt t="27647" x="4008438" y="663575"/>
          <p14:tracePt t="27658" x="4014788" y="663575"/>
          <p14:tracePt t="27665" x="4027488" y="663575"/>
          <p14:tracePt t="27673" x="4033838" y="663575"/>
          <p14:tracePt t="27681" x="4040188" y="663575"/>
          <p14:tracePt t="27689" x="4052888" y="663575"/>
          <p14:tracePt t="27699" x="4059238" y="663575"/>
          <p14:tracePt t="27707" x="4065588" y="663575"/>
          <p14:tracePt t="27715" x="4071938" y="663575"/>
          <p14:tracePt t="27723" x="4078288" y="663575"/>
          <p14:tracePt t="27731" x="4090988" y="663575"/>
          <p14:tracePt t="27739" x="4097338" y="657225"/>
          <p14:tracePt t="27747" x="4103688" y="650875"/>
          <p14:tracePt t="27776" x="4110038" y="650875"/>
          <p14:tracePt t="27799" x="4116388" y="644525"/>
          <p14:tracePt t="27808" x="4122738" y="644525"/>
          <p14:tracePt t="27815" x="4135438" y="644525"/>
          <p14:tracePt t="27823" x="4141788" y="644525"/>
          <p14:tracePt t="27831" x="4141788" y="636588"/>
          <p14:tracePt t="27840" x="4148138" y="636588"/>
          <p14:tracePt t="27882" x="4154488" y="630238"/>
          <p14:tracePt t="27985" x="4154488" y="623888"/>
          <p14:tracePt t="28059" x="4154488" y="617538"/>
          <p14:tracePt t="28076" x="4154488" y="611188"/>
          <p14:tracePt t="28737" x="4148138" y="611188"/>
          <p14:tracePt t="28777" x="4141788" y="611188"/>
          <p14:tracePt t="28793" x="4141788" y="617538"/>
          <p14:tracePt t="28807" x="4135438" y="617538"/>
          <p14:tracePt t="28855" x="4129088" y="617538"/>
          <p14:tracePt t="28985" x="4135438" y="617538"/>
          <p14:tracePt t="29037" x="4141788" y="617538"/>
          <p14:tracePt t="29058" x="4148138" y="617538"/>
          <p14:tracePt t="29103" x="4154488" y="617538"/>
          <p14:tracePt t="29378" x="4148138" y="623888"/>
          <p14:tracePt t="29873" x="4148138" y="630238"/>
          <p14:tracePt t="29881" x="4160838" y="636588"/>
          <p14:tracePt t="29889" x="4167188" y="650875"/>
          <p14:tracePt t="29897" x="4179888" y="663575"/>
          <p14:tracePt t="29906" x="4186238" y="688975"/>
          <p14:tracePt t="29914" x="4192588" y="708025"/>
          <p14:tracePt t="29922" x="4198938" y="714375"/>
          <p14:tracePt t="29930" x="4198938" y="720725"/>
          <p14:tracePt t="29983" x="4205288" y="720725"/>
          <p14:tracePt t="30003" x="4211638" y="720725"/>
          <p14:tracePt t="30027" x="4217988" y="720725"/>
          <p14:tracePt t="30035" x="4224338" y="701675"/>
          <p14:tracePt t="30043" x="4224338" y="695325"/>
          <p14:tracePt t="30051" x="4230688" y="682625"/>
          <p14:tracePt t="30059" x="4237038" y="669925"/>
          <p14:tracePt t="30069" x="4243388" y="657225"/>
          <p14:tracePt t="30077" x="4249738" y="650875"/>
          <p14:tracePt t="30085" x="4256088" y="636588"/>
          <p14:tracePt t="30093" x="4262438" y="623888"/>
          <p14:tracePt t="30101" x="4262438" y="617538"/>
          <p14:tracePt t="30111" x="4268788" y="604838"/>
          <p14:tracePt t="30119" x="4281488" y="592138"/>
          <p14:tracePt t="30127" x="4294188" y="579438"/>
          <p14:tracePt t="30143" x="4300538" y="579438"/>
          <p14:tracePt t="30151" x="4300538" y="573088"/>
          <p14:tracePt t="30475" x="4306888" y="573088"/>
          <p14:tracePt t="30483" x="4332288" y="585788"/>
          <p14:tracePt t="30492" x="4378325" y="604838"/>
          <p14:tracePt t="30499" x="4416425" y="617538"/>
          <p14:tracePt t="30506" x="4460875" y="630238"/>
          <p14:tracePt t="30513" x="4505325" y="650875"/>
          <p14:tracePt t="30522" x="4549775" y="657225"/>
          <p14:tracePt t="30531" x="4568825" y="663575"/>
          <p14:tracePt t="30540" x="4581525" y="669925"/>
          <p14:tracePt t="30551" x="4587875" y="669925"/>
          <p14:tracePt t="30597" x="4594225" y="669925"/>
          <p14:tracePt t="30617" x="4606925" y="657225"/>
          <p14:tracePt t="30627" x="4632325" y="644525"/>
          <p14:tracePt t="30635" x="4670425" y="630238"/>
          <p14:tracePt t="30643" x="4708525" y="617538"/>
          <p14:tracePt t="30651" x="4733925" y="604838"/>
          <p14:tracePt t="30659" x="4746625" y="592138"/>
          <p14:tracePt t="30667" x="4752975" y="585788"/>
          <p14:tracePt t="30676" x="4765675" y="579438"/>
          <p14:tracePt t="30693" x="4772025" y="579438"/>
          <p14:tracePt t="30715" x="4772025" y="573088"/>
          <p14:tracePt t="30724" x="4778375" y="566738"/>
          <p14:tracePt t="30731" x="4791075" y="560388"/>
          <p14:tracePt t="30741" x="4797425" y="547688"/>
          <p14:tracePt t="30749" x="4811713" y="534988"/>
          <p14:tracePt t="30758" x="4824413" y="528638"/>
          <p14:tracePt t="30765" x="4837113" y="522288"/>
          <p14:tracePt t="31527" x="4856163" y="554038"/>
          <p14:tracePt t="31535" x="4887913" y="592138"/>
          <p14:tracePt t="31543" x="4906963" y="611188"/>
          <p14:tracePt t="31551" x="4932363" y="630238"/>
          <p14:tracePt t="31557" x="4957763" y="644525"/>
          <p14:tracePt t="31565" x="4995863" y="663575"/>
          <p14:tracePt t="31573" x="5008563" y="663575"/>
          <p14:tracePt t="31581" x="5021263" y="669925"/>
          <p14:tracePt t="31662" x="5027613" y="669925"/>
          <p14:tracePt t="31735" x="5033963" y="669925"/>
          <p14:tracePt t="31759" x="5040313" y="657225"/>
          <p14:tracePt t="31767" x="5046663" y="650875"/>
          <p14:tracePt t="31777" x="5046663" y="636588"/>
          <p14:tracePt t="31786" x="5053013" y="623888"/>
          <p14:tracePt t="31793" x="5059363" y="617538"/>
          <p14:tracePt t="31801" x="5059363" y="611188"/>
          <p14:tracePt t="31813" x="5059363" y="604838"/>
          <p14:tracePt t="31825" x="5059363" y="598488"/>
          <p14:tracePt t="31879" x="5059363" y="592138"/>
          <p14:tracePt t="31895" x="5046663" y="585788"/>
          <p14:tracePt t="31911" x="5040313" y="585788"/>
          <p14:tracePt t="31919" x="5033963" y="585788"/>
          <p14:tracePt t="31952" x="5027613" y="585788"/>
          <p14:tracePt t="31967" x="5021263" y="585788"/>
          <p14:tracePt t="31975" x="5014913" y="585788"/>
          <p14:tracePt t="31993" x="5008563" y="585788"/>
          <p14:tracePt t="32023" x="5002213" y="585788"/>
          <p14:tracePt t="32057" x="4995863" y="585788"/>
          <p14:tracePt t="32073" x="4989513" y="585788"/>
          <p14:tracePt t="32645" x="4995863" y="592138"/>
          <p14:tracePt t="32697" x="5002213" y="592138"/>
          <p14:tracePt t="32723" x="5008563" y="604838"/>
          <p14:tracePt t="32731" x="5014913" y="611188"/>
          <p14:tracePt t="32747" x="5021263" y="617538"/>
          <p14:tracePt t="32755" x="5033963" y="630238"/>
          <p14:tracePt t="32763" x="5040313" y="636588"/>
          <p14:tracePt t="32772" x="5053013" y="636588"/>
          <p14:tracePt t="32779" x="5065713" y="644525"/>
          <p14:tracePt t="32788" x="5072063" y="650875"/>
          <p14:tracePt t="32795" x="5091113" y="657225"/>
          <p14:tracePt t="32805" x="5103813" y="663575"/>
          <p14:tracePt t="32813" x="5110163" y="663575"/>
          <p14:tracePt t="32822" x="5122863" y="669925"/>
          <p14:tracePt t="32829" x="5135563" y="669925"/>
          <p14:tracePt t="32838" x="5141913" y="676275"/>
          <p14:tracePt t="32845" x="5154613" y="676275"/>
          <p14:tracePt t="32856" x="5167313" y="676275"/>
          <p14:tracePt t="32863" x="5173663" y="682625"/>
          <p14:tracePt t="32872" x="5186363" y="682625"/>
          <p14:tracePt t="32879" x="5199063" y="688975"/>
          <p14:tracePt t="32888" x="5205413" y="688975"/>
          <p14:tracePt t="32895" x="5211763" y="688975"/>
          <p14:tracePt t="32904" x="5224463" y="688975"/>
          <p14:tracePt t="32911" x="5230813" y="688975"/>
          <p14:tracePt t="32920" x="5237163" y="688975"/>
          <p14:tracePt t="32927" x="5243513" y="688975"/>
          <p14:tracePt t="32944" x="5249863" y="688975"/>
          <p14:tracePt t="32952" x="5264150" y="688975"/>
          <p14:tracePt t="32971" x="5276850" y="682625"/>
          <p14:tracePt t="32977" x="5289550" y="669925"/>
          <p14:tracePt t="32987" x="5295900" y="663575"/>
          <p14:tracePt t="32995" x="5308600" y="650875"/>
          <p14:tracePt t="33001" x="5314950" y="650875"/>
          <p14:tracePt t="33009" x="5321300" y="644525"/>
          <p14:tracePt t="33103" x="5334000" y="630238"/>
          <p14:tracePt t="33111" x="5346700" y="623888"/>
          <p14:tracePt t="33123" x="5346700" y="617538"/>
          <p14:tracePt t="33215" x="5346700" y="611188"/>
          <p14:tracePt t="36342" x="5353050" y="617538"/>
          <p14:tracePt t="36349" x="5397500" y="676275"/>
          <p14:tracePt t="36357" x="5467350" y="727075"/>
          <p14:tracePt t="36366" x="5543550" y="752475"/>
          <p14:tracePt t="36373" x="5632450" y="771525"/>
          <p14:tracePt t="36381" x="5735638" y="784225"/>
          <p14:tracePt t="36389" x="5875338" y="803275"/>
          <p14:tracePt t="36397" x="6002338" y="803275"/>
          <p14:tracePt t="36405" x="6135688" y="803275"/>
          <p14:tracePt t="36413" x="6245225" y="790575"/>
          <p14:tracePt t="36421" x="6340475" y="771525"/>
          <p14:tracePt t="36429" x="6448425" y="746125"/>
          <p14:tracePt t="36437" x="6524625" y="720725"/>
          <p14:tracePt t="36445" x="6588125" y="695325"/>
          <p14:tracePt t="36453" x="6646863" y="669925"/>
          <p14:tracePt t="36459" x="6704013" y="617538"/>
          <p14:tracePt t="36467" x="6754813" y="566738"/>
          <p14:tracePt t="36475" x="6792913" y="534988"/>
          <p14:tracePt t="36484" x="6831013" y="515938"/>
          <p14:tracePt t="36491" x="6843713" y="503238"/>
          <p14:tracePt t="36500" x="6856413" y="490538"/>
          <p14:tracePt t="36507" x="6862763" y="484188"/>
          <p14:tracePt t="36516" x="6894513" y="477838"/>
          <p14:tracePt t="36524" x="6945313" y="458788"/>
          <p14:tracePt t="36532" x="6970713" y="446088"/>
          <p14:tracePt t="36539" x="7002463" y="433388"/>
          <p14:tracePt t="36547" x="7015163" y="427038"/>
          <p14:tracePt t="36555" x="7027863" y="414338"/>
          <p14:tracePt t="36571" x="7027863" y="401638"/>
          <p14:tracePt t="36579" x="7027863" y="388938"/>
          <p14:tracePt t="36587" x="7015163" y="382588"/>
          <p14:tracePt t="36593" x="7002463" y="369888"/>
          <p14:tracePt t="36602" x="6964363" y="344488"/>
          <p14:tracePt t="36609" x="6919913" y="331788"/>
          <p14:tracePt t="36618" x="6875463" y="319088"/>
          <p14:tracePt t="36625" x="6818313" y="300038"/>
          <p14:tracePt t="36634" x="6754813" y="293688"/>
          <p14:tracePt t="36641" x="6691313" y="293688"/>
          <p14:tracePt t="36650" x="6613525" y="293688"/>
          <p14:tracePt t="36658" x="6511925" y="293688"/>
          <p14:tracePt t="36666" x="6403975" y="293688"/>
          <p14:tracePt t="36674" x="6308725" y="293688"/>
          <p14:tracePt t="36682" x="6213475" y="293688"/>
          <p14:tracePt t="36689" x="6116638" y="293688"/>
          <p14:tracePt t="36697" x="6065838" y="293688"/>
          <p14:tracePt t="36705" x="6021388" y="293688"/>
          <p14:tracePt t="36713" x="6002338" y="300038"/>
          <p14:tracePt t="36721" x="5989638" y="306388"/>
          <p14:tracePt t="36763" x="5989638" y="331788"/>
          <p14:tracePt t="36772" x="6002338" y="357188"/>
          <p14:tracePt t="36779" x="6040438" y="407988"/>
          <p14:tracePt t="36787" x="6078538" y="452438"/>
          <p14:tracePt t="36795" x="6135688" y="503238"/>
          <p14:tracePt t="36803" x="6213475" y="547688"/>
          <p14:tracePt t="36811" x="6315075" y="585788"/>
          <p14:tracePt t="36819" x="6448425" y="611188"/>
          <p14:tracePt t="36827" x="6659563" y="636588"/>
          <p14:tracePt t="36835" x="6875463" y="650875"/>
          <p14:tracePt t="36843" x="7099300" y="644525"/>
          <p14:tracePt t="36851" x="7366000" y="630238"/>
          <p14:tracePt t="36859" x="7570788" y="604838"/>
          <p14:tracePt t="36868" x="7793038" y="579438"/>
          <p14:tracePt t="36875" x="7977188" y="560388"/>
          <p14:tracePt t="36891" x="8207375" y="547688"/>
          <p14:tracePt t="36900" x="8264525" y="541338"/>
          <p14:tracePt t="36907" x="8277225" y="528638"/>
          <p14:tracePt t="36916" x="8283575" y="528638"/>
          <p14:tracePt t="36927" x="8283575" y="522288"/>
          <p14:tracePt t="36943" x="8277225" y="509588"/>
          <p14:tracePt t="36952" x="8264525" y="496888"/>
          <p14:tracePt t="36959" x="8258175" y="496888"/>
          <p14:tracePt t="38871" x="8264525" y="471488"/>
          <p14:tracePt t="38879" x="8340725" y="369888"/>
          <p14:tracePt t="38887" x="8385175" y="344488"/>
          <p14:tracePt t="38895" x="8410575" y="363538"/>
          <p14:tracePt t="38906" x="8410575" y="369888"/>
          <p14:tracePt t="39529" x="8385175" y="369888"/>
          <p14:tracePt t="39537" x="8359775" y="382588"/>
          <p14:tracePt t="39546" x="8340725" y="395288"/>
          <p14:tracePt t="39553" x="8334375" y="401638"/>
          <p14:tracePt t="39561" x="8328025" y="414338"/>
          <p14:tracePt t="39577" x="8334375" y="414338"/>
          <p14:tracePt t="39585" x="8347075" y="401638"/>
          <p14:tracePt t="39593" x="8353425" y="388938"/>
          <p14:tracePt t="39601" x="8353425" y="382588"/>
          <p14:tracePt t="39609" x="8353425" y="363538"/>
          <p14:tracePt t="39617" x="8347075" y="350838"/>
          <p14:tracePt t="39625" x="8340725" y="350838"/>
          <p14:tracePt t="39633" x="8302625" y="357188"/>
          <p14:tracePt t="39641" x="8226425" y="382588"/>
          <p14:tracePt t="39649" x="8143875" y="395288"/>
          <p14:tracePt t="39657" x="8067675" y="395288"/>
          <p14:tracePt t="39664" x="7983538" y="407988"/>
          <p14:tracePt t="39671" x="7888288" y="407988"/>
          <p14:tracePt t="39680" x="7780338" y="420688"/>
          <p14:tracePt t="39688" x="7672388" y="439738"/>
          <p14:tracePt t="39696" x="7570788" y="458788"/>
          <p14:tracePt t="39703" x="7397750" y="477838"/>
          <p14:tracePt t="39711" x="7213600" y="515938"/>
          <p14:tracePt t="39719" x="7027863" y="534988"/>
          <p14:tracePt t="39727" x="6818313" y="585788"/>
          <p14:tracePt t="39735" x="6600825" y="636588"/>
          <p14:tracePt t="39743" x="6410325" y="676275"/>
          <p14:tracePt t="39751" x="6276975" y="682625"/>
          <p14:tracePt t="39759" x="6161088" y="682625"/>
          <p14:tracePt t="39767" x="6053138" y="695325"/>
          <p14:tracePt t="39775" x="5970588" y="701675"/>
          <p14:tracePt t="39783" x="5875338" y="708025"/>
          <p14:tracePt t="39791" x="5780088" y="720725"/>
          <p14:tracePt t="39798" x="5689600" y="727075"/>
          <p14:tracePt t="39805" x="5626100" y="727075"/>
          <p14:tracePt t="39814" x="5594350" y="727075"/>
          <p14:tracePt t="39821" x="5575300" y="727075"/>
          <p14:tracePt t="39830" x="5568950" y="727075"/>
          <p14:tracePt t="39837" x="5556250" y="727075"/>
          <p14:tracePt t="39846" x="5537200" y="720725"/>
          <p14:tracePt t="39853" x="5524500" y="720725"/>
          <p14:tracePt t="39861" x="5492750" y="720725"/>
          <p14:tracePt t="39869" x="5454650" y="720725"/>
          <p14:tracePt t="39877" x="5410200" y="720725"/>
          <p14:tracePt t="39885" x="5378450" y="733425"/>
          <p14:tracePt t="39904" x="5302250" y="739775"/>
          <p14:tracePt t="39909" x="5256213" y="739775"/>
          <p14:tracePt t="39917" x="5211763" y="739775"/>
          <p14:tracePt t="39925" x="5167313" y="733425"/>
          <p14:tracePt t="39933" x="5122863" y="727075"/>
          <p14:tracePt t="39941" x="5091113" y="714375"/>
          <p14:tracePt t="39948" x="5046663" y="708025"/>
          <p14:tracePt t="39955" x="4995863" y="688975"/>
          <p14:tracePt t="39965" x="4951413" y="676275"/>
          <p14:tracePt t="39972" x="4906963" y="663575"/>
          <p14:tracePt t="39979" x="4843463" y="644525"/>
          <p14:tracePt t="39987" x="4772025" y="623888"/>
          <p14:tracePt t="39995" x="4714875" y="611188"/>
          <p14:tracePt t="40003" x="4651375" y="592138"/>
          <p14:tracePt t="40011" x="4587875" y="579438"/>
          <p14:tracePt t="40019" x="4524375" y="573088"/>
          <p14:tracePt t="40027" x="4454525" y="560388"/>
          <p14:tracePt t="40035" x="4384675" y="560388"/>
          <p14:tracePt t="40043" x="4325938" y="554038"/>
          <p14:tracePt t="40051" x="4262438" y="547688"/>
          <p14:tracePt t="40059" x="4205288" y="547688"/>
          <p14:tracePt t="40067" x="4160838" y="541338"/>
          <p14:tracePt t="40075" x="4129088" y="528638"/>
          <p14:tracePt t="40082" x="4110038" y="528638"/>
          <p14:tracePt t="40089" x="4103688" y="528638"/>
          <p14:tracePt t="40098" x="4090988" y="522288"/>
          <p14:tracePt t="40243" x="4090988" y="515938"/>
          <p14:tracePt t="41647" x="4097338" y="522288"/>
          <p14:tracePt t="41655" x="4129088" y="554038"/>
          <p14:tracePt t="41663" x="4167188" y="604838"/>
          <p14:tracePt t="41671" x="4198938" y="630238"/>
          <p14:tracePt t="41680" x="4249738" y="663575"/>
          <p14:tracePt t="41687" x="4294188" y="688975"/>
          <p14:tracePt t="41696" x="4338638" y="714375"/>
          <p14:tracePt t="41704" x="4391025" y="739775"/>
          <p14:tracePt t="41711" x="4435475" y="752475"/>
          <p14:tracePt t="41719" x="4479925" y="765175"/>
          <p14:tracePt t="41727" x="4524375" y="784225"/>
          <p14:tracePt t="41736" x="4568825" y="790575"/>
          <p14:tracePt t="41743" x="4613275" y="796925"/>
          <p14:tracePt t="41751" x="4657725" y="803275"/>
          <p14:tracePt t="41759" x="4714875" y="803275"/>
          <p14:tracePt t="41768" x="4759325" y="796925"/>
          <p14:tracePt t="41775" x="4784725" y="784225"/>
          <p14:tracePt t="41783" x="4811713" y="777875"/>
          <p14:tracePt t="41791" x="4830763" y="777875"/>
          <p14:tracePt t="41800" x="4849813" y="771525"/>
          <p14:tracePt t="41809" x="4900613" y="752475"/>
          <p14:tracePt t="41815" x="4945063" y="739775"/>
          <p14:tracePt t="41823" x="4989513" y="727075"/>
          <p14:tracePt t="41831" x="5033963" y="708025"/>
          <p14:tracePt t="41839" x="5072063" y="695325"/>
          <p14:tracePt t="41847" x="5103813" y="682625"/>
          <p14:tracePt t="41855" x="5116513" y="676275"/>
          <p14:tracePt t="41863" x="5135563" y="663575"/>
          <p14:tracePt t="41873" x="5148263" y="650875"/>
          <p14:tracePt t="41881" x="5160963" y="636588"/>
          <p14:tracePt t="41889" x="5167313" y="630238"/>
          <p14:tracePt t="41903" x="5186363" y="617538"/>
          <p14:tracePt t="41905" x="5230813" y="604838"/>
          <p14:tracePt t="41914" x="5283200" y="592138"/>
          <p14:tracePt t="41921" x="5353050" y="579438"/>
          <p14:tracePt t="41930" x="5454650" y="560388"/>
          <p14:tracePt t="41937" x="5562600" y="541338"/>
          <p14:tracePt t="41946" x="5657850" y="522288"/>
          <p14:tracePt t="41953" x="5748338" y="509588"/>
          <p14:tracePt t="41962" x="5811838" y="496888"/>
          <p14:tracePt t="41970" x="5856288" y="496888"/>
          <p14:tracePt t="41978" x="5868988" y="496888"/>
          <p14:tracePt t="41986" x="5868988" y="490538"/>
          <p14:tracePt t="42001" x="5868988" y="484188"/>
          <p14:tracePt t="42009" x="5837238" y="477838"/>
          <p14:tracePt t="42017" x="5792788" y="471488"/>
          <p14:tracePt t="42025" x="5748338" y="471488"/>
          <p14:tracePt t="42033" x="5695950" y="471488"/>
          <p14:tracePt t="42041" x="5632450" y="465138"/>
          <p14:tracePt t="42049" x="5575300" y="465138"/>
          <p14:tracePt t="42055" x="5524500" y="465138"/>
          <p14:tracePt t="42063" x="5467350" y="465138"/>
          <p14:tracePt t="42071" x="5416550" y="465138"/>
          <p14:tracePt t="42080" x="5372100" y="465138"/>
          <p14:tracePt t="42087" x="5359400" y="465138"/>
          <p14:tracePt t="42096" x="5346700" y="465138"/>
          <p14:tracePt t="42167" x="5346700" y="471488"/>
          <p14:tracePt t="42175" x="5359400" y="484188"/>
          <p14:tracePt t="42183" x="5372100" y="496888"/>
          <p14:tracePt t="42189" x="5391150" y="503238"/>
          <p14:tracePt t="42197" x="5416550" y="515938"/>
          <p14:tracePt t="42205" x="5441950" y="534988"/>
          <p14:tracePt t="42213" x="5480050" y="547688"/>
          <p14:tracePt t="42221" x="5486400" y="560388"/>
          <p14:tracePt t="42229" x="5492750" y="560388"/>
          <p14:tracePt t="42237" x="5492750" y="566738"/>
          <p14:tracePt t="42246" x="5492750" y="573088"/>
          <p14:tracePt t="42253" x="5492750" y="579438"/>
          <p14:tracePt t="42261" x="5486400" y="585788"/>
          <p14:tracePt t="42269" x="5461000" y="592138"/>
          <p14:tracePt t="42278" x="5410200" y="604838"/>
          <p14:tracePt t="42286" x="5346700" y="617538"/>
          <p14:tracePt t="42294" x="5270500" y="623888"/>
          <p14:tracePt t="42302" x="5186363" y="644525"/>
          <p14:tracePt t="42310" x="5122863" y="657225"/>
          <p14:tracePt t="42317" x="5065713" y="676275"/>
          <p14:tracePt t="42323" x="5027613" y="682625"/>
          <p14:tracePt t="42331" x="5021263" y="682625"/>
          <p14:tracePt t="42349" x="5027613" y="682625"/>
          <p14:tracePt t="42357" x="5046663" y="682625"/>
          <p14:tracePt t="42365" x="5078413" y="682625"/>
          <p14:tracePt t="42373" x="5122863" y="676275"/>
          <p14:tracePt t="42381" x="5148263" y="676275"/>
          <p14:tracePt t="42389" x="5160963" y="676275"/>
          <p14:tracePt t="42399" x="5180013" y="669925"/>
          <p14:tracePt t="42407" x="5192713" y="663575"/>
          <p14:tracePt t="42415" x="5199063" y="663575"/>
          <p14:tracePt t="42423" x="5205413" y="657225"/>
          <p14:tracePt t="42545" x="5211763" y="657225"/>
          <p14:tracePt t="42767" x="5199063" y="657225"/>
          <p14:tracePt t="42773" x="5167313" y="676275"/>
          <p14:tracePt t="42781" x="5097463" y="720725"/>
          <p14:tracePt t="42789" x="5027613" y="771525"/>
          <p14:tracePt t="42797" x="4951413" y="815975"/>
          <p14:tracePt t="42805" x="4824413" y="873125"/>
          <p14:tracePt t="42813" x="4613275" y="981075"/>
          <p14:tracePt t="42821" x="4365625" y="1090613"/>
          <p14:tracePt t="42829" x="4110038" y="1249363"/>
          <p14:tracePt t="42837" x="3810000" y="1439863"/>
          <p14:tracePt t="42846" x="3517900" y="1682750"/>
          <p14:tracePt t="42853" x="3262313" y="1860550"/>
          <p14:tracePt t="42862" x="3021013" y="2046288"/>
          <p14:tracePt t="42869" x="2771775" y="2262188"/>
          <p14:tracePt t="42877" x="2613025" y="2460625"/>
          <p14:tracePt t="42885" x="2517775" y="2613025"/>
          <p14:tracePt t="42902" x="2401888" y="2836863"/>
          <p14:tracePt t="42910" x="2376488" y="2932113"/>
          <p14:tracePt t="42915" x="2363788" y="3008313"/>
          <p14:tracePt t="42923" x="2363788" y="3071813"/>
          <p14:tracePt t="42931" x="2376488" y="3141663"/>
          <p14:tracePt t="42939" x="2389188" y="3205163"/>
          <p14:tracePt t="42947" x="2408238" y="3251200"/>
          <p14:tracePt t="42955" x="2420938" y="3263900"/>
          <p14:tracePt t="42983" x="2408238" y="3263900"/>
          <p14:tracePt t="42991" x="2395538" y="3251200"/>
          <p14:tracePt t="42999" x="2382838" y="3244850"/>
          <p14:tracePt t="43007" x="2370138" y="3238500"/>
          <p14:tracePt t="43015" x="2363788" y="3211513"/>
          <p14:tracePt t="43023" x="2351088" y="3167063"/>
          <p14:tracePt t="43031" x="2332038" y="3109913"/>
          <p14:tracePt t="43039" x="2325688" y="3046413"/>
          <p14:tracePt t="43046" x="2306638" y="2970213"/>
          <p14:tracePt t="43053" x="2300288" y="2900363"/>
          <p14:tracePt t="43062" x="2281238" y="2830513"/>
          <p14:tracePt t="43070" x="2268538" y="2771775"/>
          <p14:tracePt t="43078" x="2249488" y="2714625"/>
          <p14:tracePt t="43085" x="2236788" y="2657475"/>
          <p14:tracePt t="43094" x="2236788" y="2613025"/>
          <p14:tracePt t="43101" x="2236788" y="2574925"/>
          <p14:tracePt t="43110" x="2236788" y="2530475"/>
          <p14:tracePt t="43118" x="2230438" y="2486025"/>
          <p14:tracePt t="43126" x="2230438" y="2460625"/>
          <p14:tracePt t="43133" x="2224088" y="2441575"/>
          <p14:tracePt t="43144" x="2224088" y="2428875"/>
          <p14:tracePt t="43152" x="2211388" y="2384425"/>
          <p14:tracePt t="43160" x="2211388" y="2338388"/>
          <p14:tracePt t="43167" x="2211388" y="2319338"/>
          <p14:tracePt t="43176" x="2211388" y="2306638"/>
          <p14:tracePt t="43183" x="2211388" y="2300288"/>
          <p14:tracePt t="43199" x="2211388" y="2293938"/>
          <p14:tracePt t="43215" x="2211388" y="2287588"/>
          <p14:tracePt t="43251" x="2211388" y="2281238"/>
          <p14:tracePt t="43275" x="2211388" y="2268538"/>
          <p14:tracePt t="43283" x="2224088" y="2255838"/>
          <p14:tracePt t="43291" x="2224088" y="2249488"/>
          <p14:tracePt t="43299" x="2230438" y="2236788"/>
          <p14:tracePt t="43307" x="2230438" y="2224088"/>
          <p14:tracePt t="43315" x="2230438" y="2217738"/>
          <p14:tracePt t="43321" x="2224088" y="2205038"/>
          <p14:tracePt t="43329" x="2211388" y="2192338"/>
          <p14:tracePt t="43337" x="2198688" y="2185988"/>
          <p14:tracePt t="43347" x="2192338" y="2173288"/>
          <p14:tracePt t="43353" x="2179638" y="2160588"/>
          <p14:tracePt t="43362" x="2160588" y="2141538"/>
          <p14:tracePt t="43369" x="2141538" y="2128838"/>
          <p14:tracePt t="43378" x="2122488" y="2116138"/>
          <p14:tracePt t="43385" x="2109788" y="2109788"/>
          <p14:tracePt t="43394" x="2103438" y="2103438"/>
          <p14:tracePt t="43401" x="2090738" y="2090738"/>
          <p14:tracePt t="43410" x="2078038" y="2090738"/>
          <p14:tracePt t="43426" x="2071688" y="2090738"/>
          <p14:tracePt t="43543" x="2071688" y="2084388"/>
          <p14:tracePt t="43599" x="2071688" y="2078038"/>
          <p14:tracePt t="43743" x="2071688" y="2103438"/>
          <p14:tracePt t="43751" x="2071688" y="2147888"/>
          <p14:tracePt t="43760" x="2071688" y="2185988"/>
          <p14:tracePt t="43767" x="2071688" y="2230438"/>
          <p14:tracePt t="43776" x="2071688" y="2268538"/>
          <p14:tracePt t="43784" x="2071688" y="2281238"/>
          <p14:tracePt t="43791" x="2071688" y="2312988"/>
          <p14:tracePt t="43799" x="2071688" y="2332038"/>
          <p14:tracePt t="43807" x="2071688" y="2351088"/>
          <p14:tracePt t="43815" x="2071688" y="2359025"/>
          <p14:tracePt t="43823" x="2071688" y="2371725"/>
          <p14:tracePt t="43831" x="2071688" y="2378075"/>
          <p14:tracePt t="43839" x="2065338" y="2390775"/>
          <p14:tracePt t="43847" x="2065338" y="2422525"/>
          <p14:tracePt t="43855" x="2058988" y="2466975"/>
          <p14:tracePt t="43863" x="2058988" y="2511425"/>
          <p14:tracePt t="43871" x="2051050" y="2555875"/>
          <p14:tracePt t="43878" x="2051050" y="2587625"/>
          <p14:tracePt t="43885" x="2044700" y="2632075"/>
          <p14:tracePt t="43901" x="2038350" y="2682875"/>
          <p14:tracePt t="43910" x="2038350" y="2689225"/>
          <p14:tracePt t="43917" x="2038350" y="2701925"/>
          <p14:tracePt t="43926" x="2038350" y="2720975"/>
          <p14:tracePt t="43945" x="2038350" y="2727325"/>
          <p14:tracePt t="44001" x="2032000" y="2740025"/>
          <p14:tracePt t="44009" x="2025650" y="2759075"/>
          <p14:tracePt t="44015" x="2019300" y="2771775"/>
          <p14:tracePt t="44023" x="2012950" y="2784475"/>
          <p14:tracePt t="44031" x="2012950" y="2798763"/>
          <p14:tracePt t="44039" x="2012950" y="2805113"/>
          <p14:tracePt t="44047" x="2012950" y="2817813"/>
          <p14:tracePt t="44055" x="2019300" y="2824163"/>
          <p14:tracePt t="44063" x="2025650" y="2824163"/>
          <p14:tracePt t="44079" x="2038350" y="2824163"/>
          <p14:tracePt t="44087" x="2058988" y="2824163"/>
          <p14:tracePt t="44095" x="2090738" y="2811463"/>
          <p14:tracePt t="44103" x="2135188" y="2798763"/>
          <p14:tracePt t="44111" x="2192338" y="2771775"/>
          <p14:tracePt t="44119" x="2249488" y="2746375"/>
          <p14:tracePt t="44128" x="2306638" y="2733675"/>
          <p14:tracePt t="44135" x="2363788" y="2714625"/>
          <p14:tracePt t="44144" x="2414588" y="2708275"/>
          <p14:tracePt t="44149" x="2452688" y="2701925"/>
          <p14:tracePt t="44157" x="2465388" y="2701925"/>
          <p14:tracePt t="44165" x="2478088" y="2701925"/>
          <p14:tracePt t="44173" x="2490788" y="2708275"/>
          <p14:tracePt t="44189" x="2503488" y="2720975"/>
          <p14:tracePt t="44197" x="2530475" y="2733675"/>
          <p14:tracePt t="44205" x="2562225" y="2740025"/>
          <p14:tracePt t="44213" x="2606675" y="2740025"/>
          <p14:tracePt t="44221" x="2670175" y="2746375"/>
          <p14:tracePt t="44229" x="2733675" y="2746375"/>
          <p14:tracePt t="44237" x="2809875" y="2740025"/>
          <p14:tracePt t="44245" x="2879725" y="2733675"/>
          <p14:tracePt t="44253" x="2924175" y="2720975"/>
          <p14:tracePt t="44261" x="2968625" y="2714625"/>
          <p14:tracePt t="44269" x="3008313" y="2714625"/>
          <p14:tracePt t="44278" x="3052763" y="2714625"/>
          <p14:tracePt t="44285" x="3097213" y="2727325"/>
          <p14:tracePt t="44291" x="3135313" y="2733675"/>
          <p14:tracePt t="44301" x="3167063" y="2740025"/>
          <p14:tracePt t="44307" x="3192463" y="2740025"/>
          <p14:tracePt t="44315" x="3217863" y="2746375"/>
          <p14:tracePt t="44323" x="3230563" y="2746375"/>
          <p14:tracePt t="44331" x="3243263" y="2746375"/>
          <p14:tracePt t="44339" x="3262313" y="2746375"/>
          <p14:tracePt t="44347" x="3268663" y="2746375"/>
          <p14:tracePt t="44355" x="3281363" y="2752725"/>
          <p14:tracePt t="44363" x="3294063" y="2752725"/>
          <p14:tracePt t="44371" x="3300413" y="2759075"/>
          <p14:tracePt t="44379" x="3313113" y="2765425"/>
          <p14:tracePt t="44387" x="3325813" y="2771775"/>
          <p14:tracePt t="44396" x="3332163" y="2771775"/>
          <p14:tracePt t="44403" x="3344863" y="2771775"/>
          <p14:tracePt t="44411" x="3357563" y="2771775"/>
          <p14:tracePt t="44419" x="3363913" y="2771775"/>
          <p14:tracePt t="44426" x="3376613" y="2771775"/>
          <p14:tracePt t="44434" x="3389313" y="2771775"/>
          <p14:tracePt t="44442" x="3395663" y="2771775"/>
          <p14:tracePt t="44450" x="3402013" y="2771775"/>
          <p14:tracePt t="44458" x="3408363" y="2771775"/>
          <p14:tracePt t="44465" x="3408363" y="2765425"/>
          <p14:tracePt t="44497" x="3414713" y="2765425"/>
          <p14:tracePt t="44561" x="3414713" y="2759075"/>
          <p14:tracePt t="44567" x="3414713" y="2746375"/>
          <p14:tracePt t="44576" x="3414713" y="2714625"/>
          <p14:tracePt t="44583" x="3414713" y="2670175"/>
          <p14:tracePt t="44592" x="3414713" y="2613025"/>
          <p14:tracePt t="44600" x="3408363" y="2568575"/>
          <p14:tracePt t="44607" x="3395663" y="2505075"/>
          <p14:tracePt t="44615" x="3382963" y="2441575"/>
          <p14:tracePt t="44623" x="3382963" y="2384425"/>
          <p14:tracePt t="44631" x="3382963" y="2332038"/>
          <p14:tracePt t="44639" x="3382963" y="2274888"/>
          <p14:tracePt t="44647" x="3382963" y="2211388"/>
          <p14:tracePt t="44655" x="3389313" y="2147888"/>
          <p14:tracePt t="44663" x="3402013" y="2084388"/>
          <p14:tracePt t="44671" x="3402013" y="2027238"/>
          <p14:tracePt t="44679" x="3402013" y="1989138"/>
          <p14:tracePt t="44687" x="3402013" y="1963738"/>
          <p14:tracePt t="44695" x="3402013" y="1951038"/>
          <p14:tracePt t="44701" x="3402013" y="1944688"/>
          <p14:tracePt t="44778" x="3402013" y="1938338"/>
          <p14:tracePt t="44903" x="3395663" y="1931988"/>
          <p14:tracePt t="44911" x="3382963" y="1924050"/>
          <p14:tracePt t="44919" x="3370263" y="1924050"/>
          <p14:tracePt t="44928" x="3357563" y="1924050"/>
          <p14:tracePt t="44935" x="3351213" y="1924050"/>
          <p14:tracePt t="44943" x="3338513" y="1924050"/>
          <p14:tracePt t="44953" x="3332163" y="1924050"/>
          <p14:tracePt t="44961" x="3300413" y="1924050"/>
          <p14:tracePt t="44970" x="3243263" y="1924050"/>
          <p14:tracePt t="44975" x="3179763" y="1924050"/>
          <p14:tracePt t="44983" x="3103563" y="1938338"/>
          <p14:tracePt t="44992" x="3040063" y="1957388"/>
          <p14:tracePt t="44997" x="2968625" y="1976438"/>
          <p14:tracePt t="45005" x="2917825" y="1982788"/>
          <p14:tracePt t="45013" x="2860675" y="1995488"/>
          <p14:tracePt t="45021" x="2816225" y="2008188"/>
          <p14:tracePt t="45029" x="2784475" y="2014538"/>
          <p14:tracePt t="45037" x="2746375" y="2014538"/>
          <p14:tracePt t="45045" x="2733675" y="2014538"/>
          <p14:tracePt t="45053" x="2708275" y="2008188"/>
          <p14:tracePt t="45061" x="2689225" y="2001838"/>
          <p14:tracePt t="45069" x="2676525" y="1995488"/>
          <p14:tracePt t="45077" x="2670175" y="1989138"/>
          <p14:tracePt t="45085" x="2657475" y="1982788"/>
          <p14:tracePt t="45094" x="2644775" y="1982788"/>
          <p14:tracePt t="45101" x="2632075" y="1982788"/>
          <p14:tracePt t="45110" x="2613025" y="1982788"/>
          <p14:tracePt t="45116" x="2593975" y="1982788"/>
          <p14:tracePt t="45124" x="2574925" y="1982788"/>
          <p14:tracePt t="45131" x="2562225" y="1982788"/>
          <p14:tracePt t="45139" x="2543175" y="1976438"/>
          <p14:tracePt t="45147" x="2530475" y="1976438"/>
          <p14:tracePt t="45155" x="2509838" y="1970088"/>
          <p14:tracePt t="45163" x="2484438" y="1963738"/>
          <p14:tracePt t="45171" x="2452688" y="1963738"/>
          <p14:tracePt t="45179" x="2414588" y="1957388"/>
          <p14:tracePt t="45187" x="2376488" y="1957388"/>
          <p14:tracePt t="45195" x="2338388" y="1951038"/>
          <p14:tracePt t="45203" x="2306638" y="1951038"/>
          <p14:tracePt t="45211" x="2262188" y="1951038"/>
          <p14:tracePt t="45219" x="2243138" y="1951038"/>
          <p14:tracePt t="45227" x="2217738" y="1951038"/>
          <p14:tracePt t="45235" x="2198688" y="1951038"/>
          <p14:tracePt t="45244" x="2192338" y="1951038"/>
          <p14:tracePt t="45251" x="2185988" y="1951038"/>
          <p14:tracePt t="45258" x="2179638" y="1951038"/>
          <p14:tracePt t="45285" x="2173288" y="1951038"/>
          <p14:tracePt t="45301" x="2160588" y="1951038"/>
          <p14:tracePt t="45310" x="2154238" y="1951038"/>
          <p14:tracePt t="45317" x="2141538" y="1951038"/>
          <p14:tracePt t="45326" x="2122488" y="1951038"/>
          <p14:tracePt t="45333" x="2090738" y="1963738"/>
          <p14:tracePt t="45342" x="2065338" y="1976438"/>
          <p14:tracePt t="45349" x="2019300" y="1989138"/>
          <p14:tracePt t="45358" x="1981200" y="2001838"/>
          <p14:tracePt t="45365" x="1955800" y="2014538"/>
          <p14:tracePt t="45373" x="1943100" y="2027238"/>
          <p14:tracePt t="45381" x="1930400" y="2027238"/>
          <p14:tracePt t="45395" x="1924050" y="2033588"/>
          <p14:tracePt t="45475" x="1924050" y="2039938"/>
          <p14:tracePt t="45483" x="1930400" y="2052638"/>
          <p14:tracePt t="45491" x="1936750" y="2071688"/>
          <p14:tracePt t="45499" x="1943100" y="2103438"/>
          <p14:tracePt t="45508" x="1943100" y="2128838"/>
          <p14:tracePt t="45516" x="1943100" y="2154238"/>
          <p14:tracePt t="45523" x="1943100" y="2173288"/>
          <p14:tracePt t="45532" x="1943100" y="2192338"/>
          <p14:tracePt t="45537" x="1943100" y="2224088"/>
          <p14:tracePt t="45545" x="1943100" y="2255838"/>
          <p14:tracePt t="45553" x="1943100" y="2287588"/>
          <p14:tracePt t="45561" x="1943100" y="2312988"/>
          <p14:tracePt t="45569" x="1943100" y="2338388"/>
          <p14:tracePt t="45577" x="1943100" y="2371725"/>
          <p14:tracePt t="45585" x="1936750" y="2390775"/>
          <p14:tracePt t="45594" x="1936750" y="2409825"/>
          <p14:tracePt t="45601" x="1936750" y="2422525"/>
          <p14:tracePt t="45610" x="1936750" y="2447925"/>
          <p14:tracePt t="45617" x="1936750" y="2473325"/>
          <p14:tracePt t="45626" x="1936750" y="2486025"/>
          <p14:tracePt t="45633" x="1936750" y="2530475"/>
          <p14:tracePt t="45642" x="1936750" y="2568575"/>
          <p14:tracePt t="45649" x="1936750" y="2613025"/>
          <p14:tracePt t="45659" x="1936750" y="2657475"/>
          <p14:tracePt t="45665" x="1943100" y="2701925"/>
          <p14:tracePt t="45673" x="1955800" y="2727325"/>
          <p14:tracePt t="45679" x="1968500" y="2746375"/>
          <p14:tracePt t="45687" x="1981200" y="2759075"/>
          <p14:tracePt t="45695" x="1987550" y="2771775"/>
          <p14:tracePt t="45703" x="1987550" y="2778125"/>
          <p14:tracePt t="45711" x="1993900" y="2792413"/>
          <p14:tracePt t="45719" x="2000250" y="2798763"/>
          <p14:tracePt t="45821" x="2006600" y="2798763"/>
          <p14:tracePt t="45837" x="2012950" y="2798763"/>
          <p14:tracePt t="45845" x="2019300" y="2798763"/>
          <p14:tracePt t="45853" x="2025650" y="2798763"/>
          <p14:tracePt t="45861" x="2038350" y="2798763"/>
          <p14:tracePt t="45869" x="2071688" y="2805113"/>
          <p14:tracePt t="45877" x="2128838" y="2805113"/>
          <p14:tracePt t="45899" x="2274888" y="2805113"/>
          <p14:tracePt t="45901" x="2370138" y="2805113"/>
          <p14:tracePt t="45910" x="2433638" y="2805113"/>
          <p14:tracePt t="45917" x="2509838" y="2805113"/>
          <p14:tracePt t="45926" x="2574925" y="2805113"/>
          <p14:tracePt t="45933" x="2638425" y="2805113"/>
          <p14:tracePt t="45942" x="2708275" y="2805113"/>
          <p14:tracePt t="45947" x="2784475" y="2792413"/>
          <p14:tracePt t="45956" x="2854325" y="2778125"/>
          <p14:tracePt t="45963" x="2924175" y="2759075"/>
          <p14:tracePt t="45971" x="2976563" y="2752725"/>
          <p14:tracePt t="45979" x="3008313" y="2740025"/>
          <p14:tracePt t="45987" x="3046413" y="2720975"/>
          <p14:tracePt t="45995" x="3071813" y="2714625"/>
          <p14:tracePt t="46003" x="3090863" y="2714625"/>
          <p14:tracePt t="46011" x="3122613" y="2714625"/>
          <p14:tracePt t="46019" x="3148013" y="2714625"/>
          <p14:tracePt t="46027" x="3179763" y="2714625"/>
          <p14:tracePt t="46035" x="3205163" y="2714625"/>
          <p14:tracePt t="46043" x="3236913" y="2714625"/>
          <p14:tracePt t="46051" x="3268663" y="2714625"/>
          <p14:tracePt t="46059" x="3313113" y="2714625"/>
          <p14:tracePt t="46067" x="3338513" y="2714625"/>
          <p14:tracePt t="46075" x="3357563" y="2708275"/>
          <p14:tracePt t="46082" x="3376613" y="2708275"/>
          <p14:tracePt t="46090" x="3382963" y="2708275"/>
          <p14:tracePt t="46217" x="3389313" y="2708275"/>
          <p14:tracePt t="46441" x="3389313" y="2727325"/>
          <p14:tracePt t="46449" x="3402013" y="2752725"/>
          <p14:tracePt t="46458" x="3421063" y="2798763"/>
          <p14:tracePt t="46466" x="3435350" y="2830513"/>
          <p14:tracePt t="46473" x="3448050" y="2868613"/>
          <p14:tracePt t="46482" x="3473450" y="2906713"/>
          <p14:tracePt t="46489" x="3492500" y="2944813"/>
          <p14:tracePt t="46497" x="3524250" y="2982913"/>
          <p14:tracePt t="46503" x="3562350" y="3001963"/>
          <p14:tracePt t="46513" x="3619500" y="3008313"/>
          <p14:tracePt t="46521" x="3683000" y="3027363"/>
          <p14:tracePt t="46529" x="3746500" y="3046413"/>
          <p14:tracePt t="46537" x="3816350" y="3059113"/>
          <p14:tracePt t="46544" x="3860800" y="3078163"/>
          <p14:tracePt t="46551" x="3906838" y="3090863"/>
          <p14:tracePt t="46561" x="3938588" y="3090863"/>
          <p14:tracePt t="46569" x="3983038" y="3097213"/>
          <p14:tracePt t="46577" x="4021138" y="3097213"/>
          <p14:tracePt t="46585" x="4052888" y="3090863"/>
          <p14:tracePt t="46593" x="4065588" y="3090863"/>
          <p14:tracePt t="46601" x="4071938" y="3090863"/>
          <p14:tracePt t="46681" x="4078288" y="3084513"/>
          <p14:tracePt t="46689" x="4090988" y="3071813"/>
          <p14:tracePt t="46697" x="4110038" y="3033713"/>
          <p14:tracePt t="46706" x="4129088" y="2989263"/>
          <p14:tracePt t="46713" x="4148138" y="2932113"/>
          <p14:tracePt t="46721" x="4148138" y="2887663"/>
          <p14:tracePt t="46729" x="4148138" y="2843213"/>
          <p14:tracePt t="46738" x="4122738" y="2805113"/>
          <p14:tracePt t="46745" x="4103688" y="2784475"/>
          <p14:tracePt t="46753" x="4071938" y="2765425"/>
          <p14:tracePt t="46761" x="4040188" y="2752725"/>
          <p14:tracePt t="46769" x="3995738" y="2740025"/>
          <p14:tracePt t="46777" x="3970338" y="2733675"/>
          <p14:tracePt t="46785" x="3951288" y="2733675"/>
          <p14:tracePt t="46793" x="3932238" y="2733675"/>
          <p14:tracePt t="46801" x="3913188" y="2733675"/>
          <p14:tracePt t="46810" x="3906838" y="2733675"/>
          <p14:tracePt t="46817" x="3894138" y="2733675"/>
          <p14:tracePt t="46826" x="3887788" y="2733675"/>
          <p14:tracePt t="46876" x="3887788" y="2727325"/>
          <p14:tracePt t="46903" x="3887788" y="2720975"/>
          <p14:tracePt t="46912" x="3887788" y="2714625"/>
          <p14:tracePt t="46919" x="3887788" y="2708275"/>
          <p14:tracePt t="46927" x="3887788" y="2701925"/>
          <p14:tracePt t="46937" x="3887788" y="2695575"/>
          <p14:tracePt t="46945" x="3887788" y="2689225"/>
          <p14:tracePt t="46953" x="3894138" y="2682875"/>
          <p14:tracePt t="46961" x="3900488" y="2676525"/>
          <p14:tracePt t="46974" x="3906838" y="2670175"/>
          <p14:tracePt t="46982" x="3913188" y="2670175"/>
          <p14:tracePt t="46993" x="3919538" y="2670175"/>
          <p14:tracePt t="47001" x="3925888" y="2670175"/>
          <p14:tracePt t="47009" x="3951288" y="2663825"/>
          <p14:tracePt t="47017" x="3995738" y="2663825"/>
          <p14:tracePt t="47025" x="4059238" y="2663825"/>
          <p14:tracePt t="47033" x="4141788" y="2663825"/>
          <p14:tracePt t="47043" x="4237038" y="2663825"/>
          <p14:tracePt t="47051" x="4332288" y="2657475"/>
          <p14:tracePt t="47059" x="4416425" y="2657475"/>
          <p14:tracePt t="47067" x="4492625" y="2657475"/>
          <p14:tracePt t="47075" x="4575175" y="2663825"/>
          <p14:tracePt t="47083" x="4664075" y="2676525"/>
          <p14:tracePt t="47092" x="4714875" y="2676525"/>
          <p14:tracePt t="47099" x="4791075" y="2682875"/>
          <p14:tracePt t="47107" x="4875213" y="2682875"/>
          <p14:tracePt t="47117" x="4995863" y="2682875"/>
          <p14:tracePt t="47125" x="5129213" y="2670175"/>
          <p14:tracePt t="47133" x="5289550" y="2657475"/>
          <p14:tracePt t="47142" x="5403850" y="2651125"/>
          <p14:tracePt t="47149" x="5486400" y="2632075"/>
          <p14:tracePt t="47158" x="5543550" y="2632075"/>
          <p14:tracePt t="47165" x="5588000" y="2632075"/>
          <p14:tracePt t="47174" x="5607050" y="2632075"/>
          <p14:tracePt t="47181" x="5613400" y="2632075"/>
          <p14:tracePt t="47209" x="5607050" y="2632075"/>
          <p14:tracePt t="47217" x="5594350" y="2632075"/>
          <p14:tracePt t="47225" x="5588000" y="2632075"/>
          <p14:tracePt t="47233" x="5575300" y="2625725"/>
          <p14:tracePt t="47242" x="5562600" y="2625725"/>
          <p14:tracePt t="47249" x="5556250" y="2625725"/>
          <p14:tracePt t="49393" x="5556250" y="2606675"/>
          <p14:tracePt t="49401" x="5568950" y="2530475"/>
          <p14:tracePt t="49409" x="5588000" y="2454275"/>
          <p14:tracePt t="49417" x="5600700" y="2359025"/>
          <p14:tracePt t="49425" x="5600700" y="2179638"/>
          <p14:tracePt t="49434" x="5575300" y="1957388"/>
          <p14:tracePt t="49441" x="5556250" y="1828800"/>
          <p14:tracePt t="49449" x="5537200" y="1752600"/>
          <p14:tracePt t="49457" x="5524500" y="1676400"/>
          <p14:tracePt t="49465" x="5505450" y="1581150"/>
          <p14:tracePt t="49473" x="5480050" y="1504950"/>
          <p14:tracePt t="49481" x="5435600" y="1427163"/>
          <p14:tracePt t="49490" x="5391150" y="1350963"/>
          <p14:tracePt t="49497" x="5353050" y="1249363"/>
          <p14:tracePt t="49507" x="5321300" y="1154113"/>
          <p14:tracePt t="49512" x="5276850" y="1077913"/>
          <p14:tracePt t="49519" x="5224463" y="1006475"/>
          <p14:tracePt t="49527" x="5192713" y="936625"/>
          <p14:tracePt t="49535" x="5167313" y="879475"/>
          <p14:tracePt t="49543" x="5148263" y="835025"/>
          <p14:tracePt t="49551" x="5129213" y="790575"/>
          <p14:tracePt t="49559" x="5110163" y="752475"/>
          <p14:tracePt t="49567" x="5097463" y="727075"/>
          <p14:tracePt t="49575" x="5091113" y="714375"/>
          <p14:tracePt t="49583" x="5084763" y="708025"/>
          <p14:tracePt t="49591" x="5078413" y="708025"/>
          <p14:tracePt t="49599" x="5078413" y="701675"/>
          <p14:tracePt t="49791" x="5072063" y="701675"/>
          <p14:tracePt t="49799" x="5059363" y="701675"/>
          <p14:tracePt t="49807" x="5027613" y="701675"/>
          <p14:tracePt t="49815" x="4983163" y="714375"/>
          <p14:tracePt t="49823" x="4913313" y="733425"/>
          <p14:tracePt t="49831" x="4862513" y="746125"/>
          <p14:tracePt t="49839" x="4791075" y="765175"/>
          <p14:tracePt t="49847" x="4727575" y="784225"/>
          <p14:tracePt t="49856" x="4670425" y="803275"/>
          <p14:tracePt t="49863" x="4606925" y="822325"/>
          <p14:tracePt t="49872" x="4568825" y="835025"/>
          <p14:tracePt t="49879" x="4524375" y="860425"/>
          <p14:tracePt t="49888" x="4473575" y="873125"/>
          <p14:tracePt t="49895" x="4429125" y="904875"/>
          <p14:tracePt t="49904" x="4391025" y="930275"/>
          <p14:tracePt t="49912" x="4371975" y="955675"/>
          <p14:tracePt t="49919" x="4352925" y="993775"/>
          <p14:tracePt t="49927" x="4313238" y="1044575"/>
          <p14:tracePt t="49933" x="4268788" y="1109663"/>
          <p14:tracePt t="49941" x="4230688" y="1179513"/>
          <p14:tracePt t="49949" x="4186238" y="1236663"/>
          <p14:tracePt t="49957" x="4154488" y="1306513"/>
          <p14:tracePt t="49965" x="4110038" y="1376363"/>
          <p14:tracePt t="49973" x="4059238" y="1439863"/>
          <p14:tracePt t="49981" x="4008438" y="1504950"/>
          <p14:tracePt t="49989" x="3957638" y="1555750"/>
          <p14:tracePt t="49997" x="3906838" y="1600200"/>
          <p14:tracePt t="50006" x="3854450" y="1663700"/>
          <p14:tracePt t="50013" x="3803650" y="1727200"/>
          <p14:tracePt t="50022" x="3765550" y="1797050"/>
          <p14:tracePt t="50029" x="3721100" y="1866900"/>
          <p14:tracePt t="50038" x="3676650" y="1938338"/>
          <p14:tracePt t="50045" x="3651250" y="1982788"/>
          <p14:tracePt t="50054" x="3619500" y="2033588"/>
          <p14:tracePt t="50061" x="3600450" y="2078038"/>
          <p14:tracePt t="50070" x="3575050" y="2122488"/>
          <p14:tracePt t="50075" x="3562350" y="2173288"/>
          <p14:tracePt t="50083" x="3543300" y="2217738"/>
          <p14:tracePt t="50091" x="3530600" y="2249488"/>
          <p14:tracePt t="50099" x="3517900" y="2274888"/>
          <p14:tracePt t="50107" x="3505200" y="2287588"/>
          <p14:tracePt t="50115" x="3492500" y="2300288"/>
          <p14:tracePt t="50123" x="3486150" y="2306638"/>
          <p14:tracePt t="50131" x="3479800" y="2312988"/>
          <p14:tracePt t="50140" x="3473450" y="2312988"/>
          <p14:tracePt t="50175" x="3467100" y="2306638"/>
          <p14:tracePt t="50183" x="3460750" y="2300288"/>
          <p14:tracePt t="50199" x="3454400" y="2300288"/>
          <p14:tracePt t="50206" x="3454400" y="2287588"/>
          <p14:tracePt t="50222" x="3448050" y="2281238"/>
          <p14:tracePt t="50277" x="3448050" y="2274888"/>
          <p14:tracePt t="50285" x="3460750" y="2236788"/>
          <p14:tracePt t="50293" x="3486150" y="2198688"/>
          <p14:tracePt t="50301" x="3530600" y="2154238"/>
          <p14:tracePt t="50309" x="3568700" y="2103438"/>
          <p14:tracePt t="50317" x="3619500" y="2046288"/>
          <p14:tracePt t="50325" x="3670300" y="1982788"/>
          <p14:tracePt t="50333" x="3721100" y="1917700"/>
          <p14:tracePt t="50339" x="3746500" y="1847850"/>
          <p14:tracePt t="50347" x="3771900" y="1784350"/>
          <p14:tracePt t="50355" x="3797300" y="1714500"/>
          <p14:tracePt t="50363" x="3822700" y="1670050"/>
          <p14:tracePt t="50372" x="3835400" y="1600200"/>
          <p14:tracePt t="50379" x="3854450" y="1536700"/>
          <p14:tracePt t="50388" x="3867150" y="1471613"/>
          <p14:tracePt t="50395" x="3887788" y="1420813"/>
          <p14:tracePt t="50404" x="3913188" y="1376363"/>
          <p14:tracePt t="50412" x="3925888" y="1331913"/>
          <p14:tracePt t="50420" x="3938588" y="1287463"/>
          <p14:tracePt t="50428" x="3963988" y="1236663"/>
          <p14:tracePt t="50435" x="3976688" y="1192213"/>
          <p14:tracePt t="50443" x="3995738" y="1147763"/>
          <p14:tracePt t="50451" x="4014788" y="1109663"/>
          <p14:tracePt t="50459" x="4040188" y="1063625"/>
          <p14:tracePt t="50467" x="4052888" y="1012825"/>
          <p14:tracePt t="50475" x="4078288" y="962025"/>
          <p14:tracePt t="50481" x="4103688" y="911225"/>
          <p14:tracePt t="50489" x="4116388" y="866775"/>
          <p14:tracePt t="50497" x="4135438" y="822325"/>
          <p14:tracePt t="50506" x="4148138" y="777875"/>
          <p14:tracePt t="50513" x="4167188" y="727075"/>
          <p14:tracePt t="50522" x="4173538" y="695325"/>
          <p14:tracePt t="50529" x="4179888" y="669925"/>
          <p14:tracePt t="50539" x="4186238" y="650875"/>
          <p14:tracePt t="50545" x="4198938" y="636588"/>
          <p14:tracePt t="50554" x="4211638" y="623888"/>
          <p14:tracePt t="50562" x="4224338" y="611188"/>
          <p14:tracePt t="50570" x="4237038" y="598488"/>
          <p14:tracePt t="50577" x="4243388" y="585788"/>
          <p14:tracePt t="51885" x="4230688" y="669925"/>
          <p14:tracePt t="51893" x="4186238" y="758825"/>
          <p14:tracePt t="51901" x="4154488" y="822325"/>
          <p14:tracePt t="51909" x="4122738" y="879475"/>
          <p14:tracePt t="51917" x="4103688" y="930275"/>
          <p14:tracePt t="51925" x="4078288" y="981075"/>
          <p14:tracePt t="51934" x="4065588" y="1031875"/>
          <p14:tracePt t="51943" x="4052888" y="1063625"/>
          <p14:tracePt t="51949" x="4040188" y="1090613"/>
          <p14:tracePt t="51957" x="4027488" y="1109663"/>
          <p14:tracePt t="51965" x="4014788" y="1147763"/>
          <p14:tracePt t="51973" x="4002088" y="1173163"/>
          <p14:tracePt t="51981" x="3976688" y="1217613"/>
          <p14:tracePt t="51989" x="3951288" y="1274763"/>
          <p14:tracePt t="51997" x="3938588" y="1319213"/>
          <p14:tracePt t="52006" x="3919538" y="1363663"/>
          <p14:tracePt t="52013" x="3887788" y="1433513"/>
          <p14:tracePt t="52020" x="3835400" y="1484313"/>
          <p14:tracePt t="52027" x="3784600" y="1543050"/>
          <p14:tracePt t="52036" x="3746500" y="1593850"/>
          <p14:tracePt t="52043" x="3714750" y="1631950"/>
          <p14:tracePt t="52052" x="3689350" y="1676400"/>
          <p14:tracePt t="52060" x="3670300" y="1714500"/>
          <p14:tracePt t="52067" x="3657600" y="1752600"/>
          <p14:tracePt t="52075" x="3644900" y="1797050"/>
          <p14:tracePt t="52083" x="3644900" y="1816100"/>
          <p14:tracePt t="52091" x="3651250" y="1835150"/>
          <p14:tracePt t="52099" x="3670300" y="1854200"/>
          <p14:tracePt t="52107" x="3689350" y="1866900"/>
          <p14:tracePt t="52115" x="3702050" y="1879600"/>
          <p14:tracePt t="52123" x="3714750" y="1885950"/>
          <p14:tracePt t="52131" x="3721100" y="1898650"/>
          <p14:tracePt t="52139" x="3727450" y="1911350"/>
          <p14:tracePt t="52147" x="3740150" y="1924050"/>
          <p14:tracePt t="52154" x="3740150" y="1931988"/>
          <p14:tracePt t="52161" x="3752850" y="1938338"/>
          <p14:tracePt t="52170" x="3759200" y="1938338"/>
          <p14:tracePt t="52177" x="3790950" y="1898650"/>
          <p14:tracePt t="52187" x="3822700" y="1860550"/>
          <p14:tracePt t="52193" x="3835400" y="1828800"/>
          <p14:tracePt t="52201" x="3841750" y="1790700"/>
          <p14:tracePt t="52209" x="3848100" y="1746250"/>
          <p14:tracePt t="52217" x="3848100" y="1708150"/>
          <p14:tracePt t="52225" x="3848100" y="1663700"/>
          <p14:tracePt t="52233" x="3822700" y="1606550"/>
          <p14:tracePt t="52241" x="3797300" y="1536700"/>
          <p14:tracePt t="52249" x="3759200" y="1465263"/>
          <p14:tracePt t="52257" x="3702050" y="1401763"/>
          <p14:tracePt t="52265" x="3644900" y="1350963"/>
          <p14:tracePt t="52273" x="3549650" y="1331913"/>
          <p14:tracePt t="52281" x="3441700" y="1331913"/>
          <p14:tracePt t="52289" x="3332163" y="1357313"/>
          <p14:tracePt t="52295" x="3192463" y="1401763"/>
          <p14:tracePt t="52304" x="3065463" y="1427163"/>
          <p14:tracePt t="52311" x="2936875" y="1471613"/>
          <p14:tracePt t="52321" x="2771775" y="1543050"/>
          <p14:tracePt t="52327" x="2613025" y="1606550"/>
          <p14:tracePt t="52336" x="2490788" y="1670050"/>
          <p14:tracePt t="52343" x="2401888" y="1720850"/>
          <p14:tracePt t="52352" x="2332038" y="1784350"/>
          <p14:tracePt t="52360" x="2268538" y="1854200"/>
          <p14:tracePt t="52368" x="2198688" y="1924050"/>
          <p14:tracePt t="52376" x="2147888" y="2014538"/>
          <p14:tracePt t="52384" x="2103438" y="2109788"/>
          <p14:tracePt t="52391" x="2078038" y="2198688"/>
          <p14:tracePt t="52399" x="2078038" y="2262188"/>
          <p14:tracePt t="52407" x="2078038" y="2306638"/>
          <p14:tracePt t="52415" x="2084388" y="2332038"/>
          <p14:tracePt t="52423" x="2103438" y="2351088"/>
          <p14:tracePt t="52429" x="2122488" y="2359025"/>
          <p14:tracePt t="52437" x="2128838" y="2365375"/>
          <p14:tracePt t="52445" x="2147888" y="2365375"/>
          <p14:tracePt t="52453" x="2173288" y="2365375"/>
          <p14:tracePt t="52461" x="2185988" y="2365375"/>
          <p14:tracePt t="52470" x="2205038" y="2351088"/>
          <p14:tracePt t="52477" x="2217738" y="2338388"/>
          <p14:tracePt t="52486" x="2230438" y="2325688"/>
          <p14:tracePt t="52607" x="2236788" y="2338388"/>
          <p14:tracePt t="52615" x="2255838" y="2403475"/>
          <p14:tracePt t="52623" x="2262188" y="2460625"/>
          <p14:tracePt t="52631" x="2268538" y="2524125"/>
          <p14:tracePt t="52639" x="2293938" y="2581275"/>
          <p14:tracePt t="52647" x="2338388" y="2632075"/>
          <p14:tracePt t="52655" x="2363788" y="2670175"/>
          <p14:tracePt t="52663" x="2382838" y="2676525"/>
          <p14:tracePt t="52671" x="2401888" y="2689225"/>
          <p14:tracePt t="52679" x="2414588" y="2701925"/>
          <p14:tracePt t="52687" x="2427288" y="2708275"/>
          <p14:tracePt t="52695" x="2433638" y="2708275"/>
          <p14:tracePt t="52703" x="2446338" y="2695575"/>
          <p14:tracePt t="52711" x="2459038" y="2682875"/>
          <p14:tracePt t="52720" x="2478088" y="2644775"/>
          <p14:tracePt t="52727" x="2509838" y="2606675"/>
          <p14:tracePt t="52736" x="2524125" y="2562225"/>
          <p14:tracePt t="52745" x="2543175" y="2524125"/>
          <p14:tracePt t="52752" x="2555875" y="2492375"/>
          <p14:tracePt t="52761" x="2562225" y="2447925"/>
          <p14:tracePt t="52770" x="2568575" y="2403475"/>
          <p14:tracePt t="52777" x="2568575" y="2359025"/>
          <p14:tracePt t="52786" x="2568575" y="2325688"/>
          <p14:tracePt t="52793" x="2562225" y="2274888"/>
          <p14:tracePt t="52802" x="2543175" y="2230438"/>
          <p14:tracePt t="52810" x="2530475" y="2198688"/>
          <p14:tracePt t="52817" x="2517775" y="2179638"/>
          <p14:tracePt t="52825" x="2503488" y="2166938"/>
          <p14:tracePt t="52834" x="2497138" y="2154238"/>
          <p14:tracePt t="52841" x="2478088" y="2141538"/>
          <p14:tracePt t="52849" x="2452688" y="2128838"/>
          <p14:tracePt t="52855" x="2414588" y="2116138"/>
          <p14:tracePt t="52863" x="2382838" y="2109788"/>
          <p14:tracePt t="52871" x="2338388" y="2103438"/>
          <p14:tracePt t="52879" x="2312988" y="2097088"/>
          <p14:tracePt t="52887" x="2281238" y="2090738"/>
          <p14:tracePt t="52909" x="2249488" y="2090738"/>
          <p14:tracePt t="52911" x="2243138" y="2090738"/>
          <p14:tracePt t="52920" x="2230438" y="2097088"/>
          <p14:tracePt t="52927" x="2217738" y="2097088"/>
          <p14:tracePt t="52936" x="2205038" y="2109788"/>
          <p14:tracePt t="52943" x="2205038" y="2116138"/>
          <p14:tracePt t="52952" x="2198688" y="2122488"/>
          <p14:tracePt t="52959" x="2192338" y="2122488"/>
          <p14:tracePt t="52968" x="2185988" y="2135188"/>
          <p14:tracePt t="52976" x="2173288" y="2166938"/>
          <p14:tracePt t="52981" x="2154238" y="2205038"/>
          <p14:tracePt t="52989" x="2141538" y="2249488"/>
          <p14:tracePt t="52997" x="2122488" y="2293938"/>
          <p14:tracePt t="53005" x="2109788" y="2351088"/>
          <p14:tracePt t="53013" x="2103438" y="2397125"/>
          <p14:tracePt t="53021" x="2097088" y="2435225"/>
          <p14:tracePt t="53029" x="2097088" y="2454275"/>
          <p14:tracePt t="53037" x="2103438" y="2479675"/>
          <p14:tracePt t="53045" x="2116138" y="2505075"/>
          <p14:tracePt t="53053" x="2154238" y="2536825"/>
          <p14:tracePt t="53061" x="2192338" y="2562225"/>
          <p14:tracePt t="53069" x="2236788" y="2574925"/>
          <p14:tracePt t="53077" x="2281238" y="2593975"/>
          <p14:tracePt t="53086" x="2338388" y="2600325"/>
          <p14:tracePt t="53093" x="2389188" y="2613025"/>
          <p14:tracePt t="53102" x="2446338" y="2619375"/>
          <p14:tracePt t="53109" x="2490788" y="2632075"/>
          <p14:tracePt t="53117" x="2517775" y="2632075"/>
          <p14:tracePt t="53125" x="2530475" y="2632075"/>
          <p14:tracePt t="53134" x="2536825" y="2632075"/>
          <p14:tracePt t="53157" x="2536825" y="2619375"/>
          <p14:tracePt t="53165" x="2536825" y="2606675"/>
          <p14:tracePt t="53175" x="2536825" y="2587625"/>
          <p14:tracePt t="53184" x="2536825" y="2562225"/>
          <p14:tracePt t="53192" x="2536825" y="2524125"/>
          <p14:tracePt t="53199" x="2536825" y="2479675"/>
          <p14:tracePt t="53207" x="2536825" y="2435225"/>
          <p14:tracePt t="53215" x="2543175" y="2384425"/>
          <p14:tracePt t="53223" x="2543175" y="2325688"/>
          <p14:tracePt t="53234" x="2543175" y="2287588"/>
          <p14:tracePt t="53242" x="2543175" y="2262188"/>
          <p14:tracePt t="53249" x="2536825" y="2243138"/>
          <p14:tracePt t="53255" x="2536825" y="2230438"/>
          <p14:tracePt t="53263" x="2530475" y="2224088"/>
          <p14:tracePt t="53273" x="2524125" y="2211388"/>
          <p14:tracePt t="53281" x="2517775" y="2198688"/>
          <p14:tracePt t="53289" x="2503488" y="2185988"/>
          <p14:tracePt t="53305" x="2490788" y="2179638"/>
          <p14:tracePt t="53313" x="2478088" y="2173288"/>
          <p14:tracePt t="53321" x="2471738" y="2166938"/>
          <p14:tracePt t="53329" x="2446338" y="2166938"/>
          <p14:tracePt t="53336" x="2427288" y="2160588"/>
          <p14:tracePt t="53343" x="2401888" y="2154238"/>
          <p14:tracePt t="53352" x="2389188" y="2154238"/>
          <p14:tracePt t="53359" x="2363788" y="2154238"/>
          <p14:tracePt t="53368" x="2338388" y="2160588"/>
          <p14:tracePt t="53375" x="2300288" y="2179638"/>
          <p14:tracePt t="53384" x="2281238" y="2185988"/>
          <p14:tracePt t="53391" x="2268538" y="2198688"/>
          <p14:tracePt t="53399" x="2243138" y="2211388"/>
          <p14:tracePt t="53407" x="2217738" y="2224088"/>
          <p14:tracePt t="53415" x="2179638" y="2249488"/>
          <p14:tracePt t="53423" x="2154238" y="2262188"/>
          <p14:tracePt t="53431" x="2141538" y="2274888"/>
          <p14:tracePt t="53439" x="2128838" y="2293938"/>
          <p14:tracePt t="53447" x="2122488" y="2306638"/>
          <p14:tracePt t="53455" x="2116138" y="2332038"/>
          <p14:tracePt t="53461" x="2109788" y="2344738"/>
          <p14:tracePt t="53469" x="2103438" y="2371725"/>
          <p14:tracePt t="53477" x="2103438" y="2409825"/>
          <p14:tracePt t="53486" x="2103438" y="2447925"/>
          <p14:tracePt t="53493" x="2103438" y="2492375"/>
          <p14:tracePt t="53502" x="2109788" y="2524125"/>
          <p14:tracePt t="53509" x="2128838" y="2568575"/>
          <p14:tracePt t="53517" x="2141538" y="2613025"/>
          <p14:tracePt t="53525" x="2166938" y="2644775"/>
          <p14:tracePt t="53534" x="2185988" y="2670175"/>
          <p14:tracePt t="53541" x="2217738" y="2682875"/>
          <p14:tracePt t="53550" x="2268538" y="2701925"/>
          <p14:tracePt t="53558" x="2312988" y="2714625"/>
          <p14:tracePt t="53566" x="2357438" y="2733675"/>
          <p14:tracePt t="53573" x="2401888" y="2740025"/>
          <p14:tracePt t="53581" x="2446338" y="2746375"/>
          <p14:tracePt t="53589" x="2490788" y="2759075"/>
          <p14:tracePt t="53597" x="2524125" y="2759075"/>
          <p14:tracePt t="53605" x="2549525" y="2759075"/>
          <p14:tracePt t="53613" x="2568575" y="2752725"/>
          <p14:tracePt t="53621" x="2587625" y="2746375"/>
          <p14:tracePt t="53631" x="2600325" y="2733675"/>
          <p14:tracePt t="53639" x="2606675" y="2720975"/>
          <p14:tracePt t="53647" x="2619375" y="2708275"/>
          <p14:tracePt t="53655" x="2632075" y="2695575"/>
          <p14:tracePt t="53663" x="2638425" y="2695575"/>
          <p14:tracePt t="53671" x="2638425" y="2682875"/>
          <p14:tracePt t="53681" x="2651125" y="2676525"/>
          <p14:tracePt t="53689" x="2657475" y="2670175"/>
          <p14:tracePt t="53697" x="2670175" y="2657475"/>
          <p14:tracePt t="53705" x="2682875" y="2644775"/>
          <p14:tracePt t="53713" x="2695575" y="2619375"/>
          <p14:tracePt t="53723" x="2701925" y="2600325"/>
          <p14:tracePt t="53731" x="2714625" y="2581275"/>
          <p14:tracePt t="53739" x="2727325" y="2568575"/>
          <p14:tracePt t="53747" x="2733675" y="2549525"/>
          <p14:tracePt t="53755" x="2740025" y="2530475"/>
          <p14:tracePt t="53765" x="2746375" y="2517775"/>
          <p14:tracePt t="53773" x="2746375" y="2511425"/>
          <p14:tracePt t="53781" x="2746375" y="2498725"/>
          <p14:tracePt t="53797" x="2740025" y="2486025"/>
          <p14:tracePt t="53805" x="2727325" y="2473325"/>
          <p14:tracePt t="53813" x="2720975" y="2460625"/>
          <p14:tracePt t="53821" x="2708275" y="2460625"/>
          <p14:tracePt t="53829" x="2695575" y="2447925"/>
          <p14:tracePt t="53837" x="2682875" y="2441575"/>
          <p14:tracePt t="53919" x="2676525" y="2441575"/>
          <p14:tracePt t="59079" x="2701925" y="2505075"/>
          <p14:tracePt t="59085" x="2746375" y="2593975"/>
          <p14:tracePt t="59093" x="2797175" y="2651125"/>
          <p14:tracePt t="59101" x="2867025" y="2746375"/>
          <p14:tracePt t="59109" x="2943225" y="2836863"/>
          <p14:tracePt t="59117" x="3027363" y="2913063"/>
          <p14:tracePt t="59125" x="3097213" y="2982913"/>
          <p14:tracePt t="59133" x="3167063" y="3033713"/>
          <p14:tracePt t="59141" x="3230563" y="3084513"/>
          <p14:tracePt t="59149" x="3294063" y="3122613"/>
          <p14:tracePt t="59157" x="3338513" y="3148013"/>
          <p14:tracePt t="59165" x="3363913" y="3160713"/>
          <p14:tracePt t="59171" x="3376613" y="3173413"/>
          <p14:tracePt t="59179" x="3389313" y="3186113"/>
          <p14:tracePt t="59187" x="3395663" y="3198813"/>
          <p14:tracePt t="59196" x="3408363" y="3205163"/>
          <p14:tracePt t="59204" x="3421063" y="3232150"/>
          <p14:tracePt t="59211" x="3435350" y="3251200"/>
          <p14:tracePt t="59219" x="3448050" y="3270250"/>
          <p14:tracePt t="59227" x="3460750" y="3289300"/>
          <p14:tracePt t="59235" x="3473450" y="3295650"/>
          <p14:tracePt t="59243" x="3479800" y="3308350"/>
          <p14:tracePt t="59251" x="3486150" y="3321050"/>
          <p14:tracePt t="59259" x="3498850" y="3333750"/>
          <p14:tracePt t="59267" x="3511550" y="3346450"/>
          <p14:tracePt t="59275" x="3524250" y="3352800"/>
          <p14:tracePt t="59283" x="3530600" y="3365500"/>
          <p14:tracePt t="59291" x="3543300" y="3371850"/>
          <p14:tracePt t="59299" x="3556000" y="3384550"/>
          <p14:tracePt t="59307" x="3568700" y="3390900"/>
          <p14:tracePt t="59314" x="3575050" y="3390900"/>
          <p14:tracePt t="59369" x="3581400" y="3390900"/>
          <p14:tracePt t="59433" x="3575050" y="3390900"/>
          <p14:tracePt t="59441" x="3549650" y="3371850"/>
          <p14:tracePt t="59449" x="3498850" y="3346450"/>
          <p14:tracePt t="59457" x="3454400" y="3308350"/>
          <p14:tracePt t="59463" x="3402013" y="3270250"/>
          <p14:tracePt t="59471" x="3351213" y="3219450"/>
          <p14:tracePt t="59480" x="3294063" y="3167063"/>
          <p14:tracePt t="59487" x="3243263" y="3116263"/>
          <p14:tracePt t="59496" x="3198813" y="3065463"/>
          <p14:tracePt t="59503" x="3154363" y="3027363"/>
          <p14:tracePt t="59512" x="3135313" y="2989263"/>
          <p14:tracePt t="59520" x="3122613" y="2976563"/>
          <p14:tracePt t="59527" x="3109913" y="2963863"/>
          <p14:tracePt t="59535" x="3103563" y="2951163"/>
          <p14:tracePt t="59543" x="3097213" y="2938463"/>
          <p14:tracePt t="59551" x="3084513" y="2925763"/>
          <p14:tracePt t="59559" x="3071813" y="2919413"/>
          <p14:tracePt t="59567" x="3059113" y="2906713"/>
          <p14:tracePt t="59575" x="3046413" y="2894013"/>
          <p14:tracePt t="59583" x="3033713" y="2881313"/>
          <p14:tracePt t="59589" x="3014663" y="2874963"/>
          <p14:tracePt t="59597" x="2995613" y="2868613"/>
          <p14:tracePt t="59605" x="2989263" y="2868613"/>
          <p14:tracePt t="59614" x="2982913" y="2868613"/>
          <p14:tracePt t="59693" x="2976563" y="2868613"/>
          <p14:tracePt t="59819" x="2976563" y="2862263"/>
          <p14:tracePt t="60019" x="2962275" y="2843213"/>
          <p14:tracePt t="60027" x="2898775" y="2792413"/>
          <p14:tracePt t="60035" x="2841625" y="2752725"/>
          <p14:tracePt t="60043" x="2778125" y="2720975"/>
          <p14:tracePt t="60051" x="2720975" y="2695575"/>
          <p14:tracePt t="60059" x="2670175" y="2676525"/>
          <p14:tracePt t="60067" x="2657475" y="2663825"/>
          <p14:tracePt t="60075" x="2651125" y="2663825"/>
          <p14:tracePt t="60083" x="2644775" y="2663825"/>
          <p14:tracePt t="60221" x="2638425" y="2663825"/>
          <p14:tracePt t="60261" x="2632075" y="2651125"/>
          <p14:tracePt t="60269" x="2613025" y="2638425"/>
          <p14:tracePt t="60278" x="2600325" y="2632075"/>
          <p14:tracePt t="60285" x="2593975" y="2625725"/>
          <p14:tracePt t="60293" x="2581275" y="2613025"/>
          <p14:tracePt t="60302" x="2568575" y="2600325"/>
          <p14:tracePt t="60311" x="2555875" y="2587625"/>
          <p14:tracePt t="60317" x="2549525" y="2581275"/>
          <p14:tracePt t="60329" x="2543175" y="2581275"/>
          <p14:tracePt t="60339" x="2543175" y="2574925"/>
          <p14:tracePt t="60380" x="2536825" y="2568575"/>
          <p14:tracePt t="60391" x="2530475" y="2568575"/>
          <p14:tracePt t="60399" x="2530475" y="2562225"/>
          <p14:tracePt t="61317" x="2524125" y="2555875"/>
          <p14:tracePt t="61325" x="2509838" y="2524125"/>
          <p14:tracePt t="61333" x="2509838" y="2511425"/>
          <p14:tracePt t="61341" x="2503488" y="2505075"/>
          <p14:tracePt t="61434" x="2497138" y="2498725"/>
          <p14:tracePt t="61455" x="2490788" y="2498725"/>
          <p14:tracePt t="61471" x="2490788" y="2505075"/>
          <p14:tracePt t="61479" x="2490788" y="2511425"/>
          <p14:tracePt t="61495" x="2490788" y="2517775"/>
          <p14:tracePt t="61503" x="2490788" y="2524125"/>
          <p14:tracePt t="61512" x="2490788" y="2530475"/>
          <p14:tracePt t="61519" x="2497138" y="2543175"/>
          <p14:tracePt t="61528" x="2503488" y="2555875"/>
          <p14:tracePt t="61535" x="2509838" y="2568575"/>
          <p14:tracePt t="61544" x="2524125" y="2574925"/>
          <p14:tracePt t="61551" x="2524125" y="2593975"/>
          <p14:tracePt t="61560" x="2524125" y="2606675"/>
          <p14:tracePt t="61567" x="2530475" y="2613025"/>
          <p14:tracePt t="61576" x="2536825" y="2625725"/>
          <p14:tracePt t="61584" x="2543175" y="2638425"/>
          <p14:tracePt t="61592" x="2549525" y="2638425"/>
          <p14:tracePt t="61599" x="2555875" y="2638425"/>
          <p14:tracePt t="61607" x="2562225" y="2632075"/>
          <p14:tracePt t="61615" x="2562225" y="2625725"/>
          <p14:tracePt t="61623" x="2562225" y="2619375"/>
          <p14:tracePt t="61631" x="2562225" y="2613025"/>
          <p14:tracePt t="61647" x="2562225" y="2606675"/>
          <p14:tracePt t="61667" x="2562225" y="2600325"/>
          <p14:tracePt t="61676" x="2568575" y="2600325"/>
          <p14:tracePt t="61684" x="2568575" y="2593975"/>
          <p14:tracePt t="61703" x="2568575" y="2587625"/>
          <p14:tracePt t="61744" x="2574925" y="2581275"/>
          <p14:tracePt t="61755" x="2581275" y="2581275"/>
          <p14:tracePt t="61865" x="2587625" y="2581275"/>
          <p14:tracePt t="61877" x="2593975" y="2587625"/>
          <p14:tracePt t="62755" x="2600325" y="2587625"/>
          <p14:tracePt t="62787" x="2606675" y="2587625"/>
          <p14:tracePt t="62803" x="2613025" y="2587625"/>
          <p14:tracePt t="62811" x="2619375" y="2587625"/>
          <p14:tracePt t="62819" x="2625725" y="2587625"/>
          <p14:tracePt t="62889" x="2632075" y="2593975"/>
          <p14:tracePt t="62897" x="2644775" y="2593975"/>
          <p14:tracePt t="62905" x="2651125" y="2593975"/>
          <p14:tracePt t="62913" x="2657475" y="2593975"/>
          <p14:tracePt t="62921" x="2670175" y="2593975"/>
          <p14:tracePt t="62930" x="2676525" y="2593975"/>
          <p14:tracePt t="62937" x="2689225" y="2600325"/>
          <p14:tracePt t="62945" x="2695575" y="2600325"/>
          <p14:tracePt t="62961" x="2701925" y="2600325"/>
          <p14:tracePt t="62969" x="2708275" y="2600325"/>
          <p14:tracePt t="63035" x="2701925" y="2600325"/>
          <p14:tracePt t="63051" x="2695575" y="2587625"/>
          <p14:tracePt t="63067" x="2695575" y="2581275"/>
          <p14:tracePt t="63076" x="2695575" y="2574925"/>
          <p14:tracePt t="63083" x="2689225" y="2574925"/>
          <p14:tracePt t="63092" x="2689225" y="2568575"/>
          <p14:tracePt t="63107" x="2682875" y="2562225"/>
          <p14:tracePt t="63143" x="2682875" y="2555875"/>
          <p14:tracePt t="63151" x="2682875" y="2536825"/>
          <p14:tracePt t="63160" x="2682875" y="2530475"/>
          <p14:tracePt t="63167" x="2682875" y="2517775"/>
          <p14:tracePt t="63173" x="2682875" y="2511425"/>
          <p14:tracePt t="63181" x="2682875" y="2498725"/>
          <p14:tracePt t="63189" x="2682875" y="2486025"/>
          <p14:tracePt t="63197" x="2682875" y="2479675"/>
          <p14:tracePt t="63205" x="2682875" y="2466975"/>
          <p14:tracePt t="63213" x="2682875" y="2460625"/>
          <p14:tracePt t="63221" x="2682875" y="2447925"/>
          <p14:tracePt t="63229" x="2682875" y="2435225"/>
          <p14:tracePt t="63237" x="2689225" y="2422525"/>
          <p14:tracePt t="63245" x="2689225" y="2409825"/>
          <p14:tracePt t="63253" x="2689225" y="2390775"/>
          <p14:tracePt t="63261" x="2689225" y="2384425"/>
          <p14:tracePt t="63269" x="2689225" y="2365375"/>
          <p14:tracePt t="63277" x="2689225" y="2344738"/>
          <p14:tracePt t="63285" x="2689225" y="2338388"/>
          <p14:tracePt t="63293" x="2689225" y="2319338"/>
          <p14:tracePt t="63301" x="2682875" y="2306638"/>
          <p14:tracePt t="63308" x="2682875" y="2300288"/>
          <p14:tracePt t="63315" x="2682875" y="2287588"/>
          <p14:tracePt t="63323" x="2682875" y="2281238"/>
          <p14:tracePt t="63331" x="2682875" y="2268538"/>
          <p14:tracePt t="63339" x="2676525" y="2255838"/>
          <p14:tracePt t="63347" x="2676525" y="2249488"/>
          <p14:tracePt t="63355" x="2676525" y="2236788"/>
          <p14:tracePt t="63363" x="2676525" y="2224088"/>
          <p14:tracePt t="63371" x="2670175" y="2217738"/>
          <p14:tracePt t="63379" x="2670175" y="2198688"/>
          <p14:tracePt t="63387" x="2670175" y="2185988"/>
          <p14:tracePt t="63395" x="2663825" y="2185988"/>
          <p14:tracePt t="63403" x="2663825" y="2179638"/>
          <p14:tracePt t="63411" x="2663825" y="2166938"/>
          <p14:tracePt t="63419" x="2663825" y="2160588"/>
          <p14:tracePt t="63427" x="2663825" y="2147888"/>
          <p14:tracePt t="63435" x="2663825" y="2141538"/>
          <p14:tracePt t="63444" x="2663825" y="2135188"/>
          <p14:tracePt t="63449" x="2663825" y="2122488"/>
          <p14:tracePt t="63457" x="2663825" y="2116138"/>
          <p14:tracePt t="63466" x="2663825" y="2103438"/>
          <p14:tracePt t="63473" x="2663825" y="2097088"/>
          <p14:tracePt t="63481" x="2663825" y="2084388"/>
          <p14:tracePt t="63489" x="2663825" y="2071688"/>
          <p14:tracePt t="63497" x="2670175" y="2071688"/>
          <p14:tracePt t="63505" x="2670175" y="2058988"/>
          <p14:tracePt t="63513" x="2670175" y="2052638"/>
          <p14:tracePt t="63529" x="2670175" y="2046288"/>
          <p14:tracePt t="63545" x="2670175" y="2039938"/>
          <p14:tracePt t="63587" x="2663825" y="2039938"/>
          <p14:tracePt t="63611" x="2657475" y="2033588"/>
          <p14:tracePt t="63624" x="2657475" y="2027238"/>
          <p14:tracePt t="63632" x="2651125" y="2027238"/>
          <p14:tracePt t="63644" x="2651125" y="2020888"/>
          <p14:tracePt t="63663" x="2644775" y="2020888"/>
          <p14:tracePt t="63683" x="2638425" y="2014538"/>
          <p14:tracePt t="63692" x="2632075" y="2014538"/>
          <p14:tracePt t="63699" x="2632075" y="2008188"/>
          <p14:tracePt t="63708" x="2625725" y="2008188"/>
          <p14:tracePt t="63727" x="2619375" y="2001838"/>
          <p14:tracePt t="63735" x="2613025" y="2001838"/>
          <p14:tracePt t="63743" x="2613025" y="1995488"/>
          <p14:tracePt t="63749" x="2606675" y="1995488"/>
          <p14:tracePt t="63758" x="2606675" y="1989138"/>
          <p14:tracePt t="63766" x="2600325" y="1989138"/>
          <p14:tracePt t="63774" x="2593975" y="1989138"/>
          <p14:tracePt t="63791" x="2581275" y="1989138"/>
          <p14:tracePt t="63805" x="2568575" y="1989138"/>
          <p14:tracePt t="63813" x="2555875" y="1989138"/>
          <p14:tracePt t="63821" x="2549525" y="1989138"/>
          <p14:tracePt t="63829" x="2543175" y="1989138"/>
          <p14:tracePt t="63837" x="2536825" y="1989138"/>
          <p14:tracePt t="63845" x="2524125" y="1989138"/>
          <p14:tracePt t="63853" x="2509838" y="1989138"/>
          <p14:tracePt t="63861" x="2503488" y="1989138"/>
          <p14:tracePt t="63869" x="2490788" y="1989138"/>
          <p14:tracePt t="63877" x="2478088" y="1995488"/>
          <p14:tracePt t="63898" x="2471738" y="1995488"/>
          <p14:tracePt t="63903" x="2471738" y="2001838"/>
          <p14:tracePt t="63919" x="2465388" y="2001838"/>
          <p14:tracePt t="63927" x="2459038" y="2001838"/>
          <p14:tracePt t="63935" x="2452688" y="2001838"/>
          <p14:tracePt t="63944" x="2439988" y="2001838"/>
          <p14:tracePt t="63959" x="2433638" y="2008188"/>
          <p14:tracePt t="63967" x="2427288" y="2008188"/>
          <p14:tracePt t="63983" x="2420938" y="2008188"/>
          <p14:tracePt t="63992" x="2414588" y="2008188"/>
          <p14:tracePt t="64003" x="2408238" y="2008188"/>
          <p14:tracePt t="64029" x="2401888" y="2008188"/>
          <p14:tracePt t="64037" x="2395538" y="2008188"/>
          <p14:tracePt t="64053" x="2382838" y="2008188"/>
          <p14:tracePt t="64061" x="2376488" y="2008188"/>
          <p14:tracePt t="64069" x="2344738" y="2008188"/>
          <p14:tracePt t="64077" x="2281238" y="2008188"/>
          <p14:tracePt t="64085" x="2205038" y="2014538"/>
          <p14:tracePt t="64093" x="2147888" y="2020888"/>
          <p14:tracePt t="64101" x="2103438" y="2027238"/>
          <p14:tracePt t="64109" x="2065338" y="2046288"/>
          <p14:tracePt t="64117" x="2032000" y="2052638"/>
          <p14:tracePt t="64126" x="2019300" y="2058988"/>
          <p14:tracePt t="64133" x="2012950" y="2058988"/>
          <p14:tracePt t="64283" x="2012950" y="2090738"/>
          <p14:tracePt t="64291" x="2012950" y="2109788"/>
          <p14:tracePt t="64299" x="2012950" y="2128838"/>
          <p14:tracePt t="64306" x="2012950" y="2154238"/>
          <p14:tracePt t="64313" x="2012950" y="2160588"/>
          <p14:tracePt t="64321" x="2012950" y="2185988"/>
          <p14:tracePt t="64329" x="2012950" y="2205038"/>
          <p14:tracePt t="64337" x="2012950" y="2211388"/>
          <p14:tracePt t="64345" x="2012950" y="2224088"/>
          <p14:tracePt t="64353" x="2012950" y="2236788"/>
          <p14:tracePt t="64361" x="2012950" y="2243138"/>
          <p14:tracePt t="64369" x="2012950" y="2262188"/>
          <p14:tracePt t="64377" x="2032000" y="2293938"/>
          <p14:tracePt t="64385" x="2032000" y="2332038"/>
          <p14:tracePt t="64393" x="2032000" y="2351088"/>
          <p14:tracePt t="64401" x="2032000" y="2378075"/>
          <p14:tracePt t="64409" x="2038350" y="2390775"/>
          <p14:tracePt t="64417" x="2038350" y="2397125"/>
          <p14:tracePt t="64425" x="2038350" y="2409825"/>
          <p14:tracePt t="64433" x="2038350" y="2422525"/>
          <p14:tracePt t="64441" x="2038350" y="2428875"/>
          <p14:tracePt t="64447" x="2038350" y="2454275"/>
          <p14:tracePt t="64456" x="2038350" y="2479675"/>
          <p14:tracePt t="64463" x="2038350" y="2511425"/>
          <p14:tracePt t="64471" x="2038350" y="2543175"/>
          <p14:tracePt t="64479" x="2038350" y="2568575"/>
          <p14:tracePt t="64487" x="2044700" y="2574925"/>
          <p14:tracePt t="64495" x="2058988" y="2587625"/>
          <p14:tracePt t="64503" x="2065338" y="2600325"/>
          <p14:tracePt t="64511" x="2071688" y="2600325"/>
          <p14:tracePt t="64519" x="2071688" y="2606675"/>
          <p14:tracePt t="64527" x="2078038" y="2606675"/>
          <p14:tracePt t="64535" x="2090738" y="2613025"/>
          <p14:tracePt t="64543" x="2097088" y="2625725"/>
          <p14:tracePt t="64551" x="2109788" y="2638425"/>
          <p14:tracePt t="64559" x="2128838" y="2651125"/>
          <p14:tracePt t="64567" x="2141538" y="2657475"/>
          <p14:tracePt t="64575" x="2154238" y="2670175"/>
          <p14:tracePt t="64583" x="2166938" y="2682875"/>
          <p14:tracePt t="64592" x="2185988" y="2695575"/>
          <p14:tracePt t="64599" x="2198688" y="2701925"/>
          <p14:tracePt t="64608" x="2230438" y="2701925"/>
          <p14:tracePt t="64615" x="2274888" y="2701925"/>
          <p14:tracePt t="64624" x="2338388" y="2708275"/>
          <p14:tracePt t="64632" x="2401888" y="2708275"/>
          <p14:tracePt t="64640" x="2465388" y="2708275"/>
          <p14:tracePt t="64649" x="2530475" y="2708275"/>
          <p14:tracePt t="64658" x="2574925" y="2714625"/>
          <p14:tracePt t="64665" x="2593975" y="2714625"/>
          <p14:tracePt t="64674" x="2593975" y="2720975"/>
          <p14:tracePt t="64831" x="2593975" y="2714625"/>
          <p14:tracePt t="64843" x="2587625" y="2714625"/>
          <p14:tracePt t="64909" x="2581275" y="2714625"/>
          <p14:tracePt t="64950" x="2581275" y="2708275"/>
          <p14:tracePt t="65099" x="2574925" y="2708275"/>
          <p14:tracePt t="65761" x="2574925" y="2701925"/>
          <p14:tracePt t="65773" x="2568575" y="2701925"/>
          <p14:tracePt t="65781" x="2517775" y="2663825"/>
          <p14:tracePt t="65790" x="2452688" y="2651125"/>
          <p14:tracePt t="65798" x="2395538" y="2632075"/>
          <p14:tracePt t="65809" x="2332038" y="2619375"/>
          <p14:tracePt t="65814" x="2274888" y="2600325"/>
          <p14:tracePt t="65822" x="2230438" y="2593975"/>
          <p14:tracePt t="65829" x="2185988" y="2593975"/>
          <p14:tracePt t="65838" x="2160588" y="2593975"/>
          <p14:tracePt t="65843" x="2154238" y="2593975"/>
          <p14:tracePt t="65851" x="2147888" y="2593975"/>
          <p14:tracePt t="65879" x="2141538" y="2593975"/>
          <p14:tracePt t="65887" x="2141538" y="2600325"/>
          <p14:tracePt t="65895" x="2135188" y="2606675"/>
          <p14:tracePt t="65914" x="2116138" y="2632075"/>
          <p14:tracePt t="65919" x="2103438" y="2638425"/>
          <p14:tracePt t="65927" x="2097088" y="2644775"/>
          <p14:tracePt t="65935" x="2084388" y="2657475"/>
          <p14:tracePt t="65943" x="2071688" y="2670175"/>
          <p14:tracePt t="65951" x="2065338" y="2670175"/>
          <p14:tracePt t="66029" x="2051050" y="2670175"/>
          <p14:tracePt t="66037" x="2038350" y="2663825"/>
          <p14:tracePt t="66045" x="2032000" y="2657475"/>
          <p14:tracePt t="66057" x="2025650" y="2657475"/>
          <p14:tracePt t="66171" x="2038350" y="2663825"/>
          <p14:tracePt t="66179" x="2084388" y="2670175"/>
          <p14:tracePt t="66188" x="2135188" y="2689225"/>
          <p14:tracePt t="66195" x="2185988" y="2689225"/>
          <p14:tracePt t="66206" x="2249488" y="2695575"/>
          <p14:tracePt t="66213" x="2312988" y="2701925"/>
          <p14:tracePt t="66222" x="2376488" y="2701925"/>
          <p14:tracePt t="66229" x="2433638" y="2701925"/>
          <p14:tracePt t="66237" x="2484438" y="2701925"/>
          <p14:tracePt t="66247" x="2530475" y="2701925"/>
          <p14:tracePt t="66256" x="2562225" y="2701925"/>
          <p14:tracePt t="66263" x="2600325" y="2701925"/>
          <p14:tracePt t="66272" x="2619375" y="2695575"/>
          <p14:tracePt t="66279" x="2663825" y="2695575"/>
          <p14:tracePt t="66287" x="2689225" y="2695575"/>
          <p14:tracePt t="66295" x="2720975" y="2695575"/>
          <p14:tracePt t="66303" x="2746375" y="2695575"/>
          <p14:tracePt t="66314" x="2778125" y="2701925"/>
          <p14:tracePt t="66322" x="2822575" y="2708275"/>
          <p14:tracePt t="66330" x="2867025" y="2714625"/>
          <p14:tracePt t="66337" x="2911475" y="2714625"/>
          <p14:tracePt t="66345" x="2955925" y="2714625"/>
          <p14:tracePt t="66353" x="2989263" y="2720975"/>
          <p14:tracePt t="66361" x="3021013" y="2720975"/>
          <p14:tracePt t="66369" x="3059113" y="2720975"/>
          <p14:tracePt t="66377" x="3097213" y="2720975"/>
          <p14:tracePt t="66387" x="3135313" y="2714625"/>
          <p14:tracePt t="66393" x="3167063" y="2708275"/>
          <p14:tracePt t="66403" x="3192463" y="2708275"/>
          <p14:tracePt t="66411" x="3217863" y="2708275"/>
          <p14:tracePt t="66419" x="3230563" y="2708275"/>
          <p14:tracePt t="66427" x="3262313" y="2708275"/>
          <p14:tracePt t="66438" x="3281363" y="2708275"/>
          <p14:tracePt t="66443" x="3300413" y="2708275"/>
          <p14:tracePt t="66453" x="3313113" y="2708275"/>
          <p14:tracePt t="66461" x="3338513" y="2708275"/>
          <p14:tracePt t="66469" x="3363913" y="2714625"/>
          <p14:tracePt t="66477" x="3382963" y="2714625"/>
          <p14:tracePt t="66485" x="3389313" y="2720975"/>
          <p14:tracePt t="66493" x="3402013" y="2720975"/>
          <p14:tracePt t="66501" x="3421063" y="2727325"/>
          <p14:tracePt t="66509" x="3441700" y="2733675"/>
          <p14:tracePt t="66517" x="3460750" y="2740025"/>
          <p14:tracePt t="66525" x="3505200" y="2740025"/>
          <p14:tracePt t="66533" x="3536950" y="2740025"/>
          <p14:tracePt t="66541" x="3568700" y="2740025"/>
          <p14:tracePt t="66549" x="3594100" y="2740025"/>
          <p14:tracePt t="66557" x="3606800" y="2740025"/>
          <p14:tracePt t="66573" x="3613150" y="2740025"/>
          <p14:tracePt t="66583" x="3613150" y="2733675"/>
          <p14:tracePt t="66603" x="3613150" y="2720975"/>
          <p14:tracePt t="66609" x="3606800" y="2708275"/>
          <p14:tracePt t="66617" x="3600450" y="2701925"/>
          <p14:tracePt t="66625" x="3600450" y="2689225"/>
          <p14:tracePt t="66633" x="3594100" y="2676525"/>
          <p14:tracePt t="66641" x="3587750" y="2676525"/>
          <p14:tracePt t="66649" x="3587750" y="2670175"/>
          <p14:tracePt t="66658" x="3587750" y="2663825"/>
          <p14:tracePt t="66665" x="3587750" y="2657475"/>
          <p14:tracePt t="66681" x="3581400" y="2644775"/>
          <p14:tracePt t="66691" x="3581400" y="2638425"/>
          <p14:tracePt t="66697" x="3581400" y="2625725"/>
          <p14:tracePt t="66706" x="3581400" y="2600325"/>
          <p14:tracePt t="66713" x="3581400" y="2568575"/>
          <p14:tracePt t="66723" x="3581400" y="2536825"/>
          <p14:tracePt t="66730" x="3587750" y="2492375"/>
          <p14:tracePt t="66736" x="3587750" y="2447925"/>
          <p14:tracePt t="66743" x="3594100" y="2422525"/>
          <p14:tracePt t="66751" x="3600450" y="2378075"/>
          <p14:tracePt t="66759" x="3600450" y="2344738"/>
          <p14:tracePt t="66767" x="3606800" y="2325688"/>
          <p14:tracePt t="66776" x="3606800" y="2312988"/>
          <p14:tracePt t="66783" x="3606800" y="2300288"/>
          <p14:tracePt t="66791" x="3606800" y="2287588"/>
          <p14:tracePt t="66799" x="3606800" y="2281238"/>
          <p14:tracePt t="66807" x="3606800" y="2262188"/>
          <p14:tracePt t="66815" x="3594100" y="2243138"/>
          <p14:tracePt t="66823" x="3581400" y="2217738"/>
          <p14:tracePt t="66831" x="3568700" y="2198688"/>
          <p14:tracePt t="66840" x="3562350" y="2192338"/>
          <p14:tracePt t="66847" x="3549650" y="2179638"/>
          <p14:tracePt t="66856" x="3536950" y="2166938"/>
          <p14:tracePt t="66863" x="3530600" y="2147888"/>
          <p14:tracePt t="66872" x="3517900" y="2141538"/>
          <p14:tracePt t="66877" x="3511550" y="2128838"/>
          <p14:tracePt t="66885" x="3511550" y="2116138"/>
          <p14:tracePt t="66893" x="3505200" y="2103438"/>
          <p14:tracePt t="66901" x="3492500" y="2097088"/>
          <p14:tracePt t="66909" x="3486150" y="2084388"/>
          <p14:tracePt t="66917" x="3486150" y="2071688"/>
          <p14:tracePt t="66926" x="3486150" y="2058988"/>
          <p14:tracePt t="66933" x="3486150" y="2039938"/>
          <p14:tracePt t="66941" x="3486150" y="2027238"/>
          <p14:tracePt t="66949" x="3486150" y="2020888"/>
          <p14:tracePt t="66957" x="3486150" y="2014538"/>
          <p14:tracePt t="66965" x="3492500" y="2001838"/>
          <p14:tracePt t="66985" x="3492500" y="1995488"/>
          <p14:tracePt t="66997" x="3492500" y="1989138"/>
          <p14:tracePt t="67023" x="3492500" y="1982788"/>
          <p14:tracePt t="67079" x="3492500" y="1970088"/>
          <p14:tracePt t="67095" x="3498850" y="1957388"/>
          <p14:tracePt t="67241" x="3498850" y="1951038"/>
          <p14:tracePt t="69956" x="3505200" y="1957388"/>
          <p14:tracePt t="69963" x="3517900" y="2033588"/>
          <p14:tracePt t="69971" x="3517900" y="2128838"/>
          <p14:tracePt t="69979" x="3486150" y="2192338"/>
          <p14:tracePt t="69987" x="3435350" y="2236788"/>
          <p14:tracePt t="69995" x="3382963" y="2287588"/>
          <p14:tracePt t="70003" x="3351213" y="2359025"/>
          <p14:tracePt t="70011" x="3313113" y="2422525"/>
          <p14:tracePt t="70020" x="3294063" y="2479675"/>
          <p14:tracePt t="70028" x="3255963" y="2549525"/>
          <p14:tracePt t="70036" x="3224213" y="2606675"/>
          <p14:tracePt t="70043" x="3211513" y="2651125"/>
          <p14:tracePt t="70049" x="3192463" y="2695575"/>
          <p14:tracePt t="70057" x="3173413" y="2714625"/>
          <p14:tracePt t="70065" x="3173413" y="2720975"/>
          <p14:tracePt t="70089" x="3173413" y="2727325"/>
          <p14:tracePt t="70141" x="3167063" y="2727325"/>
          <p14:tracePt t="70149" x="3148013" y="2714625"/>
          <p14:tracePt t="70157" x="3128963" y="2708275"/>
          <p14:tracePt t="70165" x="3084513" y="2701925"/>
          <p14:tracePt t="70173" x="3033713" y="2689225"/>
          <p14:tracePt t="70181" x="3001963" y="2676525"/>
          <p14:tracePt t="70189" x="2962275" y="2663825"/>
          <p14:tracePt t="70195" x="2924175" y="2663825"/>
          <p14:tracePt t="70203" x="2892425" y="2670175"/>
          <p14:tracePt t="70211" x="2873375" y="2727325"/>
          <p14:tracePt t="70220" x="2854325" y="2798763"/>
          <p14:tracePt t="70227" x="2828925" y="2874963"/>
          <p14:tracePt t="70236" x="2771775" y="3001963"/>
          <p14:tracePt t="70243" x="2701925" y="3167063"/>
          <p14:tracePt t="70252" x="2625725" y="3365500"/>
          <p14:tracePt t="70259" x="2581275" y="3498850"/>
          <p14:tracePt t="70267" x="2555875" y="3606800"/>
          <p14:tracePt t="70276" x="2543175" y="3690938"/>
          <p14:tracePt t="70283" x="2524125" y="3779838"/>
          <p14:tracePt t="70291" x="2503488" y="3862388"/>
          <p14:tracePt t="70299" x="2490788" y="3932238"/>
          <p14:tracePt t="70307" x="2452688" y="3995738"/>
          <p14:tracePt t="70315" x="2433638" y="4046538"/>
          <p14:tracePt t="70321" x="2401888" y="4092575"/>
          <p14:tracePt t="70329" x="2370138" y="4130675"/>
          <p14:tracePt t="70337" x="2344738" y="4168775"/>
          <p14:tracePt t="70345" x="2325688" y="4194175"/>
          <p14:tracePt t="70353" x="2312988" y="4206875"/>
          <p14:tracePt t="70361" x="2300288" y="4219575"/>
          <p14:tracePt t="70370" x="2300288" y="4232275"/>
          <p14:tracePt t="70377" x="2293938" y="4232275"/>
          <p14:tracePt t="70386" x="2293938" y="4238625"/>
          <p14:tracePt t="70402" x="2293938" y="4244975"/>
          <p14:tracePt t="70421" x="2293938" y="4251325"/>
          <p14:tracePt t="70461" x="2300288" y="4251325"/>
          <p14:tracePt t="70468" x="2306638" y="4251325"/>
          <p14:tracePt t="70504" x="2319338" y="4264025"/>
          <p14:tracePt t="70511" x="2338388" y="4276725"/>
          <p14:tracePt t="70520" x="2376488" y="4289425"/>
          <p14:tracePt t="70527" x="2420938" y="4295775"/>
          <p14:tracePt t="70536" x="2478088" y="4302125"/>
          <p14:tracePt t="70543" x="2543175" y="4314825"/>
          <p14:tracePt t="70552" x="2613025" y="4327525"/>
          <p14:tracePt t="70559" x="2676525" y="4340225"/>
          <p14:tracePt t="70568" x="2727325" y="4346575"/>
          <p14:tracePt t="70576" x="2784475" y="4352925"/>
          <p14:tracePt t="70583" x="2835275" y="4352925"/>
          <p14:tracePt t="70591" x="2892425" y="4352925"/>
          <p14:tracePt t="70599" x="2943225" y="4352925"/>
          <p14:tracePt t="70607" x="2989263" y="4352925"/>
          <p14:tracePt t="70618" x="3033713" y="4352925"/>
          <p14:tracePt t="70626" x="3084513" y="4352925"/>
          <p14:tracePt t="70633" x="3154363" y="4340225"/>
          <p14:tracePt t="70641" x="3205163" y="4327525"/>
          <p14:tracePt t="70649" x="3249613" y="4321175"/>
          <p14:tracePt t="70657" x="3287713" y="4302125"/>
          <p14:tracePt t="70665" x="3332163" y="4289425"/>
          <p14:tracePt t="70673" x="3351213" y="4289425"/>
          <p14:tracePt t="70681" x="3370263" y="4283075"/>
          <p14:tracePt t="70692" x="3376613" y="4270375"/>
          <p14:tracePt t="70699" x="3389313" y="4270375"/>
          <p14:tracePt t="70707" x="3414713" y="4264025"/>
          <p14:tracePt t="70715" x="3460750" y="4244975"/>
          <p14:tracePt t="70723" x="3517900" y="4232275"/>
          <p14:tracePt t="70731" x="3581400" y="4213225"/>
          <p14:tracePt t="70739" x="3651250" y="4194175"/>
          <p14:tracePt t="70747" x="3695700" y="4181475"/>
          <p14:tracePt t="70755" x="3759200" y="4181475"/>
          <p14:tracePt t="70763" x="3810000" y="4181475"/>
          <p14:tracePt t="70773" x="3854450" y="4181475"/>
          <p14:tracePt t="70781" x="3900488" y="4181475"/>
          <p14:tracePt t="70789" x="3944938" y="4175125"/>
          <p14:tracePt t="70797" x="3976688" y="4162425"/>
          <p14:tracePt t="70805" x="4027488" y="4143375"/>
          <p14:tracePt t="70813" x="4059238" y="4130675"/>
          <p14:tracePt t="70821" x="4097338" y="4117975"/>
          <p14:tracePt t="70829" x="4122738" y="4105275"/>
          <p14:tracePt t="70837" x="4160838" y="4086225"/>
          <p14:tracePt t="70845" x="4179888" y="4079875"/>
          <p14:tracePt t="70853" x="4186238" y="4079875"/>
          <p14:tracePt t="70863" x="4198938" y="4073525"/>
          <p14:tracePt t="70871" x="4198938" y="4065588"/>
          <p14:tracePt t="70937" x="4205288" y="4065588"/>
          <p14:tracePt t="70945" x="4237038" y="4065588"/>
          <p14:tracePt t="70954" x="4325938" y="4065588"/>
          <p14:tracePt t="70961" x="4391025" y="4065588"/>
          <p14:tracePt t="70969" x="4429125" y="4065588"/>
          <p14:tracePt t="70977" x="4467225" y="4065588"/>
          <p14:tracePt t="70986" x="4479925" y="4065588"/>
          <p14:tracePt t="73809" x="4479925" y="4073525"/>
          <p14:tracePt t="73829" x="4479925" y="4079875"/>
          <p14:tracePt t="73837" x="4511675" y="4092575"/>
          <p14:tracePt t="73845" x="4556125" y="4105275"/>
          <p14:tracePt t="73853" x="4568825" y="4111625"/>
          <p14:tracePt t="73861" x="4575175" y="4124325"/>
          <p14:tracePt t="73869" x="4581525" y="4130675"/>
          <p14:tracePt t="73877" x="4600575" y="4130675"/>
          <p14:tracePt t="73885" x="4645025" y="4111625"/>
          <p14:tracePt t="73906" x="4746625" y="4065588"/>
          <p14:tracePt t="73909" x="4791075" y="4040188"/>
          <p14:tracePt t="73917" x="4843463" y="4021138"/>
          <p14:tracePt t="73925" x="4868863" y="4002088"/>
          <p14:tracePt t="73934" x="4887913" y="3995738"/>
          <p14:tracePt t="73941" x="4887913" y="3989388"/>
          <p14:tracePt t="74123" x="4894263" y="3989388"/>
          <p14:tracePt t="74131" x="4900613" y="3995738"/>
          <p14:tracePt t="74143" x="4900613" y="4002088"/>
          <p14:tracePt t="74159" x="4900613" y="4008438"/>
          <p14:tracePt t="74166" x="4900613" y="4021138"/>
          <p14:tracePt t="74173" x="4900613" y="4027488"/>
          <p14:tracePt t="74181" x="4900613" y="4033838"/>
          <p14:tracePt t="74189" x="4900613" y="4040188"/>
          <p14:tracePt t="74198" x="4906963" y="4046538"/>
          <p14:tracePt t="74206" x="4906963" y="4059238"/>
          <p14:tracePt t="74213" x="4913313" y="4073525"/>
          <p14:tracePt t="74221" x="4919663" y="4079875"/>
          <p14:tracePt t="74229" x="4926013" y="4092575"/>
          <p14:tracePt t="74237" x="4926013" y="4105275"/>
          <p14:tracePt t="74245" x="4932363" y="4111625"/>
          <p14:tracePt t="74253" x="4957763" y="4130675"/>
          <p14:tracePt t="74261" x="4976813" y="4143375"/>
          <p14:tracePt t="74269" x="4995863" y="4156075"/>
          <p14:tracePt t="74277" x="5008563" y="4168775"/>
          <p14:tracePt t="74285" x="5027613" y="4187825"/>
          <p14:tracePt t="74291" x="5053013" y="4200525"/>
          <p14:tracePt t="74300" x="5078413" y="4213225"/>
          <p14:tracePt t="74307" x="5097463" y="4225925"/>
          <p14:tracePt t="74316" x="5110163" y="4238625"/>
          <p14:tracePt t="74323" x="5116513" y="4238625"/>
          <p14:tracePt t="74403" x="5110163" y="4238625"/>
          <p14:tracePt t="74428" x="5116513" y="4232275"/>
          <p14:tracePt t="74433" x="5129213" y="4225925"/>
          <p14:tracePt t="74449" x="5141913" y="4213225"/>
          <p14:tracePt t="74466" x="5148263" y="4213225"/>
          <p14:tracePt t="74529" x="5148263" y="4206875"/>
          <p14:tracePt t="74537" x="5160963" y="4200525"/>
          <p14:tracePt t="74545" x="5173663" y="4187825"/>
          <p14:tracePt t="74553" x="5192713" y="4175125"/>
          <p14:tracePt t="74561" x="5205413" y="4162425"/>
          <p14:tracePt t="74569" x="5218113" y="4149725"/>
          <p14:tracePt t="74575" x="5230813" y="4149725"/>
          <p14:tracePt t="74583" x="5237163" y="4143375"/>
          <p14:tracePt t="74591" x="5243513" y="4130675"/>
          <p14:tracePt t="74600" x="5249863" y="4117975"/>
          <p14:tracePt t="74607" x="5264150" y="4117975"/>
          <p14:tracePt t="74616" x="5264150" y="4111625"/>
          <p14:tracePt t="74623" x="5264150" y="4105275"/>
          <p14:tracePt t="74631" x="5270500" y="4098925"/>
          <p14:tracePt t="74639" x="5270500" y="4092575"/>
          <p14:tracePt t="74647" x="5276850" y="4086225"/>
          <p14:tracePt t="74655" x="5283200" y="4079875"/>
          <p14:tracePt t="74664" x="5283200" y="4073525"/>
          <p14:tracePt t="74672" x="5283200" y="4059238"/>
          <p14:tracePt t="74679" x="5289550" y="4052888"/>
          <p14:tracePt t="74687" x="5289550" y="4040188"/>
          <p14:tracePt t="74695" x="5289550" y="4033838"/>
          <p14:tracePt t="74703" x="5295900" y="4027488"/>
          <p14:tracePt t="74709" x="5295900" y="4014788"/>
          <p14:tracePt t="74717" x="5295900" y="4008438"/>
          <p14:tracePt t="74725" x="5295900" y="3995738"/>
          <p14:tracePt t="74733" x="5295900" y="3989388"/>
          <p14:tracePt t="74741" x="5295900" y="3983038"/>
          <p14:tracePt t="74750" x="5295900" y="3976688"/>
          <p14:tracePt t="74757" x="5295900" y="3970338"/>
          <p14:tracePt t="74777" x="5295900" y="3963988"/>
          <p14:tracePt t="74785" x="5289550" y="3963988"/>
          <p14:tracePt t="74798" x="5289550" y="3957638"/>
          <p14:tracePt t="74805" x="5283200" y="3957638"/>
          <p14:tracePt t="74845" x="5276850" y="3957638"/>
          <p14:tracePt t="74855" x="5276850" y="3951288"/>
          <p14:tracePt t="74866" x="5276850" y="3938588"/>
          <p14:tracePt t="74873" x="5270500" y="3938588"/>
          <p14:tracePt t="75077" x="5270500" y="3925888"/>
          <p14:tracePt t="75085" x="5270500" y="3913188"/>
          <p14:tracePt t="75096" x="5270500" y="3900488"/>
          <p14:tracePt t="75103" x="5270500" y="3868738"/>
          <p14:tracePt t="75111" x="5270500" y="3843338"/>
          <p14:tracePt t="75119" x="5270500" y="3830638"/>
          <p14:tracePt t="75127" x="5270500" y="3824288"/>
          <p14:tracePt t="75138" x="5270500" y="3811588"/>
          <p14:tracePt t="75143" x="5264150" y="3805238"/>
          <p14:tracePt t="75151" x="5264150" y="3798888"/>
          <p14:tracePt t="75159" x="5249863" y="3779838"/>
          <p14:tracePt t="75167" x="5243513" y="3767138"/>
          <p14:tracePt t="75175" x="5230813" y="3760788"/>
          <p14:tracePt t="75183" x="5218113" y="3748088"/>
          <p14:tracePt t="75191" x="5211763" y="3735388"/>
          <p14:tracePt t="75199" x="5205413" y="3722688"/>
          <p14:tracePt t="75207" x="5199063" y="3722688"/>
          <p14:tracePt t="75327" x="5192713" y="3722688"/>
          <p14:tracePt t="75349" x="5186363" y="3722688"/>
          <p14:tracePt t="75357" x="5180013" y="3722688"/>
          <p14:tracePt t="75365" x="5173663" y="3722688"/>
          <p14:tracePt t="75763" x="5167313" y="3722688"/>
          <p14:tracePt t="75780" x="5160963" y="3722688"/>
          <p14:tracePt t="75787" x="5154613" y="3722688"/>
          <p14:tracePt t="75796" x="5148263" y="3722688"/>
          <p14:tracePt t="75803" x="5141913" y="3722688"/>
          <p14:tracePt t="75906" x="5135563" y="3735388"/>
          <p14:tracePt t="75913" x="5129213" y="3748088"/>
          <p14:tracePt t="75921" x="5122863" y="3767138"/>
          <p14:tracePt t="75930" x="5116513" y="3786188"/>
          <p14:tracePt t="75938" x="5110163" y="3805238"/>
          <p14:tracePt t="75945" x="5103813" y="3817938"/>
          <p14:tracePt t="75954" x="5103813" y="3843338"/>
          <p14:tracePt t="75961" x="5103813" y="3881438"/>
          <p14:tracePt t="75969" x="5103813" y="3925888"/>
          <p14:tracePt t="75977" x="5103813" y="3963988"/>
          <p14:tracePt t="75985" x="5122863" y="3995738"/>
          <p14:tracePt t="75993" x="5135563" y="4033838"/>
          <p14:tracePt t="76001" x="5148263" y="4052888"/>
          <p14:tracePt t="76009" x="5160963" y="4079875"/>
          <p14:tracePt t="76017" x="5173663" y="4092575"/>
          <p14:tracePt t="76025" x="5186363" y="4117975"/>
          <p14:tracePt t="76033" x="5192713" y="4137025"/>
          <p14:tracePt t="76039" x="5205413" y="4156075"/>
          <p14:tracePt t="76048" x="5218113" y="4168775"/>
          <p14:tracePt t="76055" x="5230813" y="4181475"/>
          <p14:tracePt t="76064" x="5243513" y="4187825"/>
          <p14:tracePt t="76071" x="5249863" y="4194175"/>
          <p14:tracePt t="76079" x="5256213" y="4200525"/>
          <p14:tracePt t="76087" x="5264150" y="4200525"/>
          <p14:tracePt t="76096" x="5270500" y="4200525"/>
          <p14:tracePt t="76104" x="5283200" y="4200525"/>
          <p14:tracePt t="76111" x="5295900" y="4206875"/>
          <p14:tracePt t="76119" x="5302250" y="4206875"/>
          <p14:tracePt t="76127" x="5321300" y="4206875"/>
          <p14:tracePt t="76136" x="5334000" y="4206875"/>
          <p14:tracePt t="76143" x="5346700" y="4206875"/>
          <p14:tracePt t="76151" x="5365750" y="4206875"/>
          <p14:tracePt t="76159" x="5372100" y="4206875"/>
          <p14:tracePt t="76167" x="5384800" y="4206875"/>
          <p14:tracePt t="76175" x="5391150" y="4206875"/>
          <p14:tracePt t="76193" x="5397500" y="4206875"/>
          <p14:tracePt t="76205" x="5403850" y="4206875"/>
          <p14:tracePt t="76214" x="5410200" y="4213225"/>
          <p14:tracePt t="76229" x="5422900" y="4213225"/>
          <p14:tracePt t="76238" x="5429250" y="4213225"/>
          <p14:tracePt t="76253" x="5435600" y="4213225"/>
          <p14:tracePt t="76261" x="5441950" y="4213225"/>
          <p14:tracePt t="76269" x="5441950" y="4206875"/>
          <p14:tracePt t="76277" x="5448300" y="4206875"/>
          <p14:tracePt t="76285" x="5454650" y="4200525"/>
          <p14:tracePt t="76301" x="5461000" y="4200525"/>
          <p14:tracePt t="76403" x="5454650" y="4200525"/>
          <p14:tracePt t="76411" x="5448300" y="4200525"/>
          <p14:tracePt t="76427" x="5441950" y="4200525"/>
          <p14:tracePt t="76435" x="5435600" y="4200525"/>
          <p14:tracePt t="76451" x="5422900" y="4200525"/>
          <p14:tracePt t="76459" x="5410200" y="4194175"/>
          <p14:tracePt t="76467" x="5403850" y="4187825"/>
          <p14:tracePt t="76473" x="5391150" y="4187825"/>
          <p14:tracePt t="76481" x="5378450" y="4187825"/>
          <p14:tracePt t="76489" x="5372100" y="4187825"/>
          <p14:tracePt t="76497" x="5359400" y="4187825"/>
          <p14:tracePt t="76505" x="5353050" y="4181475"/>
          <p14:tracePt t="76514" x="5346700" y="4181475"/>
          <p14:tracePt t="76521" x="5340350" y="4181475"/>
          <p14:tracePt t="76537" x="5327650" y="4181475"/>
          <p14:tracePt t="76546" x="5314950" y="4181475"/>
          <p14:tracePt t="76553" x="5308600" y="4181475"/>
          <p14:tracePt t="76561" x="5295900" y="4181475"/>
          <p14:tracePt t="76570" x="5283200" y="4187825"/>
          <p14:tracePt t="76577" x="5270500" y="4187825"/>
          <p14:tracePt t="76585" x="5249863" y="4194175"/>
          <p14:tracePt t="76593" x="5237163" y="4200525"/>
          <p14:tracePt t="76601" x="5224463" y="4206875"/>
          <p14:tracePt t="76607" x="5205413" y="4206875"/>
          <p14:tracePt t="76615" x="5186363" y="4206875"/>
          <p14:tracePt t="76623" x="5167313" y="4200525"/>
          <p14:tracePt t="76631" x="5141913" y="4187825"/>
          <p14:tracePt t="76639" x="5129213" y="4175125"/>
          <p14:tracePt t="76648" x="5116513" y="4162425"/>
          <p14:tracePt t="76655" x="5103813" y="4149725"/>
          <p14:tracePt t="76664" x="5091113" y="4143375"/>
          <p14:tracePt t="76671" x="5091113" y="4137025"/>
          <p14:tracePt t="76680" x="5078413" y="4124325"/>
          <p14:tracePt t="76687" x="5059363" y="4117975"/>
          <p14:tracePt t="76696" x="5027613" y="4111625"/>
          <p14:tracePt t="76703" x="4983163" y="4111625"/>
          <p14:tracePt t="76711" x="4951413" y="4111625"/>
          <p14:tracePt t="76720" x="4919663" y="4111625"/>
          <p14:tracePt t="76727" x="4894263" y="4111625"/>
          <p14:tracePt t="76733" x="4875213" y="4111625"/>
          <p14:tracePt t="76741" x="4868863" y="4111625"/>
          <p14:tracePt t="76753" x="4862513" y="4111625"/>
          <p14:tracePt t="76793" x="4862513" y="4117975"/>
          <p14:tracePt t="76805" x="4868863" y="4117975"/>
          <p14:tracePt t="76814" x="4881563" y="4117975"/>
          <p14:tracePt t="76821" x="4913313" y="4117975"/>
          <p14:tracePt t="76830" x="4957763" y="4117975"/>
          <p14:tracePt t="76837" x="5002213" y="4117975"/>
          <p14:tracePt t="76846" x="5046663" y="4117975"/>
          <p14:tracePt t="76853" x="5078413" y="4117975"/>
          <p14:tracePt t="76862" x="5091113" y="4117975"/>
          <p14:tracePt t="76870" x="5110163" y="4117975"/>
          <p14:tracePt t="76877" x="5129213" y="4117975"/>
          <p14:tracePt t="76883" x="5141913" y="4117975"/>
          <p14:tracePt t="76891" x="5167313" y="4117975"/>
          <p14:tracePt t="76899" x="5180013" y="4117975"/>
          <p14:tracePt t="76919" x="5218113" y="4117975"/>
          <p14:tracePt t="76923" x="5237163" y="4117975"/>
          <p14:tracePt t="76932" x="5249863" y="4117975"/>
          <p14:tracePt t="76939" x="5276850" y="4117975"/>
          <p14:tracePt t="76947" x="5302250" y="4117975"/>
          <p14:tracePt t="76955" x="5321300" y="4117975"/>
          <p14:tracePt t="76971" x="5327650" y="4117975"/>
          <p14:tracePt t="76996" x="5334000" y="4117975"/>
          <p14:tracePt t="77065" x="5340350" y="4117975"/>
          <p14:tracePt t="77653" x="5346700" y="4117975"/>
          <p14:tracePt t="77661" x="5359400" y="4117975"/>
          <p14:tracePt t="77669" x="5378450" y="4105275"/>
          <p14:tracePt t="77677" x="5391150" y="4098925"/>
          <p14:tracePt t="77687" x="5397500" y="4092575"/>
          <p14:tracePt t="77712" x="5403850" y="4092575"/>
          <p14:tracePt t="77719" x="5410200" y="4079875"/>
          <p14:tracePt t="77725" x="5410200" y="4073525"/>
          <p14:tracePt t="77746" x="5410200" y="4065588"/>
          <p14:tracePt t="77769" x="5410200" y="4059238"/>
          <p14:tracePt t="77859" x="5416550" y="4059238"/>
          <p14:tracePt t="78061" x="5422900" y="4059238"/>
          <p14:tracePt t="78187" x="5422900" y="4046538"/>
          <p14:tracePt t="78195" x="5422900" y="4008438"/>
          <p14:tracePt t="78203" x="5422900" y="3970338"/>
          <p14:tracePt t="78211" x="5416550" y="3925888"/>
          <p14:tracePt t="78219" x="5397500" y="3881438"/>
          <p14:tracePt t="78228" x="5397500" y="3836988"/>
          <p14:tracePt t="78235" x="5391150" y="3805238"/>
          <p14:tracePt t="78243" x="5391150" y="3792538"/>
          <p14:tracePt t="78252" x="5384800" y="3786188"/>
          <p14:tracePt t="78259" x="5378450" y="3773488"/>
          <p14:tracePt t="78267" x="5378450" y="3760788"/>
          <p14:tracePt t="78281" x="5372100" y="3748088"/>
          <p14:tracePt t="78289" x="5365750" y="3735388"/>
          <p14:tracePt t="78298" x="5359400" y="3729038"/>
          <p14:tracePt t="78305" x="5353050" y="3722688"/>
          <p14:tracePt t="78313" x="5353050" y="3716338"/>
          <p14:tracePt t="79753" x="5346700" y="3729038"/>
          <p14:tracePt t="79761" x="5334000" y="3741738"/>
          <p14:tracePt t="79769" x="5327650" y="3773488"/>
          <p14:tracePt t="79777" x="5327650" y="3830638"/>
          <p14:tracePt t="79785" x="5340350" y="3875088"/>
          <p14:tracePt t="79793" x="5340350" y="3906838"/>
          <p14:tracePt t="79801" x="5340350" y="3932238"/>
          <p14:tracePt t="79810" x="5340350" y="3951288"/>
          <p14:tracePt t="79817" x="5340350" y="3970338"/>
          <p14:tracePt t="79823" x="5340350" y="3989388"/>
          <p14:tracePt t="79831" x="5340350" y="3995738"/>
          <p14:tracePt t="79839" x="5334000" y="4008438"/>
          <p14:tracePt t="79847" x="5321300" y="4021138"/>
          <p14:tracePt t="79855" x="5308600" y="4033838"/>
          <p14:tracePt t="79871" x="5302250" y="4040188"/>
          <p14:tracePt t="79879" x="5289550" y="4046538"/>
          <p14:tracePt t="79887" x="5283200" y="4052888"/>
          <p14:tracePt t="79895" x="5276850" y="4059238"/>
          <p14:tracePt t="79903" x="5264150" y="4059238"/>
          <p14:tracePt t="79919" x="5249863" y="4065588"/>
          <p14:tracePt t="79927" x="5237163" y="4065588"/>
          <p14:tracePt t="79935" x="5230813" y="4079875"/>
          <p14:tracePt t="79944" x="5218113" y="4079875"/>
          <p14:tracePt t="79951" x="5205413" y="4086225"/>
          <p14:tracePt t="79957" x="5199063" y="4086225"/>
          <p14:tracePt t="79965" x="5192713" y="4086225"/>
          <p14:tracePt t="79973" x="5186363" y="4086225"/>
          <p14:tracePt t="79981" x="5180013" y="4086225"/>
          <p14:tracePt t="79990" x="5167313" y="4086225"/>
          <p14:tracePt t="79997" x="5160963" y="4086225"/>
          <p14:tracePt t="80005" x="5154613" y="4086225"/>
          <p14:tracePt t="80013" x="5148263" y="4086225"/>
          <p14:tracePt t="80027" x="5141913" y="4086225"/>
          <p14:tracePt t="80033" x="5135563" y="4086225"/>
          <p14:tracePt t="80042" x="5122863" y="4086225"/>
          <p14:tracePt t="80049" x="5116513" y="4092575"/>
          <p14:tracePt t="80057" x="5103813" y="4092575"/>
          <p14:tracePt t="80065" x="5091113" y="4092575"/>
          <p14:tracePt t="80081" x="5084763" y="4098925"/>
          <p14:tracePt t="80089" x="5072063" y="4098925"/>
          <p14:tracePt t="80096" x="5046663" y="4111625"/>
          <p14:tracePt t="80103" x="5033963" y="4111625"/>
          <p14:tracePt t="80111" x="5021263" y="4117975"/>
          <p14:tracePt t="80119" x="5014913" y="4117975"/>
          <p14:tracePt t="80227" x="5014913" y="4111625"/>
          <p14:tracePt t="80439" x="5008563" y="4111625"/>
          <p14:tracePt t="80561" x="5008563" y="4105275"/>
          <p14:tracePt t="81134" x="5014913" y="4105275"/>
          <p14:tracePt t="81145" x="5021263" y="4105275"/>
          <p14:tracePt t="81153" x="5040313" y="4105275"/>
          <p14:tracePt t="81161" x="5053013" y="4105275"/>
          <p14:tracePt t="81169" x="5059363" y="4105275"/>
          <p14:tracePt t="81177" x="5072063" y="4098925"/>
          <p14:tracePt t="81185" x="5084763" y="4098925"/>
          <p14:tracePt t="81193" x="5097463" y="4092575"/>
          <p14:tracePt t="81201" x="5110163" y="4086225"/>
          <p14:tracePt t="81210" x="5116513" y="4086225"/>
          <p14:tracePt t="81217" x="5122863" y="4086225"/>
          <p14:tracePt t="81223" x="5135563" y="4086225"/>
          <p14:tracePt t="81231" x="5141913" y="4079875"/>
          <p14:tracePt t="81519" x="5160963" y="4079875"/>
          <p14:tracePt t="81527" x="5167313" y="4079875"/>
          <p14:tracePt t="81535" x="5180013" y="4086225"/>
          <p14:tracePt t="81546" x="5192713" y="4086225"/>
          <p14:tracePt t="81561" x="5199063" y="4086225"/>
          <p14:tracePt t="81569" x="5211763" y="4086225"/>
          <p14:tracePt t="81585" x="5218113" y="4086225"/>
          <p14:tracePt t="81593" x="5224463" y="4086225"/>
          <p14:tracePt t="81610" x="5230813" y="4086225"/>
          <p14:tracePt t="81751" x="5243513" y="4092575"/>
          <p14:tracePt t="81759" x="5249863" y="4098925"/>
          <p14:tracePt t="81767" x="5264150" y="4098925"/>
          <p14:tracePt t="81776" x="5276850" y="4105275"/>
          <p14:tracePt t="81783" x="5283200" y="4105275"/>
          <p14:tracePt t="81792" x="5289550" y="4105275"/>
          <p14:tracePt t="81799" x="5302250" y="4105275"/>
          <p14:tracePt t="81809" x="5308600" y="4111625"/>
          <p14:tracePt t="81816" x="5327650" y="4111625"/>
          <p14:tracePt t="81825" x="5365750" y="4117975"/>
          <p14:tracePt t="81833" x="5422900" y="4130675"/>
          <p14:tracePt t="81841" x="5467350" y="4130675"/>
          <p14:tracePt t="81849" x="5518150" y="4130675"/>
          <p14:tracePt t="81857" x="5562600" y="4130675"/>
          <p14:tracePt t="81867" x="5607050" y="4130675"/>
          <p14:tracePt t="81876" x="5638800" y="4130675"/>
          <p14:tracePt t="81883" x="5657850" y="4130675"/>
          <p14:tracePt t="81977" x="5664200" y="4124325"/>
          <p14:tracePt t="81985" x="5670550" y="4117975"/>
          <p14:tracePt t="82183" x="5664200" y="4117975"/>
          <p14:tracePt t="82199" x="5657850" y="4117975"/>
          <p14:tracePt t="82515" x="5664200" y="4117975"/>
          <p14:tracePt t="82523" x="5676900" y="4117975"/>
          <p14:tracePt t="82531" x="5683250" y="4111625"/>
          <p14:tracePt t="82539" x="5683250" y="4105275"/>
          <p14:tracePt t="82548" x="5689600" y="4105275"/>
          <p14:tracePt t="82556" x="5689600" y="4098925"/>
          <p14:tracePt t="82563" x="5695950" y="4098925"/>
          <p14:tracePt t="82571" x="5702300" y="4092575"/>
          <p14:tracePt t="82585" x="5716588" y="4079875"/>
          <p14:tracePt t="82589" x="5716588" y="4073525"/>
          <p14:tracePt t="82599" x="5722938" y="4065588"/>
          <p14:tracePt t="82605" x="5722938" y="4052888"/>
          <p14:tracePt t="82613" x="5729288" y="4046538"/>
          <p14:tracePt t="82621" x="5729288" y="4040188"/>
          <p14:tracePt t="82633" x="5729288" y="4033838"/>
          <p14:tracePt t="82642" x="5729288" y="4027488"/>
          <p14:tracePt t="82658" x="5729288" y="4021138"/>
          <p14:tracePt t="82665" x="5729288" y="4014788"/>
          <p14:tracePt t="82745" x="5722938" y="4014788"/>
          <p14:tracePt t="82767" x="5716588" y="4014788"/>
          <p14:tracePt t="82813" x="5708650" y="4014788"/>
          <p14:tracePt t="82852" x="5702300" y="4014788"/>
          <p14:tracePt t="82864" x="5695950" y="4008438"/>
          <p14:tracePt t="82892" x="5689600" y="4008438"/>
          <p14:tracePt t="82937" x="5683250" y="4008438"/>
          <p14:tracePt t="82945" x="5676900" y="4008438"/>
          <p14:tracePt t="83051" x="5670550" y="4008438"/>
          <p14:tracePt t="83251" x="5670550" y="4014788"/>
          <p14:tracePt t="83311" x="5676900" y="4014788"/>
          <p14:tracePt t="83387" x="5683250" y="4021138"/>
          <p14:tracePt t="83427" x="5689600" y="4021138"/>
          <p14:tracePt t="83439" x="5689600" y="4027488"/>
          <p14:tracePt t="83447" x="5702300" y="4033838"/>
          <p14:tracePt t="83453" x="5708650" y="4040188"/>
          <p14:tracePt t="83469" x="5716588" y="4046538"/>
          <p14:tracePt t="83477" x="5722938" y="4046538"/>
          <p14:tracePt t="83485" x="5722938" y="4052888"/>
          <p14:tracePt t="83493" x="5729288" y="4052888"/>
          <p14:tracePt t="83501" x="5741988" y="4052888"/>
          <p14:tracePt t="83517" x="5754688" y="4052888"/>
          <p14:tracePt t="83525" x="5761038" y="4052888"/>
          <p14:tracePt t="83533" x="5767388" y="4052888"/>
          <p14:tracePt t="83542" x="5773738" y="4052888"/>
          <p14:tracePt t="83549" x="5780088" y="4052888"/>
          <p14:tracePt t="83557" x="5792788" y="4052888"/>
          <p14:tracePt t="83565" x="5799138" y="4052888"/>
          <p14:tracePt t="83585" x="5805488" y="4052888"/>
          <p14:tracePt t="83611" x="5811838" y="4052888"/>
          <p14:tracePt t="83640" x="5818188" y="4052888"/>
          <p14:tracePt t="83647" x="5830888" y="4052888"/>
          <p14:tracePt t="83656" x="5837238" y="4052888"/>
          <p14:tracePt t="83663" x="5849938" y="4052888"/>
          <p14:tracePt t="83674" x="5862638" y="4052888"/>
          <p14:tracePt t="83681" x="5868988" y="4052888"/>
          <p14:tracePt t="83689" x="5881688" y="4052888"/>
          <p14:tracePt t="83697" x="5894388" y="4052888"/>
          <p14:tracePt t="83705" x="5894388" y="4046538"/>
          <p14:tracePt t="83713" x="5907088" y="4046538"/>
          <p14:tracePt t="83725" x="5913438" y="4040188"/>
          <p14:tracePt t="83731" x="5926138" y="4040188"/>
          <p14:tracePt t="83740" x="5932488" y="4040188"/>
          <p14:tracePt t="84177" x="5938838" y="4040188"/>
          <p14:tracePt t="84185" x="5951538" y="4040188"/>
          <p14:tracePt t="84193" x="5957888" y="4040188"/>
          <p14:tracePt t="84201" x="5983288" y="4040188"/>
          <p14:tracePt t="84209" x="6008688" y="4027488"/>
          <p14:tracePt t="84217" x="6027738" y="4021138"/>
          <p14:tracePt t="84223" x="6040438" y="4021138"/>
          <p14:tracePt t="84231" x="6053138" y="4021138"/>
          <p14:tracePt t="84239" x="6065838" y="4021138"/>
          <p14:tracePt t="84256" x="6072188" y="4021138"/>
          <p14:tracePt t="84267" x="6078538" y="4021138"/>
          <p14:tracePt t="84323" x="6084888" y="4021138"/>
          <p14:tracePt t="84331" x="6097588" y="4021138"/>
          <p14:tracePt t="84339" x="6129338" y="4014788"/>
          <p14:tracePt t="84346" x="6167438" y="3995738"/>
          <p14:tracePt t="84356" x="6200775" y="3989388"/>
          <p14:tracePt t="84363" x="6226175" y="3989388"/>
          <p14:tracePt t="84372" x="6238875" y="3989388"/>
          <p14:tracePt t="84379" x="6257925" y="3989388"/>
          <p14:tracePt t="84390" x="6270625" y="3989388"/>
          <p14:tracePt t="85939" x="6270625" y="3995738"/>
          <p14:tracePt t="85945" x="6289675" y="4002088"/>
          <p14:tracePt t="85954" x="6321425" y="4033838"/>
          <p14:tracePt t="85961" x="6334125" y="4040188"/>
          <p14:tracePt t="85971" x="6346825" y="4052888"/>
          <p14:tracePt t="85978" x="6359525" y="4059238"/>
          <p14:tracePt t="85985" x="6365875" y="4065588"/>
          <p14:tracePt t="85993" x="6378575" y="4073525"/>
          <p14:tracePt t="86001" x="6391275" y="4079875"/>
          <p14:tracePt t="86009" x="6397625" y="4079875"/>
          <p14:tracePt t="86018" x="6403975" y="4079875"/>
          <p14:tracePt t="86025" x="6416675" y="4086225"/>
          <p14:tracePt t="86057" x="6423025" y="4086225"/>
          <p14:tracePt t="86069" x="6429375" y="4086225"/>
          <p14:tracePt t="86079" x="6435725" y="4086225"/>
          <p14:tracePt t="86087" x="6442075" y="4086225"/>
          <p14:tracePt t="86095" x="6454775" y="4086225"/>
          <p14:tracePt t="86104" x="6461125" y="4086225"/>
          <p14:tracePt t="86111" x="6473825" y="4086225"/>
          <p14:tracePt t="86119" x="6480175" y="4086225"/>
          <p14:tracePt t="86128" x="6486525" y="4086225"/>
          <p14:tracePt t="86151" x="6492875" y="4086225"/>
          <p14:tracePt t="86167" x="6499225" y="4086225"/>
          <p14:tracePt t="86175" x="6505575" y="4086225"/>
          <p14:tracePt t="86183" x="6518275" y="4079875"/>
          <p14:tracePt t="86191" x="6530975" y="4073525"/>
          <p14:tracePt t="86199" x="6537325" y="4065588"/>
          <p14:tracePt t="86207" x="6550025" y="4065588"/>
          <p14:tracePt t="86220" x="6556375" y="4065588"/>
          <p14:tracePt t="86265" x="6556375" y="4059238"/>
          <p14:tracePt t="86379" x="6550025" y="4059238"/>
          <p14:tracePt t="86386" x="6543675" y="4059238"/>
          <p14:tracePt t="86903" x="6550025" y="4059238"/>
          <p14:tracePt t="86927" x="6556375" y="4059238"/>
          <p14:tracePt t="86947" x="6581775" y="4065588"/>
          <p14:tracePt t="86955" x="6607175" y="4073525"/>
          <p14:tracePt t="86963" x="6640513" y="4079875"/>
          <p14:tracePt t="86972" x="6665913" y="4086225"/>
          <p14:tracePt t="86979" x="6691313" y="4086225"/>
          <p14:tracePt t="86988" x="6704013" y="4092575"/>
          <p14:tracePt t="86995" x="6716713" y="4092575"/>
          <p14:tracePt t="87004" x="6723063" y="4092575"/>
          <p14:tracePt t="87011" x="6723063" y="4098925"/>
          <p14:tracePt t="87023" x="6729413" y="4098925"/>
          <p14:tracePt t="87031" x="6735763" y="4098925"/>
          <p14:tracePt t="87040" x="6742113" y="4098925"/>
          <p14:tracePt t="87047" x="6754813" y="4098925"/>
          <p14:tracePt t="87055" x="6767513" y="4092575"/>
          <p14:tracePt t="87063" x="6773863" y="4086225"/>
          <p14:tracePt t="87071" x="6786563" y="4086225"/>
          <p14:tracePt t="87081" x="6799263" y="4079875"/>
          <p14:tracePt t="87089" x="6805613" y="4079875"/>
          <p14:tracePt t="87125" x="6811963" y="4079875"/>
          <p14:tracePt t="87154" x="6818313" y="4079875"/>
          <p14:tracePt t="87161" x="6831013" y="4079875"/>
          <p14:tracePt t="87170" x="6850063" y="4079875"/>
          <p14:tracePt t="87177" x="6869113" y="4073525"/>
          <p14:tracePt t="87186" x="6875463" y="4073525"/>
          <p14:tracePt t="87557" x="6869113" y="4073525"/>
          <p14:tracePt t="87565" x="6862763" y="4073525"/>
          <p14:tracePt t="87573" x="6856413" y="4073525"/>
          <p14:tracePt t="87581" x="6850063" y="4073525"/>
          <p14:tracePt t="87587" x="6831013" y="4086225"/>
          <p14:tracePt t="87595" x="6805613" y="4098925"/>
          <p14:tracePt t="87603" x="6767513" y="4124325"/>
          <p14:tracePt t="87611" x="6723063" y="4156075"/>
          <p14:tracePt t="87620" x="6678613" y="4200525"/>
          <p14:tracePt t="87627" x="6626225" y="4264025"/>
          <p14:tracePt t="87636" x="6575425" y="4321175"/>
          <p14:tracePt t="87643" x="6530975" y="4371975"/>
          <p14:tracePt t="87651" x="6499225" y="4416425"/>
          <p14:tracePt t="87660" x="6486525" y="4441825"/>
          <p14:tracePt t="87667" x="6467475" y="4479925"/>
          <p14:tracePt t="87675" x="6454775" y="4498975"/>
          <p14:tracePt t="87683" x="6454775" y="4506913"/>
          <p14:tracePt t="87691" x="6454775" y="4519613"/>
          <p14:tracePt t="87699" x="6448425" y="4538663"/>
          <p14:tracePt t="87707" x="6442075" y="4551363"/>
          <p14:tracePt t="87713" x="6435725" y="4557713"/>
          <p14:tracePt t="87721" x="6435725" y="4570413"/>
          <p14:tracePt t="87729" x="6423025" y="4583113"/>
          <p14:tracePt t="87737" x="6403975" y="4595813"/>
          <p14:tracePt t="87745" x="6391275" y="4602163"/>
          <p14:tracePt t="87754" x="6346825" y="4621213"/>
          <p14:tracePt t="87761" x="6302375" y="4633913"/>
          <p14:tracePt t="87771" x="6245225" y="4646613"/>
          <p14:tracePt t="87777" x="6181725" y="4665663"/>
          <p14:tracePt t="87787" x="6110288" y="4672013"/>
          <p14:tracePt t="87794" x="6046788" y="4684713"/>
          <p14:tracePt t="87802" x="5976938" y="4684713"/>
          <p14:tracePt t="87810" x="5868988" y="4691063"/>
          <p14:tracePt t="87818" x="5735638" y="4703763"/>
          <p14:tracePt t="87825" x="5575300" y="4710113"/>
          <p14:tracePt t="87834" x="5422900" y="4710113"/>
          <p14:tracePt t="87841" x="5270500" y="4710113"/>
          <p14:tracePt t="87849" x="5148263" y="4697413"/>
          <p14:tracePt t="87855" x="5033963" y="4691063"/>
          <p14:tracePt t="87863" x="4900613" y="4678363"/>
          <p14:tracePt t="87871" x="4765675" y="4672013"/>
          <p14:tracePt t="87879" x="4581525" y="4646613"/>
          <p14:tracePt t="87887" x="4352925" y="4621213"/>
          <p14:tracePt t="87895" x="4110038" y="4595813"/>
          <p14:tracePt t="87909" x="3841750" y="4570413"/>
          <p14:tracePt t="87911" x="3600450" y="4557713"/>
          <p14:tracePt t="87919" x="3351213" y="4545013"/>
          <p14:tracePt t="87926" x="3160713" y="4545013"/>
          <p14:tracePt t="87936" x="3021013" y="4545013"/>
          <p14:tracePt t="87943" x="2917825" y="4545013"/>
          <p14:tracePt t="87952" x="2822575" y="4545013"/>
          <p14:tracePt t="87960" x="2727325" y="4557713"/>
          <p14:tracePt t="87967" x="2651125" y="4570413"/>
          <p14:tracePt t="87975" x="2574925" y="4583113"/>
          <p14:tracePt t="87983" x="2517775" y="4589463"/>
          <p14:tracePt t="87989" x="2471738" y="4595813"/>
          <p14:tracePt t="87997" x="2446338" y="4608513"/>
          <p14:tracePt t="88005" x="2439988" y="4614863"/>
          <p14:tracePt t="88013" x="2427288" y="4614863"/>
          <p14:tracePt t="88021" x="2420938" y="4614863"/>
          <p14:tracePt t="88029" x="2414588" y="4621213"/>
          <p14:tracePt t="88037" x="2395538" y="4621213"/>
          <p14:tracePt t="88045" x="2382838" y="4621213"/>
          <p14:tracePt t="88054" x="2376488" y="4621213"/>
          <p14:tracePt t="88061" x="2363788" y="4621213"/>
          <p14:tracePt t="88070" x="2338388" y="4621213"/>
          <p14:tracePt t="88077" x="2325688" y="4621213"/>
          <p14:tracePt t="88086" x="2293938" y="4621213"/>
          <p14:tracePt t="88093" x="2255838" y="4627563"/>
          <p14:tracePt t="88101" x="2224088" y="4627563"/>
          <p14:tracePt t="88109" x="2179638" y="4633913"/>
          <p14:tracePt t="88117" x="2147888" y="4640263"/>
          <p14:tracePt t="88125" x="2116138" y="4640263"/>
          <p14:tracePt t="88133" x="2078038" y="4640263"/>
          <p14:tracePt t="88139" x="2058988" y="4646613"/>
          <p14:tracePt t="88147" x="2032000" y="4646613"/>
          <p14:tracePt t="88155" x="2000250" y="4646613"/>
          <p14:tracePt t="88163" x="1968500" y="4646613"/>
          <p14:tracePt t="88171" x="1943100" y="4646613"/>
          <p14:tracePt t="88179" x="1930400" y="4646613"/>
          <p14:tracePt t="88187" x="1924050" y="4646613"/>
          <p14:tracePt t="88195" x="1917700" y="4646613"/>
          <p14:tracePt t="88227" x="1924050" y="4652963"/>
          <p14:tracePt t="88237" x="1943100" y="4652963"/>
          <p14:tracePt t="88243" x="1974850" y="4652963"/>
          <p14:tracePt t="88252" x="2019300" y="4652963"/>
          <p14:tracePt t="88259" x="2084388" y="4652963"/>
          <p14:tracePt t="88267" x="2147888" y="4652963"/>
          <p14:tracePt t="88276" x="2211388" y="4652963"/>
          <p14:tracePt t="88283" x="2287588" y="4652963"/>
          <p14:tracePt t="88293" x="2357438" y="4652963"/>
          <p14:tracePt t="88301" x="2420938" y="4652963"/>
          <p14:tracePt t="88309" x="2478088" y="4665663"/>
          <p14:tracePt t="88318" x="2530475" y="4665663"/>
          <p14:tracePt t="88325" x="2587625" y="4665663"/>
          <p14:tracePt t="88333" x="2638425" y="4665663"/>
          <p14:tracePt t="88341" x="2682875" y="4665663"/>
          <p14:tracePt t="88351" x="2733675" y="4665663"/>
          <p14:tracePt t="88359" x="2790825" y="4659313"/>
          <p14:tracePt t="88367" x="2847975" y="4659313"/>
          <p14:tracePt t="88376" x="2911475" y="4659313"/>
          <p14:tracePt t="88383" x="2949575" y="4659313"/>
          <p14:tracePt t="88391" x="2995613" y="4659313"/>
          <p14:tracePt t="88399" x="3052763" y="4659313"/>
          <p14:tracePt t="88407" x="3116263" y="4659313"/>
          <p14:tracePt t="88415" x="3167063" y="4659313"/>
          <p14:tracePt t="88423" x="3217863" y="4659313"/>
          <p14:tracePt t="88431" x="3262313" y="4659313"/>
          <p14:tracePt t="88439" x="3306763" y="4659313"/>
          <p14:tracePt t="88447" x="3370263" y="4659313"/>
          <p14:tracePt t="88457" x="3435350" y="4665663"/>
          <p14:tracePt t="88465" x="3498850" y="4665663"/>
          <p14:tracePt t="88473" x="3562350" y="4672013"/>
          <p14:tracePt t="88481" x="3619500" y="4684713"/>
          <p14:tracePt t="88489" x="3676650" y="4684713"/>
          <p14:tracePt t="88497" x="3721100" y="4697413"/>
          <p14:tracePt t="88505" x="3759200" y="4697413"/>
          <p14:tracePt t="88513" x="3803650" y="4703763"/>
          <p14:tracePt t="88521" x="3848100" y="4703763"/>
          <p14:tracePt t="88531" x="3894138" y="4710113"/>
          <p14:tracePt t="88537" x="3938588" y="4716463"/>
          <p14:tracePt t="88547" x="3970338" y="4716463"/>
          <p14:tracePt t="88555" x="3989388" y="4716463"/>
          <p14:tracePt t="88563" x="4002088" y="4703763"/>
          <p14:tracePt t="88571" x="4008438" y="4703763"/>
          <p14:tracePt t="88579" x="4008438" y="4697413"/>
          <p14:tracePt t="88636" x="4014788" y="4691063"/>
          <p14:tracePt t="88643" x="4052888" y="4684713"/>
          <p14:tracePt t="88652" x="4084638" y="4678363"/>
          <p14:tracePt t="88659" x="4110038" y="4672013"/>
          <p14:tracePt t="88668" x="4129088" y="4665663"/>
          <p14:tracePt t="88675" x="4148138" y="4659313"/>
          <p14:tracePt t="88683" x="4160838" y="4659313"/>
          <p14:tracePt t="88693" x="4179888" y="4652963"/>
          <p14:tracePt t="88702" x="4192588" y="4646613"/>
          <p14:tracePt t="88709" x="4198938" y="4633913"/>
          <p14:tracePt t="88717" x="4211638" y="4621213"/>
          <p14:tracePt t="88725" x="4230688" y="4608513"/>
          <p14:tracePt t="88736" x="4256088" y="4595813"/>
          <p14:tracePt t="88743" x="4281488" y="4589463"/>
          <p14:tracePt t="88752" x="4306888" y="4583113"/>
          <p14:tracePt t="88759" x="4332288" y="4576763"/>
          <p14:tracePt t="88769" x="4352925" y="4576763"/>
          <p14:tracePt t="88775" x="4378325" y="4570413"/>
          <p14:tracePt t="88784" x="4403725" y="4564063"/>
          <p14:tracePt t="88793" x="4422775" y="4557713"/>
          <p14:tracePt t="88802" x="4435475" y="4557713"/>
          <p14:tracePt t="88809" x="4441825" y="4551363"/>
          <p14:tracePt t="88817" x="4454525" y="4551363"/>
          <p14:tracePt t="88825" x="4460875" y="4551363"/>
          <p14:tracePt t="88836" x="4473575" y="4551363"/>
          <p14:tracePt t="88843" x="4486275" y="4545013"/>
          <p14:tracePt t="88851" x="4492625" y="4545013"/>
          <p14:tracePt t="88859" x="4505325" y="4545013"/>
          <p14:tracePt t="88867" x="4518025" y="4538663"/>
          <p14:tracePt t="88877" x="4524375" y="4538663"/>
          <p14:tracePt t="88886" x="4530725" y="4538663"/>
          <p14:tracePt t="88955" x="4537075" y="4538663"/>
          <p14:tracePt t="88971" x="4549775" y="4538663"/>
          <p14:tracePt t="88979" x="4575175" y="4538663"/>
          <p14:tracePt t="88990" x="4606925" y="4538663"/>
          <p14:tracePt t="88997" x="4619625" y="4538663"/>
          <p14:tracePt t="89006" x="4632325" y="4538663"/>
          <p14:tracePt t="89013" x="4638675" y="4538663"/>
          <p14:tracePt t="89257" x="4638675" y="4532313"/>
          <p14:tracePt t="89273" x="4638675" y="4525963"/>
          <p14:tracePt t="89281" x="4638675" y="4513263"/>
          <p14:tracePt t="89291" x="4651375" y="4486275"/>
          <p14:tracePt t="89299" x="4664075" y="4479925"/>
          <p14:tracePt t="89308" x="4676775" y="4435475"/>
          <p14:tracePt t="89315" x="4689475" y="4378325"/>
          <p14:tracePt t="89323" x="4708525" y="4302125"/>
          <p14:tracePt t="89331" x="4727575" y="4206875"/>
          <p14:tracePt t="89339" x="4746625" y="4098925"/>
          <p14:tracePt t="89347" x="4784725" y="3976688"/>
          <p14:tracePt t="89355" x="4849813" y="3836988"/>
          <p14:tracePt t="89363" x="4926013" y="3613150"/>
          <p14:tracePt t="89371" x="4976813" y="3378200"/>
          <p14:tracePt t="89379" x="5027613" y="3141663"/>
          <p14:tracePt t="89387" x="5053013" y="2938463"/>
          <p14:tracePt t="89393" x="5046663" y="2759075"/>
          <p14:tracePt t="89402" x="5033963" y="2651125"/>
          <p14:tracePt t="89409" x="4995863" y="2543175"/>
          <p14:tracePt t="89418" x="4951413" y="2447925"/>
          <p14:tracePt t="89425" x="4900613" y="2378075"/>
          <p14:tracePt t="89435" x="4856163" y="2325688"/>
          <p14:tracePt t="89441" x="4818063" y="2306638"/>
          <p14:tracePt t="89450" x="4805363" y="2293938"/>
          <p14:tracePt t="89458" x="4784725" y="2281238"/>
          <p14:tracePt t="89466" x="4772025" y="2268538"/>
          <p14:tracePt t="89473" x="4759325" y="2262188"/>
          <p14:tracePt t="89481" x="4752975" y="2255838"/>
          <p14:tracePt t="89489" x="4746625" y="2255838"/>
          <p14:tracePt t="89497" x="4740275" y="2255838"/>
          <p14:tracePt t="89531" x="4721225" y="2243138"/>
          <p14:tracePt t="89539" x="4683125" y="2205038"/>
          <p14:tracePt t="89547" x="4632325" y="2154238"/>
          <p14:tracePt t="89555" x="4575175" y="2097088"/>
          <p14:tracePt t="89563" x="4524375" y="2046288"/>
          <p14:tracePt t="89571" x="4454525" y="1995488"/>
          <p14:tracePt t="89579" x="4384675" y="1951038"/>
          <p14:tracePt t="89587" x="4338638" y="1924050"/>
          <p14:tracePt t="89595" x="4281488" y="1911350"/>
          <p14:tracePt t="89603" x="4237038" y="1892300"/>
          <p14:tracePt t="89611" x="4217988" y="1885950"/>
          <p14:tracePt t="89619" x="4211638" y="1885950"/>
          <p14:tracePt t="89627" x="4198938" y="1885950"/>
          <p14:tracePt t="89635" x="4192588" y="1885950"/>
          <p14:tracePt t="89649" x="4186238" y="1885950"/>
          <p14:tracePt t="89658" x="4173538" y="1885950"/>
          <p14:tracePt t="89666" x="4167188" y="1885950"/>
          <p14:tracePt t="89673" x="4129088" y="1911350"/>
          <p14:tracePt t="89681" x="4103688" y="1931988"/>
          <p14:tracePt t="89689" x="4052888" y="1957388"/>
          <p14:tracePt t="89697" x="4008438" y="1976438"/>
          <p14:tracePt t="89705" x="3970338" y="1995488"/>
          <p14:tracePt t="89713" x="3957638" y="2001838"/>
          <p14:tracePt t="89721" x="3944938" y="2014538"/>
          <p14:tracePt t="89729" x="3932238" y="2027238"/>
          <p14:tracePt t="89737" x="3919538" y="2039938"/>
          <p14:tracePt t="89745" x="3919538" y="2046288"/>
          <p14:tracePt t="89753" x="3919538" y="2078038"/>
          <p14:tracePt t="89761" x="3919538" y="2122488"/>
          <p14:tracePt t="89769" x="3919538" y="2185988"/>
          <p14:tracePt t="89777" x="3925888" y="2249488"/>
          <p14:tracePt t="89784" x="3932238" y="2319338"/>
          <p14:tracePt t="89791" x="3963988" y="2384425"/>
          <p14:tracePt t="89799" x="3995738" y="2454275"/>
          <p14:tracePt t="89808" x="4052888" y="2524125"/>
          <p14:tracePt t="89816" x="4097338" y="2568575"/>
          <p14:tracePt t="89823" x="4148138" y="2613025"/>
          <p14:tracePt t="89831" x="4192588" y="2644775"/>
          <p14:tracePt t="89839" x="4230688" y="2657475"/>
          <p14:tracePt t="89847" x="4275138" y="2670175"/>
          <p14:tracePt t="89855" x="4306888" y="2670175"/>
          <p14:tracePt t="89863" x="4319588" y="2670175"/>
          <p14:tracePt t="89871" x="4338638" y="2670175"/>
          <p14:tracePt t="89879" x="4352925" y="2663825"/>
          <p14:tracePt t="89887" x="4359275" y="2638425"/>
          <p14:tracePt t="89907" x="4371975" y="2600325"/>
          <p14:tracePt t="89911" x="4378325" y="2587625"/>
          <p14:tracePt t="89919" x="4384675" y="2574925"/>
          <p14:tracePt t="89927" x="4391025" y="2562225"/>
          <p14:tracePt t="89933" x="4397375" y="2555875"/>
          <p14:tracePt t="89945" x="4397375" y="2549525"/>
          <p14:tracePt t="89953" x="4403725" y="2549525"/>
          <p14:tracePt t="89973" x="4403725" y="2543175"/>
          <p14:tracePt t="89993" x="4410075" y="2536825"/>
          <p14:tracePt t="90009" x="4416425" y="2524125"/>
          <p14:tracePt t="90025" x="4416425" y="2517775"/>
          <p14:tracePt t="90037" x="4422775" y="2517775"/>
          <p14:tracePt t="90057" x="4429125" y="2517775"/>
          <p14:tracePt t="90066" x="4435475" y="2517775"/>
          <p14:tracePt t="90075" x="4448175" y="2517775"/>
          <p14:tracePt t="90084" x="4460875" y="2505075"/>
          <p14:tracePt t="90091" x="4467225" y="2492375"/>
          <p14:tracePt t="90099" x="4473575" y="2479675"/>
          <p14:tracePt t="90108" x="4486275" y="2473325"/>
          <p14:tracePt t="90117" x="4498975" y="2460625"/>
          <p14:tracePt t="90125" x="4498975" y="2447925"/>
          <p14:tracePt t="90134" x="4505325" y="2441575"/>
          <p14:tracePt t="90141" x="4511675" y="2428875"/>
          <p14:tracePt t="90150" x="4524375" y="2397125"/>
          <p14:tracePt t="90158" x="4530725" y="2371725"/>
          <p14:tracePt t="90168" x="4543425" y="2319338"/>
          <p14:tracePt t="90174" x="4549775" y="2306638"/>
          <p14:tracePt t="90181" x="4556125" y="2287588"/>
          <p14:tracePt t="90189" x="4556125" y="2281238"/>
          <p14:tracePt t="90197" x="4556125" y="2274888"/>
          <p14:tracePt t="90209" x="4556125" y="2268538"/>
          <p14:tracePt t="90219" x="4556125" y="2262188"/>
          <p14:tracePt t="90234" x="4549775" y="2262188"/>
          <p14:tracePt t="90241" x="4543425" y="2255838"/>
          <p14:tracePt t="90253" x="4537075" y="2255838"/>
          <p14:tracePt t="90261" x="4537075" y="2249488"/>
          <p14:tracePt t="90295" x="4530725" y="2243138"/>
          <p14:tracePt t="90303" x="4518025" y="2243138"/>
          <p14:tracePt t="90311" x="4511675" y="2230438"/>
          <p14:tracePt t="90319" x="4505325" y="2230438"/>
          <p14:tracePt t="90327" x="4498975" y="2224088"/>
          <p14:tracePt t="90403" x="4492625" y="2224088"/>
          <p14:tracePt t="90595" x="4498975" y="2224088"/>
          <p14:tracePt t="90603" x="4524375" y="2198688"/>
          <p14:tracePt t="90611" x="4556125" y="2179638"/>
          <p14:tracePt t="90619" x="4562475" y="2166938"/>
          <p14:tracePt t="90627" x="4575175" y="2154238"/>
          <p14:tracePt t="90635" x="4587875" y="2141538"/>
          <p14:tracePt t="90643" x="4600575" y="2135188"/>
          <p14:tracePt t="90651" x="4613275" y="2122488"/>
          <p14:tracePt t="90658" x="4619625" y="2116138"/>
          <p14:tracePt t="90667" x="4638675" y="2103438"/>
          <p14:tracePt t="90675" x="4670425" y="2090738"/>
          <p14:tracePt t="90684" x="4683125" y="2078038"/>
          <p14:tracePt t="90691" x="4702175" y="2071688"/>
          <p14:tracePt t="90700" x="4721225" y="2065338"/>
          <p14:tracePt t="90706" x="4765675" y="2065338"/>
          <p14:tracePt t="90713" x="4837113" y="2052638"/>
          <p14:tracePt t="90721" x="4900613" y="2027238"/>
          <p14:tracePt t="90729" x="4945063" y="2008188"/>
          <p14:tracePt t="90737" x="4964113" y="2001838"/>
          <p14:tracePt t="90746" x="4976813" y="1989138"/>
          <p14:tracePt t="90753" x="4976813" y="1982788"/>
          <p14:tracePt t="90761" x="4983163" y="1982788"/>
          <p14:tracePt t="90769" x="4983163" y="1976438"/>
          <p14:tracePt t="90829" x="4964113" y="1970088"/>
          <p14:tracePt t="90837" x="4926013" y="1957388"/>
          <p14:tracePt t="90845" x="4881563" y="1938338"/>
          <p14:tracePt t="90851" x="4837113" y="1938338"/>
          <p14:tracePt t="90859" x="4791075" y="1924050"/>
          <p14:tracePt t="90868" x="4759325" y="1924050"/>
          <p14:tracePt t="90875" x="4714875" y="1917700"/>
          <p14:tracePt t="90884" x="4657725" y="1917700"/>
          <p14:tracePt t="90891" x="4606925" y="1917700"/>
          <p14:tracePt t="90900" x="4530725" y="1917700"/>
          <p14:tracePt t="90907" x="4467225" y="1938338"/>
          <p14:tracePt t="90916" x="4378325" y="1951038"/>
          <p14:tracePt t="90924" x="4313238" y="1970088"/>
          <p14:tracePt t="90932" x="4243388" y="1982788"/>
          <p14:tracePt t="90939" x="4192588" y="2001838"/>
          <p14:tracePt t="90947" x="4141788" y="2014538"/>
          <p14:tracePt t="90955" x="4103688" y="2014538"/>
          <p14:tracePt t="90963" x="4084638" y="2020888"/>
          <p14:tracePt t="90971" x="4071938" y="2027238"/>
          <p14:tracePt t="90979" x="4065588" y="2027238"/>
          <p14:tracePt t="91025" x="4065588" y="2033588"/>
          <p14:tracePt t="91033" x="4065588" y="2052638"/>
          <p14:tracePt t="91041" x="4065588" y="2090738"/>
          <p14:tracePt t="91050" x="4065588" y="2128838"/>
          <p14:tracePt t="91057" x="4078288" y="2173288"/>
          <p14:tracePt t="91067" x="4103688" y="2217738"/>
          <p14:tracePt t="91073" x="4135438" y="2268538"/>
          <p14:tracePt t="91082" x="4173538" y="2306638"/>
          <p14:tracePt t="91090" x="4224338" y="2344738"/>
          <p14:tracePt t="91097" x="4268788" y="2390775"/>
          <p14:tracePt t="91105" x="4319588" y="2428875"/>
          <p14:tracePt t="91113" x="4391025" y="2473325"/>
          <p14:tracePt t="91121" x="4435475" y="2505075"/>
          <p14:tracePt t="91127" x="4505325" y="2536825"/>
          <p14:tracePt t="91135" x="4594225" y="2562225"/>
          <p14:tracePt t="91143" x="4689475" y="2581275"/>
          <p14:tracePt t="91152" x="4784725" y="2600325"/>
          <p14:tracePt t="91159" x="4868863" y="2619375"/>
          <p14:tracePt t="91168" x="4938713" y="2632075"/>
          <p14:tracePt t="91175" x="4989513" y="2638425"/>
          <p14:tracePt t="91184" x="5046663" y="2657475"/>
          <p14:tracePt t="91190" x="5084763" y="2663825"/>
          <p14:tracePt t="91200" x="5103813" y="2663825"/>
          <p14:tracePt t="91207" x="5148263" y="2670175"/>
          <p14:tracePt t="91216" x="5192713" y="2670175"/>
          <p14:tracePt t="91224" x="5224463" y="2663825"/>
          <p14:tracePt t="91232" x="5264150" y="2651125"/>
          <p14:tracePt t="91239" x="5295900" y="2632075"/>
          <p14:tracePt t="91247" x="5327650" y="2619375"/>
          <p14:tracePt t="91257" x="5353050" y="2606675"/>
          <p14:tracePt t="91266" x="5372100" y="2593975"/>
          <p14:tracePt t="91274" x="5378450" y="2587625"/>
          <p14:tracePt t="91281" x="5391150" y="2581275"/>
          <p14:tracePt t="91290" x="5397500" y="2568575"/>
          <p14:tracePt t="91297" x="5397500" y="2562225"/>
          <p14:tracePt t="91306" x="5403850" y="2555875"/>
          <p14:tracePt t="91316" x="5416550" y="2543175"/>
          <p14:tracePt t="91324" x="5429250" y="2530475"/>
          <p14:tracePt t="91332" x="5441950" y="2505075"/>
          <p14:tracePt t="91340" x="5454650" y="2479675"/>
          <p14:tracePt t="91347" x="5480050" y="2441575"/>
          <p14:tracePt t="91355" x="5492750" y="2416175"/>
          <p14:tracePt t="91366" x="5505450" y="2397125"/>
          <p14:tracePt t="91373" x="5518150" y="2365375"/>
          <p14:tracePt t="91382" x="5524500" y="2332038"/>
          <p14:tracePt t="91390" x="5537200" y="2281238"/>
          <p14:tracePt t="91397" x="5543550" y="2236788"/>
          <p14:tracePt t="91405" x="5549900" y="2192338"/>
          <p14:tracePt t="91413" x="5562600" y="2147888"/>
          <p14:tracePt t="91421" x="5568950" y="2103438"/>
          <p14:tracePt t="91432" x="5568950" y="2065338"/>
          <p14:tracePt t="91437" x="5568950" y="2020888"/>
          <p14:tracePt t="91445" x="5556250" y="1989138"/>
          <p14:tracePt t="91453" x="5543550" y="1982788"/>
          <p14:tracePt t="91461" x="5530850" y="1970088"/>
          <p14:tracePt t="91469" x="5518150" y="1957388"/>
          <p14:tracePt t="91477" x="5505450" y="1944688"/>
          <p14:tracePt t="91485" x="5492750" y="1931988"/>
          <p14:tracePt t="91493" x="5480050" y="1931988"/>
          <p14:tracePt t="91501" x="5435600" y="1911350"/>
          <p14:tracePt t="91509" x="5391150" y="1905000"/>
          <p14:tracePt t="91517" x="5340350" y="1905000"/>
          <p14:tracePt t="91525" x="5256213" y="1911350"/>
          <p14:tracePt t="91534" x="5148263" y="1917700"/>
          <p14:tracePt t="91541" x="4983163" y="1938338"/>
          <p14:tracePt t="91550" x="4875213" y="1957388"/>
          <p14:tracePt t="91557" x="4765675" y="1982788"/>
          <p14:tracePt t="91566" x="4657725" y="2001838"/>
          <p14:tracePt t="91571" x="4594225" y="2020888"/>
          <p14:tracePt t="91579" x="4530725" y="2033588"/>
          <p14:tracePt t="91587" x="4486275" y="2052638"/>
          <p14:tracePt t="91595" x="4473575" y="2058988"/>
          <p14:tracePt t="91603" x="4467225" y="2065338"/>
          <p14:tracePt t="91611" x="4460875" y="2071688"/>
          <p14:tracePt t="91619" x="4460875" y="2078038"/>
          <p14:tracePt t="91627" x="4460875" y="2084388"/>
          <p14:tracePt t="91635" x="4460875" y="2090738"/>
          <p14:tracePt t="91643" x="4460875" y="2103438"/>
          <p14:tracePt t="91651" x="4460875" y="2109788"/>
          <p14:tracePt t="91773" x="4460875" y="2116138"/>
          <p14:tracePt t="91781" x="4467225" y="2147888"/>
          <p14:tracePt t="91789" x="4467225" y="2205038"/>
          <p14:tracePt t="91798" x="4467225" y="2274888"/>
          <p14:tracePt t="91806" x="4454525" y="2351088"/>
          <p14:tracePt t="91813" x="4441825" y="2447925"/>
          <p14:tracePt t="91821" x="4422775" y="2555875"/>
          <p14:tracePt t="91829" x="4403725" y="2708275"/>
          <p14:tracePt t="91837" x="4403725" y="2900363"/>
          <p14:tracePt t="91845" x="4410075" y="3122613"/>
          <p14:tracePt t="91853" x="4416425" y="3327400"/>
          <p14:tracePt t="91859" x="4416425" y="3498850"/>
          <p14:tracePt t="91867" x="4441825" y="3703638"/>
          <p14:tracePt t="91875" x="4467225" y="3989388"/>
          <p14:tracePt t="91883" x="4486275" y="4321175"/>
          <p14:tracePt t="91905" x="4537075" y="4856163"/>
          <p14:tracePt t="91907" x="4549775" y="5054600"/>
          <p14:tracePt t="92143" x="4651375" y="4984750"/>
          <p14:tracePt t="92150" x="4587875" y="4818063"/>
          <p14:tracePt t="92158" x="4530725" y="4716463"/>
          <p14:tracePt t="92167" x="4479925" y="4659313"/>
          <p14:tracePt t="92175" x="4429125" y="4627563"/>
          <p14:tracePt t="92183" x="4384675" y="4595813"/>
          <p14:tracePt t="92190" x="4352925" y="4576763"/>
          <p14:tracePt t="92200" x="4338638" y="4557713"/>
          <p14:tracePt t="92207" x="4332288" y="4545013"/>
          <p14:tracePt t="92305" x="4332288" y="4538663"/>
          <p14:tracePt t="92313" x="4359275" y="4525963"/>
          <p14:tracePt t="92321" x="4410075" y="4513263"/>
          <p14:tracePt t="92330" x="4441825" y="4498975"/>
          <p14:tracePt t="92337" x="4460875" y="4492625"/>
          <p14:tracePt t="92345" x="4479925" y="4486275"/>
          <p14:tracePt t="92353" x="4486275" y="4486275"/>
          <p14:tracePt t="92369" x="4492625" y="4486275"/>
          <p14:tracePt t="92389" x="4498975" y="4486275"/>
          <p14:tracePt t="92397" x="4530725" y="4486275"/>
          <p14:tracePt t="92406" x="4575175" y="4486275"/>
          <p14:tracePt t="92413" x="4638675" y="4486275"/>
          <p14:tracePt t="92422" x="4702175" y="4486275"/>
          <p14:tracePt t="92429" x="4772025" y="4506913"/>
          <p14:tracePt t="92438" x="4837113" y="4519613"/>
          <p14:tracePt t="92445" x="4900613" y="4532313"/>
          <p14:tracePt t="92451" x="4970463" y="4545013"/>
          <p14:tracePt t="92459" x="5014913" y="4551363"/>
          <p14:tracePt t="92467" x="5027613" y="4551363"/>
          <p14:tracePt t="92475" x="5033963" y="4551363"/>
          <p14:tracePt t="92873" x="5033963" y="4557713"/>
          <p14:tracePt t="93460" x="5027613" y="4557713"/>
          <p14:tracePt t="93468" x="5002213" y="4473575"/>
          <p14:tracePt t="93477" x="4951413" y="4416425"/>
          <p14:tracePt t="93485" x="4881563" y="4410075"/>
          <p14:tracePt t="93493" x="4837113" y="4435475"/>
          <p14:tracePt t="93501" x="4818063" y="4479925"/>
          <p14:tracePt t="93509" x="4824413" y="4538663"/>
          <p14:tracePt t="93825" x="4830763" y="4519613"/>
          <p14:tracePt t="93833" x="4837113" y="4498975"/>
          <p14:tracePt t="93841" x="4824413" y="4460875"/>
          <p14:tracePt t="93850" x="4811713" y="4422775"/>
          <p14:tracePt t="93856" x="4791075" y="4410075"/>
          <p14:tracePt t="93863" x="4778375" y="4403725"/>
          <p14:tracePt t="93871" x="4772025" y="4391025"/>
          <p14:tracePt t="93880" x="4765675" y="4378325"/>
          <p14:tracePt t="93888" x="4752975" y="4365625"/>
          <p14:tracePt t="93905" x="4689475" y="4333875"/>
          <p14:tracePt t="93911" x="4664075" y="4302125"/>
          <p14:tracePt t="93919" x="4613275" y="4289425"/>
          <p14:tracePt t="93927" x="4562475" y="4270375"/>
          <p14:tracePt t="93936" x="4505325" y="4257675"/>
          <p14:tracePt t="93943" x="4441825" y="4238625"/>
          <p14:tracePt t="93951" x="4371975" y="4213225"/>
          <p14:tracePt t="93959" x="4306888" y="4200525"/>
          <p14:tracePt t="93967" x="4237038" y="4168775"/>
          <p14:tracePt t="93975" x="4186238" y="4124325"/>
          <p14:tracePt t="93983" x="4148138" y="4086225"/>
          <p14:tracePt t="93988" x="4110038" y="4052888"/>
          <p14:tracePt t="93997" x="4071938" y="4033838"/>
          <p14:tracePt t="94005" x="4059238" y="4021138"/>
          <p14:tracePt t="94013" x="4046538" y="4014788"/>
          <p14:tracePt t="94095" x="4046538" y="4008438"/>
          <p14:tracePt t="94102" x="4040188" y="4008438"/>
          <p14:tracePt t="94111" x="4033838" y="4008438"/>
          <p14:tracePt t="94121" x="4027488" y="4008438"/>
          <p14:tracePt t="94129" x="4021138" y="4008438"/>
          <p14:tracePt t="94135" x="4014788" y="4002088"/>
          <p14:tracePt t="94151" x="4014788" y="3995738"/>
          <p14:tracePt t="94161" x="4014788" y="3989388"/>
          <p14:tracePt t="94169" x="4008438" y="3989388"/>
          <p14:tracePt t="94183" x="4002088" y="3989388"/>
          <p14:tracePt t="94191" x="3995738" y="3976688"/>
          <p14:tracePt t="94201" x="3995738" y="3970338"/>
          <p14:tracePt t="94207" x="3983038" y="3970338"/>
          <p14:tracePt t="94215" x="3983038" y="3963988"/>
          <p14:tracePt t="94223" x="3983038" y="3957638"/>
          <p14:tracePt t="94233" x="3976688" y="3951288"/>
          <p14:tracePt t="94251" x="3976688" y="3944938"/>
          <p14:tracePt t="94287" x="3970338" y="3944938"/>
          <p14:tracePt t="94299" x="3963988" y="3944938"/>
          <p14:tracePt t="94316" x="3957638" y="3944938"/>
          <p14:tracePt t="94323" x="3951288" y="3944938"/>
          <p14:tracePt t="94332" x="3944938" y="3944938"/>
          <p14:tracePt t="94351" x="3938588" y="3944938"/>
          <p14:tracePt t="94413" x="3932238" y="3944938"/>
          <p14:tracePt t="94433" x="3925888" y="3944938"/>
          <p14:tracePt t="94441" x="3919538" y="3944938"/>
          <p14:tracePt t="94466" x="3913188" y="3944938"/>
          <p14:tracePt t="94473" x="3913188" y="3951288"/>
          <p14:tracePt t="94489" x="3906838" y="3951288"/>
          <p14:tracePt t="95241" x="3906838" y="3957638"/>
          <p14:tracePt t="95305" x="3944938" y="3938588"/>
          <p14:tracePt t="95313" x="4186238" y="3779838"/>
          <p14:tracePt t="95320" x="4397375" y="3659188"/>
          <p14:tracePt t="95329" x="4606925" y="3556000"/>
          <p14:tracePt t="95337" x="4913313" y="3435350"/>
          <p14:tracePt t="95347" x="5135563" y="3359150"/>
          <p14:tracePt t="95353" x="5340350" y="3282950"/>
          <p14:tracePt t="95362" x="5619750" y="3198813"/>
          <p14:tracePt t="95370" x="5818188" y="3122613"/>
          <p14:tracePt t="95378" x="5964238" y="3059113"/>
          <p14:tracePt t="95386" x="6040438" y="3014663"/>
          <p14:tracePt t="95394" x="6110288" y="2970213"/>
          <p14:tracePt t="95401" x="6154738" y="2938463"/>
          <p14:tracePt t="95409" x="6194425" y="2925763"/>
          <p14:tracePt t="95417" x="6232525" y="2894013"/>
          <p14:tracePt t="95428" x="6257925" y="2874963"/>
          <p14:tracePt t="95436" x="6296025" y="2843213"/>
          <p14:tracePt t="95443" x="6346825" y="2805113"/>
          <p14:tracePt t="95451" x="6384925" y="2765425"/>
          <p14:tracePt t="95459" x="6435725" y="2720975"/>
          <p14:tracePt t="95465" x="6480175" y="2682875"/>
          <p14:tracePt t="95474" x="6530975" y="2651125"/>
          <p14:tracePt t="95481" x="6575425" y="2625725"/>
          <p14:tracePt t="95491" x="6613525" y="2613025"/>
          <p14:tracePt t="95499" x="6659563" y="2581275"/>
          <p14:tracePt t="95505" x="6710363" y="2555875"/>
          <p14:tracePt t="95516" x="6742113" y="2543175"/>
          <p14:tracePt t="95523" x="6799263" y="2543175"/>
          <p14:tracePt t="95531" x="6850063" y="2543175"/>
          <p14:tracePt t="95539" x="6913563" y="2536825"/>
          <p14:tracePt t="95547" x="6970713" y="2536825"/>
          <p14:tracePt t="95555" x="7021513" y="2536825"/>
          <p14:tracePt t="95563" x="7065963" y="2517775"/>
          <p14:tracePt t="95571" x="7137400" y="2505075"/>
          <p14:tracePt t="95581" x="7200900" y="2486025"/>
          <p14:tracePt t="95589" x="7258050" y="2460625"/>
          <p14:tracePt t="95597" x="7302500" y="2447925"/>
          <p14:tracePt t="95603" x="7346950" y="2428875"/>
          <p14:tracePt t="95613" x="7416800" y="2416175"/>
          <p14:tracePt t="95621" x="7480300" y="2397125"/>
          <p14:tracePt t="95630" x="7551738" y="2384425"/>
          <p14:tracePt t="95637" x="7615238" y="2365375"/>
          <p14:tracePt t="95646" x="7697788" y="2365375"/>
          <p14:tracePt t="95653" x="7805738" y="2365375"/>
          <p14:tracePt t="95661" x="7907338" y="2344738"/>
          <p14:tracePt t="95669" x="8042275" y="2344738"/>
          <p14:tracePt t="95677" x="8143875" y="2344738"/>
          <p14:tracePt t="95686" x="8251825" y="2338388"/>
          <p14:tracePt t="95693" x="8353425" y="2332038"/>
          <p14:tracePt t="95701" x="8462963" y="2319338"/>
          <p14:tracePt t="95709" x="8596313" y="2312988"/>
          <p14:tracePt t="95717" x="8736013" y="2287588"/>
          <p14:tracePt t="95725" x="8850313" y="2287588"/>
          <p14:tracePt t="95733" x="8947150" y="2287588"/>
          <p14:tracePt t="95741" x="9010650" y="2287588"/>
          <p14:tracePt t="95749" x="9048750" y="2300288"/>
          <p14:tracePt t="95757" x="9061450" y="2306638"/>
          <p14:tracePt t="95823" x="9074150" y="2306638"/>
          <p14:tracePt t="95831" x="9118600" y="2306638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3E9471-55AB-454B-9AE7-5D0023584164}"/>
              </a:ext>
            </a:extLst>
          </p:cNvPr>
          <p:cNvGrpSpPr/>
          <p:nvPr/>
        </p:nvGrpSpPr>
        <p:grpSpPr>
          <a:xfrm>
            <a:off x="3135311" y="275609"/>
            <a:ext cx="4784726" cy="369332"/>
            <a:chOff x="5175250" y="206326"/>
            <a:chExt cx="478472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DF398-138D-4B37-95F6-081AFE28B1B4}"/>
                    </a:ext>
                  </a:extLst>
                </p:cNvPr>
                <p:cNvSpPr txBox="1"/>
                <p:nvPr/>
              </p:nvSpPr>
              <p:spPr>
                <a:xfrm>
                  <a:off x="5175250" y="254640"/>
                  <a:ext cx="4784726" cy="300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2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acc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𝒎𝒂𝒍𝒆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GB" sz="12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2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12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</m:acc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𝒇𝒆𝒎𝒂𝒍𝒆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r>
                              <a:rPr lang="en-GB" sz="12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oMath>
                    </m:oMathPara>
                  </a14:m>
                  <a:endParaRPr lang="en-GB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E5DF398-138D-4B37-95F6-081AFE28B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250" y="254640"/>
                  <a:ext cx="4784726" cy="300788"/>
                </a:xfrm>
                <a:prstGeom prst="rect">
                  <a:avLst/>
                </a:prstGeom>
                <a:blipFill>
                  <a:blip r:embed="rId4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8834BD-E20E-491D-814A-F9D4A382DC7D}"/>
                </a:ext>
              </a:extLst>
            </p:cNvPr>
            <p:cNvSpPr/>
            <p:nvPr/>
          </p:nvSpPr>
          <p:spPr>
            <a:xfrm>
              <a:off x="5575299" y="206326"/>
              <a:ext cx="4384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CD0650-553D-421B-BAD1-1E16A5ECE4B4}"/>
              </a:ext>
            </a:extLst>
          </p:cNvPr>
          <p:cNvSpPr txBox="1"/>
          <p:nvPr/>
        </p:nvSpPr>
        <p:spPr>
          <a:xfrm>
            <a:off x="374649" y="25712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Equality of opportunity </a:t>
            </a:r>
            <a:r>
              <a:rPr lang="en-GB" sz="1800" b="1" dirty="0">
                <a:sym typeface="Wingdings" panose="05000000000000000000" pitchFamily="2" charset="2"/>
              </a:rPr>
              <a:t></a:t>
            </a:r>
            <a:endParaRPr lang="en-GB" dirty="0"/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7F21803-6164-40B2-A551-6B8345E26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54" y="903750"/>
            <a:ext cx="6664114" cy="238812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0D2AF1CB-F67D-404D-B4D6-C54EA1F7C857}"/>
              </a:ext>
            </a:extLst>
          </p:cNvPr>
          <p:cNvSpPr/>
          <p:nvPr/>
        </p:nvSpPr>
        <p:spPr>
          <a:xfrm>
            <a:off x="290672" y="4006444"/>
            <a:ext cx="733424" cy="3693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07B66E-FD8D-4E58-9F17-AD473F12A83F}"/>
              </a:ext>
            </a:extLst>
          </p:cNvPr>
          <p:cNvSpPr/>
          <p:nvPr/>
        </p:nvSpPr>
        <p:spPr>
          <a:xfrm>
            <a:off x="2003132" y="1155634"/>
            <a:ext cx="1521716" cy="7124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DEFDFC-4F6C-4CFD-A8D9-3810A43959C7}"/>
              </a:ext>
            </a:extLst>
          </p:cNvPr>
          <p:cNvSpPr txBox="1"/>
          <p:nvPr/>
        </p:nvSpPr>
        <p:spPr>
          <a:xfrm>
            <a:off x="1024096" y="1321354"/>
            <a:ext cx="504824" cy="279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DA5588-D11E-4697-A8C4-5DB2AC226A0C}"/>
              </a:ext>
            </a:extLst>
          </p:cNvPr>
          <p:cNvSpPr/>
          <p:nvPr/>
        </p:nvSpPr>
        <p:spPr>
          <a:xfrm>
            <a:off x="2055491" y="1244534"/>
            <a:ext cx="627805" cy="5619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64CAC4-E7C7-49BC-8E24-2F097D777A4D}"/>
                  </a:ext>
                </a:extLst>
              </p:cNvPr>
              <p:cNvSpPr txBox="1"/>
              <p:nvPr/>
            </p:nvSpPr>
            <p:spPr>
              <a:xfrm>
                <a:off x="5727698" y="1806510"/>
                <a:ext cx="504824" cy="27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GB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GB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𝒀</m:t>
                          </m:r>
                        </m:e>
                      </m:acc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| 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𝒀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GB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64CAC4-E7C7-49BC-8E24-2F097D777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698" y="1806510"/>
                <a:ext cx="504824" cy="279400"/>
              </a:xfrm>
              <a:prstGeom prst="rect">
                <a:avLst/>
              </a:prstGeom>
              <a:blipFill>
                <a:blip r:embed="rId6"/>
                <a:stretch>
                  <a:fillRect l="-14634" t="-13043" r="-151220" b="-239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C31D8B6-5D6D-4638-95E3-1E6DC7910046}"/>
              </a:ext>
            </a:extLst>
          </p:cNvPr>
          <p:cNvSpPr/>
          <p:nvPr/>
        </p:nvSpPr>
        <p:spPr>
          <a:xfrm>
            <a:off x="3923315" y="1155634"/>
            <a:ext cx="1521716" cy="712439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8175D-648B-4D47-99CF-1A7B7F02D223}"/>
              </a:ext>
            </a:extLst>
          </p:cNvPr>
          <p:cNvSpPr/>
          <p:nvPr/>
        </p:nvSpPr>
        <p:spPr>
          <a:xfrm>
            <a:off x="3975674" y="1244534"/>
            <a:ext cx="627805" cy="56197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7F0DBB-CF86-45EB-8CD1-C86D04B9E983}"/>
                  </a:ext>
                </a:extLst>
              </p:cNvPr>
              <p:cNvSpPr txBox="1"/>
              <p:nvPr/>
            </p:nvSpPr>
            <p:spPr>
              <a:xfrm>
                <a:off x="1279021" y="4212093"/>
                <a:ext cx="4572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= 22/28 = 0.79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7F0DBB-CF86-45EB-8CD1-C86D04B9E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21" y="4212093"/>
                <a:ext cx="4572000" cy="404983"/>
              </a:xfrm>
              <a:prstGeom prst="rect">
                <a:avLst/>
              </a:prstGeom>
              <a:blipFill>
                <a:blip r:embed="rId7"/>
                <a:stretch>
                  <a:fillRect t="-4545" b="-19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738521-6A43-4E1E-8A90-E40BD46610A6}"/>
                  </a:ext>
                </a:extLst>
              </p:cNvPr>
              <p:cNvSpPr txBox="1"/>
              <p:nvPr/>
            </p:nvSpPr>
            <p:spPr>
              <a:xfrm>
                <a:off x="1216429" y="3645239"/>
                <a:ext cx="6762886" cy="48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kumimoji="0" lang="en-GB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GB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</m:sub>
                    </m:sSub>
                  </m:oMath>
                </a14:m>
                <a:r>
                  <a:rPr kumimoji="0" lang="en-GB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1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𝑇𝑃</m:t>
                        </m:r>
                      </m:num>
                      <m:den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𝑇𝑃</m:t>
                        </m:r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GB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𝐹𝑁</m:t>
                        </m:r>
                      </m:den>
                    </m:f>
                  </m:oMath>
                </a14:m>
                <a:r>
                  <a:rPr kumimoji="0" lang="en-GB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 = 30/33 = 0.91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9738521-6A43-4E1E-8A90-E40BD4661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429" y="3645239"/>
                <a:ext cx="6762886" cy="485582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id="{D0826200-B935-4BD8-808D-2B4D6300BAAA}"/>
              </a:ext>
            </a:extLst>
          </p:cNvPr>
          <p:cNvSpPr/>
          <p:nvPr/>
        </p:nvSpPr>
        <p:spPr>
          <a:xfrm>
            <a:off x="1118297" y="3690021"/>
            <a:ext cx="63500" cy="1053039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4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31"/>
    </mc:Choice>
    <mc:Fallback xmlns="">
      <p:transition spd="slow" advTm="43431"/>
    </mc:Fallback>
  </mc:AlternateContent>
  <p:extLst>
    <p:ext uri="{3A86A75C-4F4B-4683-9AE1-C65F6400EC91}">
      <p14:laserTraceLst xmlns:p14="http://schemas.microsoft.com/office/powerpoint/2010/main">
        <p14:tracePtLst>
          <p14:tracePt t="2737" x="5122863" y="4595813"/>
          <p14:tracePt t="2742" x="5397500" y="4206875"/>
          <p14:tracePt t="2751" x="5761038" y="3709988"/>
          <p14:tracePt t="2758" x="6084888" y="3173413"/>
          <p14:tracePt t="2766" x="6391275" y="2682875"/>
          <p14:tracePt t="2774" x="6646863" y="2154238"/>
          <p14:tracePt t="2782" x="6900863" y="1644650"/>
          <p14:tracePt t="2790" x="7085013" y="1147763"/>
          <p14:tracePt t="2799" x="7200900" y="657225"/>
          <p14:tracePt t="2806" x="7385050" y="133350"/>
          <p14:tracePt t="3032" x="5735638" y="12700"/>
          <p14:tracePt t="3040" x="5670550" y="50800"/>
          <p14:tracePt t="3048" x="5594350" y="82550"/>
          <p14:tracePt t="3056" x="5480050" y="139700"/>
          <p14:tracePt t="3064" x="5365750" y="223838"/>
          <p14:tracePt t="3072" x="5289550" y="293688"/>
          <p14:tracePt t="3080" x="5218113" y="363538"/>
          <p14:tracePt t="3088" x="5148263" y="433388"/>
          <p14:tracePt t="3095" x="5084763" y="503238"/>
          <p14:tracePt t="3103" x="5027613" y="585788"/>
          <p14:tracePt t="3111" x="4976813" y="630238"/>
          <p14:tracePt t="3118" x="4938713" y="657225"/>
          <p14:tracePt t="3128" x="4926013" y="663575"/>
          <p14:tracePt t="3178" x="4938713" y="663575"/>
          <p14:tracePt t="3186" x="4957763" y="650875"/>
          <p14:tracePt t="3195" x="4995863" y="636588"/>
          <p14:tracePt t="3203" x="5002213" y="623888"/>
          <p14:tracePt t="3212" x="5014913" y="623888"/>
          <p14:tracePt t="3218" x="5027613" y="617538"/>
          <p14:tracePt t="3234" x="5040313" y="617538"/>
          <p14:tracePt t="3245" x="5046663" y="617538"/>
          <p14:tracePt t="3262" x="5053013" y="623888"/>
          <p14:tracePt t="3268" x="5059363" y="623888"/>
          <p14:tracePt t="3277" x="5065713" y="623888"/>
          <p14:tracePt t="3284" x="5078413" y="623888"/>
          <p14:tracePt t="3293" x="5084763" y="623888"/>
          <p14:tracePt t="3300" x="5097463" y="623888"/>
          <p14:tracePt t="3311" x="5110163" y="623888"/>
          <p14:tracePt t="3318" x="5116513" y="630238"/>
          <p14:tracePt t="3328" x="5129213" y="630238"/>
          <p14:tracePt t="3334" x="5141913" y="636588"/>
          <p14:tracePt t="3343" x="5148263" y="636588"/>
          <p14:tracePt t="3350" x="5154613" y="644525"/>
          <p14:tracePt t="3359" x="5160963" y="644525"/>
          <p14:tracePt t="3366" x="5167313" y="644525"/>
          <p14:tracePt t="3391" x="5173663" y="644525"/>
          <p14:tracePt t="3398" x="5180013" y="644525"/>
          <p14:tracePt t="3406" x="5199063" y="657225"/>
          <p14:tracePt t="3414" x="5230813" y="663575"/>
          <p14:tracePt t="3422" x="5308600" y="682625"/>
          <p14:tracePt t="3430" x="5410200" y="714375"/>
          <p14:tracePt t="3438" x="5473700" y="733425"/>
          <p14:tracePt t="3446" x="5537200" y="746125"/>
          <p14:tracePt t="3454" x="5607050" y="758825"/>
          <p14:tracePt t="3463" x="5670550" y="765175"/>
          <p14:tracePt t="3470" x="5722938" y="765175"/>
          <p14:tracePt t="3478" x="5748338" y="758825"/>
          <p14:tracePt t="3488" x="5748338" y="746125"/>
          <p14:tracePt t="3496" x="5748338" y="733425"/>
          <p14:tracePt t="3504" x="5748338" y="727075"/>
          <p14:tracePt t="3512" x="5735638" y="720725"/>
          <p14:tracePt t="3520" x="5729288" y="708025"/>
          <p14:tracePt t="3529" x="5716588" y="701675"/>
          <p14:tracePt t="3537" x="5708650" y="695325"/>
          <p14:tracePt t="3545" x="5695950" y="695325"/>
          <p14:tracePt t="3553" x="5676900" y="688975"/>
          <p14:tracePt t="3561" x="5651500" y="682625"/>
          <p14:tracePt t="3568" x="5619750" y="676275"/>
          <p14:tracePt t="3577" x="5575300" y="663575"/>
          <p14:tracePt t="3582" x="5537200" y="650875"/>
          <p14:tracePt t="3590" x="5505450" y="650875"/>
          <p14:tracePt t="3598" x="5486400" y="644525"/>
          <p14:tracePt t="3606" x="5480050" y="644525"/>
          <p14:tracePt t="3614" x="5467350" y="644525"/>
          <p14:tracePt t="3622" x="5454650" y="644525"/>
          <p14:tracePt t="3638" x="5448300" y="644525"/>
          <p14:tracePt t="3711" x="5448300" y="636588"/>
          <p14:tracePt t="3716" x="5441950" y="630238"/>
          <p14:tracePt t="3725" x="5435600" y="623888"/>
          <p14:tracePt t="3732" x="5422900" y="623888"/>
          <p14:tracePt t="3741" x="5422900" y="617538"/>
          <p14:tracePt t="3753" x="5422900" y="611188"/>
          <p14:tracePt t="3764" x="5416550" y="611188"/>
          <p14:tracePt t="3954" x="5422900" y="611188"/>
          <p14:tracePt t="3962" x="5435600" y="617538"/>
          <p14:tracePt t="3970" x="5441950" y="617538"/>
          <p14:tracePt t="3980" x="5454650" y="617538"/>
          <p14:tracePt t="3988" x="5461000" y="617538"/>
          <p14:tracePt t="3996" x="5473700" y="617538"/>
          <p14:tracePt t="4004" x="5480050" y="611188"/>
          <p14:tracePt t="4028" x="5486400" y="611188"/>
          <p14:tracePt t="4110" x="5480050" y="611188"/>
          <p14:tracePt t="4122" x="5473700" y="611188"/>
          <p14:tracePt t="4130" x="5467350" y="611188"/>
          <p14:tracePt t="4139" x="5461000" y="611188"/>
          <p14:tracePt t="4146" x="5454650" y="611188"/>
          <p14:tracePt t="4162" x="5441950" y="611188"/>
          <p14:tracePt t="4170" x="5435600" y="611188"/>
          <p14:tracePt t="4252" x="5429250" y="611188"/>
          <p14:tracePt t="4260" x="5422900" y="611188"/>
          <p14:tracePt t="4269" x="5416550" y="611188"/>
          <p14:tracePt t="4277" x="5410200" y="611188"/>
          <p14:tracePt t="4284" x="5403850" y="611188"/>
          <p14:tracePt t="4293" x="5391150" y="611188"/>
          <p14:tracePt t="4300" x="5384800" y="611188"/>
          <p14:tracePt t="4309" x="5378450" y="611188"/>
          <p14:tracePt t="4612" x="5372100" y="611188"/>
          <p14:tracePt t="5432" x="5378450" y="617538"/>
          <p14:tracePt t="5453" x="5391150" y="657225"/>
          <p14:tracePt t="6683" x="5403850" y="644525"/>
          <p14:tracePt t="6714" x="5410200" y="636588"/>
          <p14:tracePt t="6726" x="5416550" y="630238"/>
          <p14:tracePt t="6734" x="5441950" y="617538"/>
          <p14:tracePt t="6743" x="5467350" y="611188"/>
          <p14:tracePt t="6751" x="5492750" y="611188"/>
          <p14:tracePt t="6760" x="5505450" y="611188"/>
          <p14:tracePt t="6777" x="5505450" y="617538"/>
          <p14:tracePt t="6783" x="5492750" y="630238"/>
          <p14:tracePt t="6791" x="5486400" y="636588"/>
          <p14:tracePt t="6799" x="5486400" y="650875"/>
          <p14:tracePt t="6806" x="5499100" y="663575"/>
          <p14:tracePt t="6817" x="5518150" y="669925"/>
          <p14:tracePt t="6822" x="5543550" y="682625"/>
          <p14:tracePt t="6831" x="5568950" y="695325"/>
          <p14:tracePt t="6838" x="5581650" y="708025"/>
          <p14:tracePt t="6847" x="5588000" y="714375"/>
          <p14:tracePt t="6854" x="5594350" y="720725"/>
          <p14:tracePt t="6863" x="5607050" y="727075"/>
          <p14:tracePt t="6870" x="5607050" y="733425"/>
          <p14:tracePt t="6883" x="5607050" y="739775"/>
          <p14:tracePt t="6891" x="5600700" y="746125"/>
          <p14:tracePt t="6901" x="5581650" y="746125"/>
          <p14:tracePt t="6907" x="5543550" y="739775"/>
          <p14:tracePt t="6914" x="5492750" y="714375"/>
          <p14:tracePt t="6922" x="5435600" y="676275"/>
          <p14:tracePt t="6930" x="5365750" y="617538"/>
          <p14:tracePt t="6938" x="5302250" y="566738"/>
          <p14:tracePt t="6946" x="5230813" y="515938"/>
          <p14:tracePt t="6954" x="5141913" y="465138"/>
          <p14:tracePt t="6962" x="5059363" y="407988"/>
          <p14:tracePt t="6970" x="4983163" y="369888"/>
          <p14:tracePt t="6978" x="4919663" y="344488"/>
          <p14:tracePt t="6984" x="4849813" y="319088"/>
          <p14:tracePt t="6993" x="4784725" y="293688"/>
          <p14:tracePt t="7000" x="4702175" y="255588"/>
          <p14:tracePt t="7009" x="4600575" y="242888"/>
          <p14:tracePt t="7017" x="4448175" y="217488"/>
          <p14:tracePt t="7025" x="4230688" y="217488"/>
          <p14:tracePt t="7033" x="3983038" y="190500"/>
          <p14:tracePt t="7041" x="3714750" y="165100"/>
          <p14:tracePt t="7048" x="3454400" y="152400"/>
          <p14:tracePt t="7057" x="3249613" y="139700"/>
          <p14:tracePt t="7064" x="3059113" y="139700"/>
          <p14:tracePt t="7072" x="2860675" y="139700"/>
          <p14:tracePt t="7080" x="2676525" y="158750"/>
          <p14:tracePt t="7088" x="2555875" y="177800"/>
          <p14:tracePt t="7096" x="2446338" y="196850"/>
          <p14:tracePt t="7104" x="2306638" y="223838"/>
          <p14:tracePt t="7112" x="2160588" y="255588"/>
          <p14:tracePt t="7118" x="2051050" y="293688"/>
          <p14:tracePt t="7127" x="1962150" y="312738"/>
          <p14:tracePt t="7134" x="1898650" y="325438"/>
          <p14:tracePt t="7143" x="1854200" y="344488"/>
          <p14:tracePt t="7150" x="1803400" y="369888"/>
          <p14:tracePt t="7159" x="1746250" y="388938"/>
          <p14:tracePt t="7166" x="1682750" y="414338"/>
          <p14:tracePt t="7175" x="1631950" y="439738"/>
          <p14:tracePt t="7183" x="1585913" y="465138"/>
          <p14:tracePt t="7192" x="1541463" y="484188"/>
          <p14:tracePt t="7198" x="1509713" y="509588"/>
          <p14:tracePt t="7207" x="1484313" y="528638"/>
          <p14:tracePt t="7214" x="1471613" y="547688"/>
          <p14:tracePt t="7222" x="1458913" y="554038"/>
          <p14:tracePt t="7230" x="1446213" y="566738"/>
          <p14:tracePt t="7238" x="1446213" y="579438"/>
          <p14:tracePt t="7246" x="1446213" y="592138"/>
          <p14:tracePt t="7268" x="1458913" y="604838"/>
          <p14:tracePt t="7277" x="1465263" y="611188"/>
          <p14:tracePt t="7284" x="1477963" y="617538"/>
          <p14:tracePt t="7293" x="1490663" y="630238"/>
          <p14:tracePt t="7300" x="1516063" y="644525"/>
          <p14:tracePt t="7310" x="1554163" y="657225"/>
          <p14:tracePt t="7316" x="1585913" y="669925"/>
          <p14:tracePt t="7325" x="1631950" y="669925"/>
          <p14:tracePt t="7332" x="1676400" y="676275"/>
          <p14:tracePt t="7341" x="1727200" y="676275"/>
          <p14:tracePt t="7349" x="1784350" y="657225"/>
          <p14:tracePt t="7357" x="1860550" y="636588"/>
          <p14:tracePt t="7364" x="1968500" y="623888"/>
          <p14:tracePt t="7372" x="2078038" y="604838"/>
          <p14:tracePt t="7380" x="2192338" y="585788"/>
          <p14:tracePt t="7388" x="2300288" y="566738"/>
          <p14:tracePt t="7396" x="2433638" y="560388"/>
          <p14:tracePt t="7404" x="2549525" y="547688"/>
          <p14:tracePt t="7410" x="2657475" y="547688"/>
          <p14:tracePt t="7418" x="2752725" y="560388"/>
          <p14:tracePt t="7427" x="2816225" y="579438"/>
          <p14:tracePt t="7434" x="2886075" y="592138"/>
          <p14:tracePt t="7443" x="2936875" y="611188"/>
          <p14:tracePt t="7450" x="2982913" y="623888"/>
          <p14:tracePt t="7459" x="2995613" y="636588"/>
          <p14:tracePt t="7467" x="3008313" y="650875"/>
          <p14:tracePt t="7483" x="3008313" y="657225"/>
          <p14:tracePt t="7491" x="3008313" y="663575"/>
          <p14:tracePt t="7499" x="3008313" y="669925"/>
          <p14:tracePt t="7507" x="3021013" y="682625"/>
          <p14:tracePt t="7514" x="3052763" y="695325"/>
          <p14:tracePt t="7522" x="3109913" y="714375"/>
          <p14:tracePt t="7530" x="3186113" y="727075"/>
          <p14:tracePt t="7538" x="3268663" y="746125"/>
          <p14:tracePt t="7544" x="3344863" y="765175"/>
          <p14:tracePt t="7552" x="3414713" y="777875"/>
          <p14:tracePt t="7561" x="3479800" y="796925"/>
          <p14:tracePt t="7568" x="3543300" y="803275"/>
          <p14:tracePt t="7577" x="3613150" y="822325"/>
          <p14:tracePt t="7584" x="3657600" y="828675"/>
          <p14:tracePt t="7593" x="3702050" y="841375"/>
          <p14:tracePt t="7600" x="3752850" y="854075"/>
          <p14:tracePt t="7609" x="3797300" y="860425"/>
          <p14:tracePt t="7617" x="3854450" y="860425"/>
          <p14:tracePt t="7625" x="3919538" y="866775"/>
          <p14:tracePt t="7633" x="3995738" y="866775"/>
          <p14:tracePt t="7641" x="4065588" y="866775"/>
          <p14:tracePt t="7649" x="4129088" y="866775"/>
          <p14:tracePt t="7657" x="4198938" y="854075"/>
          <p14:tracePt t="7664" x="4262438" y="841375"/>
          <p14:tracePt t="7672" x="4325938" y="822325"/>
          <p14:tracePt t="7678" x="4397375" y="809625"/>
          <p14:tracePt t="7686" x="4441825" y="796925"/>
          <p14:tracePt t="7694" x="4467225" y="784225"/>
          <p14:tracePt t="7702" x="4479925" y="777875"/>
          <p14:tracePt t="7710" x="4492625" y="765175"/>
          <p14:tracePt t="7718" x="4498975" y="752475"/>
          <p14:tracePt t="7727" x="4511675" y="739775"/>
          <p14:tracePt t="7734" x="4530725" y="727075"/>
          <p14:tracePt t="7743" x="4543425" y="720725"/>
          <p14:tracePt t="7750" x="4562475" y="708025"/>
          <p14:tracePt t="7760" x="4581525" y="695325"/>
          <p14:tracePt t="7766" x="4619625" y="676275"/>
          <p14:tracePt t="7775" x="4657725" y="663575"/>
          <p14:tracePt t="7782" x="4714875" y="650875"/>
          <p14:tracePt t="7791" x="4778375" y="636588"/>
          <p14:tracePt t="7799" x="4843463" y="630238"/>
          <p14:tracePt t="7804" x="4919663" y="630238"/>
          <p14:tracePt t="7812" x="4983163" y="623888"/>
          <p14:tracePt t="7820" x="5027613" y="623888"/>
          <p14:tracePt t="7828" x="5046663" y="623888"/>
          <p14:tracePt t="7836" x="5059363" y="623888"/>
          <p14:tracePt t="7844" x="5072063" y="623888"/>
          <p14:tracePt t="7852" x="5078413" y="623888"/>
          <p14:tracePt t="7877" x="5078413" y="617538"/>
          <p14:tracePt t="7962" x="5084763" y="617538"/>
          <p14:tracePt t="8002" x="5091113" y="617538"/>
          <p14:tracePt t="8030" x="5097463" y="623888"/>
          <p14:tracePt t="8042" x="5103813" y="623888"/>
          <p14:tracePt t="8064" x="5103813" y="630238"/>
          <p14:tracePt t="8096" x="5110163" y="630238"/>
          <p14:tracePt t="8108" x="5116513" y="644525"/>
          <p14:tracePt t="8116" x="5129213" y="644525"/>
          <p14:tracePt t="8125" x="5135563" y="650875"/>
          <p14:tracePt t="8134" x="5148263" y="657225"/>
          <p14:tracePt t="8143" x="5160963" y="663575"/>
          <p14:tracePt t="8150" x="5160963" y="669925"/>
          <p14:tracePt t="8160" x="5167313" y="669925"/>
          <p14:tracePt t="8166" x="5173663" y="669925"/>
          <p14:tracePt t="8178" x="5180013" y="669925"/>
          <p14:tracePt t="8194" x="5186363" y="669925"/>
          <p14:tracePt t="8202" x="5192713" y="669925"/>
          <p14:tracePt t="8218" x="5199063" y="669925"/>
          <p14:tracePt t="8227" x="5211763" y="669925"/>
          <p14:tracePt t="8241" x="5218113" y="669925"/>
          <p14:tracePt t="8248" x="5230813" y="669925"/>
          <p14:tracePt t="8268" x="5237163" y="669925"/>
          <p14:tracePt t="8364" x="5237163" y="663575"/>
          <p14:tracePt t="8585" x="5237163" y="650875"/>
          <p14:tracePt t="8592" x="5243513" y="636588"/>
          <p14:tracePt t="8600" x="5249863" y="636588"/>
          <p14:tracePt t="8608" x="5249863" y="630238"/>
          <p14:tracePt t="8616" x="5256213" y="623888"/>
          <p14:tracePt t="8798" x="5264150" y="623888"/>
          <p14:tracePt t="8806" x="5270500" y="623888"/>
          <p14:tracePt t="8854" x="5276850" y="623888"/>
          <p14:tracePt t="8870" x="5283200" y="623888"/>
          <p14:tracePt t="8956" x="5289550" y="623888"/>
          <p14:tracePt t="8964" x="5295900" y="623888"/>
          <p14:tracePt t="8976" x="5302250" y="623888"/>
          <p14:tracePt t="8992" x="5308600" y="623888"/>
          <p14:tracePt t="9008" x="5314950" y="623888"/>
          <p14:tracePt t="9065" x="5321300" y="623888"/>
          <p14:tracePt t="9079" x="5327650" y="623888"/>
          <p14:tracePt t="9086" x="5334000" y="623888"/>
          <p14:tracePt t="9094" x="5334000" y="630238"/>
          <p14:tracePt t="9390" x="5340350" y="630238"/>
          <p14:tracePt t="9402" x="5346700" y="630238"/>
          <p14:tracePt t="9418" x="5359400" y="630238"/>
          <p14:tracePt t="9428" x="5372100" y="623888"/>
          <p14:tracePt t="9434" x="5378450" y="617538"/>
          <p14:tracePt t="9443" x="5384800" y="617538"/>
          <p14:tracePt t="9489" x="5384800" y="611188"/>
          <p14:tracePt t="9642" x="5378450" y="611188"/>
          <p14:tracePt t="9658" x="5372100" y="611188"/>
          <p14:tracePt t="9756" x="5365750" y="611188"/>
          <p14:tracePt t="15346" x="5359400" y="604838"/>
          <p14:tracePt t="15354" x="5308600" y="534988"/>
          <p14:tracePt t="15362" x="5237163" y="484188"/>
          <p14:tracePt t="15369" x="5180013" y="458788"/>
          <p14:tracePt t="15376" x="5135563" y="452438"/>
          <p14:tracePt t="15385" x="5072063" y="452438"/>
          <p14:tracePt t="15393" x="4995863" y="452438"/>
          <p14:tracePt t="15401" x="4900613" y="452438"/>
          <p14:tracePt t="15409" x="4797425" y="458788"/>
          <p14:tracePt t="15417" x="4689475" y="471488"/>
          <p14:tracePt t="15426" x="4556125" y="490538"/>
          <p14:tracePt t="15432" x="4397375" y="503238"/>
          <p14:tracePt t="15440" x="4287838" y="509588"/>
          <p14:tracePt t="15448" x="4237038" y="509588"/>
          <p14:tracePt t="15457" x="4179888" y="509588"/>
          <p14:tracePt t="15464" x="4154488" y="503238"/>
          <p14:tracePt t="15473" x="4135438" y="503238"/>
          <p14:tracePt t="15480" x="4090988" y="490538"/>
          <p14:tracePt t="15487" x="4046538" y="465138"/>
          <p14:tracePt t="15494" x="3976688" y="458788"/>
          <p14:tracePt t="15504" x="3932238" y="446088"/>
          <p14:tracePt t="15510" x="3887788" y="439738"/>
          <p14:tracePt t="15519" x="3835400" y="433388"/>
          <p14:tracePt t="15526" x="3790950" y="433388"/>
          <p14:tracePt t="15535" x="3733800" y="433388"/>
          <p14:tracePt t="15542" x="3670300" y="446088"/>
          <p14:tracePt t="15551" x="3587750" y="452438"/>
          <p14:tracePt t="15559" x="3492500" y="471488"/>
          <p14:tracePt t="15567" x="3402013" y="484188"/>
          <p14:tracePt t="15575" x="3294063" y="503238"/>
          <p14:tracePt t="15582" x="3160713" y="522288"/>
          <p14:tracePt t="15590" x="2989263" y="566738"/>
          <p14:tracePt t="15598" x="2803525" y="592138"/>
          <p14:tracePt t="15606" x="2619375" y="617538"/>
          <p14:tracePt t="15614" x="2433638" y="650875"/>
          <p14:tracePt t="15622" x="2262188" y="682625"/>
          <p14:tracePt t="15631" x="2090738" y="746125"/>
          <p14:tracePt t="15637" x="1873250" y="796925"/>
          <p14:tracePt t="15644" x="1657350" y="860425"/>
          <p14:tracePt t="15653" x="1420813" y="923925"/>
          <p14:tracePt t="15660" x="1179513" y="1006475"/>
          <p14:tracePt t="15669" x="962025" y="1069975"/>
          <p14:tracePt t="15676" x="784225" y="1128713"/>
          <p14:tracePt t="15685" x="604838" y="1198563"/>
          <p14:tracePt t="15693" x="458788" y="1262063"/>
          <p14:tracePt t="15701" x="382588" y="1319213"/>
          <p14:tracePt t="15708" x="312738" y="1357313"/>
          <p14:tracePt t="15717" x="255588" y="1395413"/>
          <p14:tracePt t="15725" x="209550" y="1414463"/>
          <p14:tracePt t="15733" x="177800" y="1439863"/>
          <p14:tracePt t="15741" x="171450" y="1446213"/>
          <p14:tracePt t="15748" x="171450" y="1458913"/>
          <p14:tracePt t="15756" x="171450" y="1471613"/>
          <p14:tracePt t="15762" x="165100" y="1477963"/>
          <p14:tracePt t="15770" x="158750" y="1490663"/>
          <p14:tracePt t="15778" x="152400" y="1517650"/>
          <p14:tracePt t="15787" x="139700" y="1543050"/>
          <p14:tracePt t="15794" x="127000" y="1568450"/>
          <p14:tracePt t="15803" x="120650" y="1600200"/>
          <p14:tracePt t="15810" x="101600" y="1651000"/>
          <p14:tracePt t="15819" x="101600" y="1682750"/>
          <p14:tracePt t="15826" x="101600" y="1695450"/>
          <p14:tracePt t="15835" x="107950" y="1714500"/>
          <p14:tracePt t="15842" x="120650" y="1727200"/>
          <p14:tracePt t="15852" x="133350" y="1733550"/>
          <p14:tracePt t="15861" x="139700" y="1739900"/>
          <p14:tracePt t="15867" x="152400" y="1739900"/>
          <p14:tracePt t="15875" x="158750" y="1739900"/>
          <p14:tracePt t="15892" x="171450" y="1739900"/>
          <p14:tracePt t="15898" x="196850" y="1739900"/>
          <p14:tracePt t="15906" x="242888" y="1733550"/>
          <p14:tracePt t="15914" x="300038" y="1714500"/>
          <p14:tracePt t="15922" x="350838" y="1701800"/>
          <p14:tracePt t="15930" x="420688" y="1682750"/>
          <p14:tracePt t="15938" x="477838" y="1670050"/>
          <p14:tracePt t="15946" x="522288" y="1651000"/>
          <p14:tracePt t="15954" x="566738" y="1644650"/>
          <p14:tracePt t="15962" x="611188" y="1631950"/>
          <p14:tracePt t="15970" x="655638" y="1631950"/>
          <p14:tracePt t="15978" x="701675" y="1612900"/>
          <p14:tracePt t="15986" x="746125" y="1606550"/>
          <p14:tracePt t="15994" x="765175" y="1606550"/>
          <p14:tracePt t="16003" x="777875" y="1600200"/>
          <p14:tracePt t="16058" x="784225" y="1600200"/>
          <p14:tracePt t="16152" x="784225" y="1612900"/>
          <p14:tracePt t="16160" x="784225" y="1625600"/>
          <p14:tracePt t="16168" x="796925" y="1631950"/>
          <p14:tracePt t="16176" x="803275" y="1651000"/>
          <p14:tracePt t="16185" x="815975" y="1676400"/>
          <p14:tracePt t="16192" x="841375" y="1708150"/>
          <p14:tracePt t="16201" x="879475" y="1733550"/>
          <p14:tracePt t="16208" x="936625" y="1758950"/>
          <p14:tracePt t="16214" x="993775" y="1784350"/>
          <p14:tracePt t="16222" x="1063625" y="1809750"/>
          <p14:tracePt t="16230" x="1139825" y="1828800"/>
          <p14:tracePt t="16238" x="1223963" y="1841500"/>
          <p14:tracePt t="16248" x="1306513" y="1841500"/>
          <p14:tracePt t="16256" x="1414463" y="1841500"/>
          <p14:tracePt t="16262" x="1509713" y="1841500"/>
          <p14:tracePt t="16272" x="1606550" y="1835150"/>
          <p14:tracePt t="16280" x="1682750" y="1835150"/>
          <p14:tracePt t="16288" x="1746250" y="1835150"/>
          <p14:tracePt t="16296" x="1797050" y="1835150"/>
          <p14:tracePt t="16304" x="1841500" y="1822450"/>
          <p14:tracePt t="16312" x="1873250" y="1822450"/>
          <p14:tracePt t="16320" x="1898650" y="1822450"/>
          <p14:tracePt t="16328" x="1911350" y="1822450"/>
          <p14:tracePt t="16342" x="1911350" y="1816100"/>
          <p14:tracePt t="16424" x="1911350" y="1822450"/>
          <p14:tracePt t="16430" x="1911350" y="1835150"/>
          <p14:tracePt t="16438" x="1911350" y="1854200"/>
          <p14:tracePt t="16446" x="1930400" y="1866900"/>
          <p14:tracePt t="16454" x="1955800" y="1879600"/>
          <p14:tracePt t="16462" x="1981200" y="1885950"/>
          <p14:tracePt t="16472" x="2000250" y="1885950"/>
          <p14:tracePt t="16480" x="2032000" y="1885950"/>
          <p14:tracePt t="16488" x="2044700" y="1885950"/>
          <p14:tracePt t="16496" x="2058988" y="1885950"/>
          <p14:tracePt t="16654" x="2065338" y="1885950"/>
          <p14:tracePt t="16662" x="2097088" y="1885950"/>
          <p14:tracePt t="16670" x="2141538" y="1885950"/>
          <p14:tracePt t="16678" x="2198688" y="1892300"/>
          <p14:tracePt t="16688" x="2262188" y="1892300"/>
          <p14:tracePt t="16696" x="2344738" y="1898650"/>
          <p14:tracePt t="16703" x="2414588" y="1911350"/>
          <p14:tracePt t="16712" x="2484438" y="1911350"/>
          <p14:tracePt t="16720" x="2562225" y="1911350"/>
          <p14:tracePt t="16728" x="2613025" y="1911350"/>
          <p14:tracePt t="16736" x="2657475" y="1911350"/>
          <p14:tracePt t="16744" x="2714625" y="1911350"/>
          <p14:tracePt t="16754" x="2778125" y="1911350"/>
          <p14:tracePt t="16763" x="2841625" y="1911350"/>
          <p14:tracePt t="16771" x="2886075" y="1924050"/>
          <p14:tracePt t="16778" x="2924175" y="1924050"/>
          <p14:tracePt t="16786" x="2962275" y="1924050"/>
          <p14:tracePt t="16794" x="3008313" y="1931988"/>
          <p14:tracePt t="16802" x="3046413" y="1931988"/>
          <p14:tracePt t="16810" x="3109913" y="1931988"/>
          <p14:tracePt t="16819" x="3173413" y="1931988"/>
          <p14:tracePt t="16828" x="3236913" y="1931988"/>
          <p14:tracePt t="16836" x="3300413" y="1931988"/>
          <p14:tracePt t="16844" x="3370263" y="1931988"/>
          <p14:tracePt t="16852" x="3414713" y="1911350"/>
          <p14:tracePt t="16860" x="3454400" y="1898650"/>
          <p14:tracePt t="16868" x="3460750" y="1885950"/>
          <p14:tracePt t="16876" x="3473450" y="1873250"/>
          <p14:tracePt t="16986" x="3479800" y="1873250"/>
          <p14:tracePt t="17038" x="3492500" y="1873250"/>
          <p14:tracePt t="17046" x="3505200" y="1873250"/>
          <p14:tracePt t="17054" x="3524250" y="1866900"/>
          <p14:tracePt t="17062" x="3530600" y="1866900"/>
          <p14:tracePt t="17070" x="3536950" y="1860550"/>
          <p14:tracePt t="17086" x="3536950" y="1854200"/>
          <p14:tracePt t="17094" x="3536950" y="1847850"/>
          <p14:tracePt t="17102" x="3543300" y="1835150"/>
          <p14:tracePt t="17110" x="3543300" y="1828800"/>
          <p14:tracePt t="17118" x="3543300" y="1822450"/>
          <p14:tracePt t="17124" x="3543300" y="1809750"/>
          <p14:tracePt t="17133" x="3543300" y="1797050"/>
          <p14:tracePt t="17141" x="3536950" y="1790700"/>
          <p14:tracePt t="17149" x="3530600" y="1778000"/>
          <p14:tracePt t="17157" x="3524250" y="1765300"/>
          <p14:tracePt t="17165" x="3524250" y="1752600"/>
          <p14:tracePt t="17172" x="3511550" y="1733550"/>
          <p14:tracePt t="17180" x="3511550" y="1708150"/>
          <p14:tracePt t="17188" x="3498850" y="1676400"/>
          <p14:tracePt t="17196" x="3498850" y="1644650"/>
          <p14:tracePt t="17204" x="3492500" y="1619250"/>
          <p14:tracePt t="17212" x="3492500" y="1574800"/>
          <p14:tracePt t="17220" x="3486150" y="1517650"/>
          <p14:tracePt t="17228" x="3479800" y="1452563"/>
          <p14:tracePt t="17236" x="3473450" y="1401763"/>
          <p14:tracePt t="17244" x="3473450" y="1357313"/>
          <p14:tracePt t="17252" x="3473450" y="1312863"/>
          <p14:tracePt t="17258" x="3473450" y="1287463"/>
          <p14:tracePt t="17267" x="3473450" y="1255713"/>
          <p14:tracePt t="17274" x="3479800" y="1236663"/>
          <p14:tracePt t="17283" x="3479800" y="1223963"/>
          <p14:tracePt t="17291" x="3479800" y="1204913"/>
          <p14:tracePt t="17298" x="3479800" y="1179513"/>
          <p14:tracePt t="17307" x="3479800" y="1147763"/>
          <p14:tracePt t="17315" x="3467100" y="1122363"/>
          <p14:tracePt t="17322" x="3467100" y="1109663"/>
          <p14:tracePt t="17331" x="3460750" y="1103313"/>
          <p14:tracePt t="17338" x="3460750" y="1096963"/>
          <p14:tracePt t="17346" x="3460750" y="1090613"/>
          <p14:tracePt t="17354" x="3454400" y="1084263"/>
          <p14:tracePt t="17362" x="3454400" y="1077913"/>
          <p14:tracePt t="17412" x="3448050" y="1069975"/>
          <p14:tracePt t="17425" x="3441700" y="1069975"/>
          <p14:tracePt t="17622" x="3435350" y="1069975"/>
          <p14:tracePt t="17630" x="3421063" y="1069975"/>
          <p14:tracePt t="17638" x="3363913" y="1069975"/>
          <p14:tracePt t="17646" x="3255963" y="1069975"/>
          <p14:tracePt t="17654" x="3148013" y="1063625"/>
          <p14:tracePt t="17662" x="3052763" y="1050925"/>
          <p14:tracePt t="17670" x="2955925" y="1044575"/>
          <p14:tracePt t="17676" x="2860675" y="1044575"/>
          <p14:tracePt t="17684" x="2797175" y="1044575"/>
          <p14:tracePt t="17692" x="2733675" y="1044575"/>
          <p14:tracePt t="17702" x="2695575" y="1044575"/>
          <p14:tracePt t="17708" x="2676525" y="1038225"/>
          <p14:tracePt t="17717" x="2657475" y="1031875"/>
          <p14:tracePt t="17724" x="2644775" y="1025525"/>
          <p14:tracePt t="17733" x="2638425" y="1025525"/>
          <p14:tracePt t="17740" x="2625725" y="1025525"/>
          <p14:tracePt t="17749" x="2613025" y="1025525"/>
          <p14:tracePt t="17756" x="2606675" y="1025525"/>
          <p14:tracePt t="17765" x="2581275" y="1025525"/>
          <p14:tracePt t="17772" x="2562225" y="1025525"/>
          <p14:tracePt t="17781" x="2530475" y="1025525"/>
          <p14:tracePt t="17788" x="2509838" y="1025525"/>
          <p14:tracePt t="17796" x="2471738" y="1025525"/>
          <p14:tracePt t="17804" x="2439988" y="1025525"/>
          <p14:tracePt t="17810" x="2427288" y="1019175"/>
          <p14:tracePt t="17819" x="2408238" y="1012825"/>
          <p14:tracePt t="17826" x="2389188" y="1012825"/>
          <p14:tracePt t="17835" x="2370138" y="1012825"/>
          <p14:tracePt t="17842" x="2363788" y="1012825"/>
          <p14:tracePt t="17851" x="2351088" y="1012825"/>
          <p14:tracePt t="17858" x="2344738" y="1012825"/>
          <p14:tracePt t="17867" x="2338388" y="1012825"/>
          <p14:tracePt t="17915" x="2332038" y="1012825"/>
          <p14:tracePt t="17922" x="2319338" y="1012825"/>
          <p14:tracePt t="17931" x="2300288" y="1019175"/>
          <p14:tracePt t="17938" x="2268538" y="1025525"/>
          <p14:tracePt t="17946" x="2224088" y="1031875"/>
          <p14:tracePt t="17952" x="2179638" y="1050925"/>
          <p14:tracePt t="17960" x="2141538" y="1063625"/>
          <p14:tracePt t="17968" x="2103438" y="1069975"/>
          <p14:tracePt t="17976" x="2090738" y="1084263"/>
          <p14:tracePt t="17984" x="2078038" y="1090613"/>
          <p14:tracePt t="17992" x="2071688" y="1090613"/>
          <p14:tracePt t="18008" x="2071688" y="1096963"/>
          <p14:tracePt t="18518" x="2071688" y="1103313"/>
          <p14:tracePt t="18525" x="2071688" y="1141413"/>
          <p14:tracePt t="18532" x="2071688" y="1185863"/>
          <p14:tracePt t="18540" x="2084388" y="1230313"/>
          <p14:tracePt t="18549" x="2084388" y="1274763"/>
          <p14:tracePt t="18557" x="2084388" y="1319213"/>
          <p14:tracePt t="18565" x="2084388" y="1363663"/>
          <p14:tracePt t="18573" x="2090738" y="1408113"/>
          <p14:tracePt t="18581" x="2090738" y="1446213"/>
          <p14:tracePt t="18589" x="2097088" y="1471613"/>
          <p14:tracePt t="18596" x="2097088" y="1484313"/>
          <p14:tracePt t="18605" x="2109788" y="1504950"/>
          <p14:tracePt t="18612" x="2122488" y="1517650"/>
          <p14:tracePt t="18620" x="2135188" y="1543050"/>
          <p14:tracePt t="18628" x="2147888" y="1568450"/>
          <p14:tracePt t="18636" x="2154238" y="1593850"/>
          <p14:tracePt t="18644" x="2160588" y="1638300"/>
          <p14:tracePt t="18652" x="2160588" y="1676400"/>
          <p14:tracePt t="18660" x="2160588" y="1708150"/>
          <p14:tracePt t="18667" x="2160588" y="1746250"/>
          <p14:tracePt t="18674" x="2154238" y="1771650"/>
          <p14:tracePt t="18683" x="2147888" y="1790700"/>
          <p14:tracePt t="18690" x="2147888" y="1803400"/>
          <p14:tracePt t="18699" x="2147888" y="1816100"/>
          <p14:tracePt t="18706" x="2147888" y="1822450"/>
          <p14:tracePt t="18715" x="2147888" y="1828800"/>
          <p14:tracePt t="18790" x="2147888" y="1835150"/>
          <p14:tracePt t="18800" x="2147888" y="1841500"/>
          <p14:tracePt t="18808" x="2141538" y="1847850"/>
          <p14:tracePt t="18817" x="2141538" y="1854200"/>
          <p14:tracePt t="18824" x="2135188" y="1860550"/>
          <p14:tracePt t="18833" x="2135188" y="1866900"/>
          <p14:tracePt t="18840" x="2135188" y="1873250"/>
          <p14:tracePt t="18860" x="2135188" y="1879600"/>
          <p14:tracePt t="18872" x="2141538" y="1885950"/>
          <p14:tracePt t="18888" x="2160588" y="1885950"/>
          <p14:tracePt t="18906" x="2274888" y="1873250"/>
          <p14:tracePt t="18912" x="2338388" y="1866900"/>
          <p14:tracePt t="18922" x="2401888" y="1847850"/>
          <p14:tracePt t="18931" x="2490788" y="1841500"/>
          <p14:tracePt t="18939" x="2587625" y="1835150"/>
          <p14:tracePt t="18946" x="2682875" y="1822450"/>
          <p14:tracePt t="18955" x="2778125" y="1809750"/>
          <p14:tracePt t="18962" x="2854325" y="1809750"/>
          <p14:tracePt t="18970" x="2943225" y="1809750"/>
          <p14:tracePt t="18978" x="3040063" y="1809750"/>
          <p14:tracePt t="18987" x="3097213" y="1816100"/>
          <p14:tracePt t="18994" x="3135313" y="1828800"/>
          <p14:tracePt t="19002" x="3148013" y="1841500"/>
          <p14:tracePt t="19106" x="3148013" y="1847850"/>
          <p14:tracePt t="19157" x="3154363" y="1854200"/>
          <p14:tracePt t="19168" x="3160713" y="1854200"/>
          <p14:tracePt t="19176" x="3198813" y="1854200"/>
          <p14:tracePt t="19184" x="3243263" y="1860550"/>
          <p14:tracePt t="19194" x="3287713" y="1866900"/>
          <p14:tracePt t="19202" x="3325813" y="1873250"/>
          <p14:tracePt t="19211" x="3332163" y="1873250"/>
          <p14:tracePt t="19220" x="3338513" y="1873250"/>
          <p14:tracePt t="19324" x="3332163" y="1873250"/>
          <p14:tracePt t="19332" x="3255963" y="1885950"/>
          <p14:tracePt t="19340" x="3167063" y="1898650"/>
          <p14:tracePt t="19349" x="3103563" y="1911350"/>
          <p14:tracePt t="19355" x="3040063" y="1917700"/>
          <p14:tracePt t="19363" x="2982913" y="1917700"/>
          <p14:tracePt t="19370" x="2911475" y="1905000"/>
          <p14:tracePt t="19378" x="2765425" y="1866900"/>
          <p14:tracePt t="19386" x="2606675" y="1797050"/>
          <p14:tracePt t="19394" x="2484438" y="1739900"/>
          <p14:tracePt t="19402" x="2427288" y="1676400"/>
          <p14:tracePt t="19411" x="2376488" y="1619250"/>
          <p14:tracePt t="19418" x="2332038" y="1562100"/>
          <p14:tracePt t="19426" x="2287588" y="1490663"/>
          <p14:tracePt t="19434" x="2274888" y="1427163"/>
          <p14:tracePt t="19442" x="2262188" y="1395413"/>
          <p14:tracePt t="19450" x="2249488" y="1382713"/>
          <p14:tracePt t="19458" x="2236788" y="1363663"/>
          <p14:tracePt t="19466" x="2217738" y="1350963"/>
          <p14:tracePt t="19474" x="2205038" y="1338263"/>
          <p14:tracePt t="19481" x="2205038" y="1331913"/>
          <p14:tracePt t="19532" x="2198688" y="1325563"/>
          <p14:tracePt t="19540" x="2192338" y="1312863"/>
          <p14:tracePt t="19551" x="2185988" y="1268413"/>
          <p14:tracePt t="19558" x="2185988" y="1223963"/>
          <p14:tracePt t="19566" x="2192338" y="1198563"/>
          <p14:tracePt t="19574" x="2198688" y="1173163"/>
          <p14:tracePt t="19583" x="2205038" y="1154113"/>
          <p14:tracePt t="19592" x="2217738" y="1141413"/>
          <p14:tracePt t="19600" x="2217738" y="1128713"/>
          <p14:tracePt t="19613" x="2217738" y="1122363"/>
          <p14:tracePt t="19628" x="2217738" y="1109663"/>
          <p14:tracePt t="19634" x="2211388" y="1109663"/>
          <p14:tracePt t="19642" x="2211388" y="1103313"/>
          <p14:tracePt t="19658" x="2198688" y="1103313"/>
          <p14:tracePt t="19666" x="2179638" y="1103313"/>
          <p14:tracePt t="19674" x="2160588" y="1103313"/>
          <p14:tracePt t="19683" x="2128838" y="1103313"/>
          <p14:tracePt t="19690" x="2103438" y="1109663"/>
          <p14:tracePt t="19699" x="2078038" y="1109663"/>
          <p14:tracePt t="19706" x="2044700" y="1116013"/>
          <p14:tracePt t="19715" x="2025650" y="1122363"/>
          <p14:tracePt t="19722" x="2012950" y="1128713"/>
          <p14:tracePt t="19739" x="2006600" y="1128713"/>
          <p14:tracePt t="19763" x="2006600" y="1135063"/>
          <p14:tracePt t="19768" x="2000250" y="1141413"/>
          <p14:tracePt t="19776" x="1987550" y="1154113"/>
          <p14:tracePt t="19784" x="1981200" y="1166813"/>
          <p14:tracePt t="19792" x="1968500" y="1179513"/>
          <p14:tracePt t="19800" x="1955800" y="1204913"/>
          <p14:tracePt t="19808" x="1943100" y="1223963"/>
          <p14:tracePt t="19817" x="1936750" y="1236663"/>
          <p14:tracePt t="19824" x="1930400" y="1255713"/>
          <p14:tracePt t="19832" x="1930400" y="1281113"/>
          <p14:tracePt t="19840" x="1930400" y="1287463"/>
          <p14:tracePt t="19849" x="1930400" y="1306513"/>
          <p14:tracePt t="19856" x="1930400" y="1319213"/>
          <p14:tracePt t="19865" x="1943100" y="1338263"/>
          <p14:tracePt t="19872" x="1943100" y="1357313"/>
          <p14:tracePt t="19881" x="1949450" y="1395413"/>
          <p14:tracePt t="19888" x="1955800" y="1414463"/>
          <p14:tracePt t="19897" x="1962150" y="1452563"/>
          <p14:tracePt t="19902" x="1968500" y="1484313"/>
          <p14:tracePt t="19910" x="1974850" y="1524000"/>
          <p14:tracePt t="19919" x="1974850" y="1543050"/>
          <p14:tracePt t="19926" x="1981200" y="1568450"/>
          <p14:tracePt t="19935" x="1981200" y="1593850"/>
          <p14:tracePt t="19942" x="1981200" y="1619250"/>
          <p14:tracePt t="19950" x="1981200" y="1631950"/>
          <p14:tracePt t="19958" x="1981200" y="1657350"/>
          <p14:tracePt t="19966" x="1981200" y="1676400"/>
          <p14:tracePt t="19974" x="1981200" y="1682750"/>
          <p14:tracePt t="19983" x="1981200" y="1695450"/>
          <p14:tracePt t="19990" x="1981200" y="1708150"/>
          <p14:tracePt t="19999" x="1981200" y="1714500"/>
          <p14:tracePt t="20006" x="1987550" y="1714500"/>
          <p14:tracePt t="20018" x="1987550" y="1720850"/>
          <p14:tracePt t="20026" x="1993900" y="1720850"/>
          <p14:tracePt t="20034" x="2000250" y="1727200"/>
          <p14:tracePt t="20042" x="2006600" y="1727200"/>
          <p14:tracePt t="20058" x="2019300" y="1733550"/>
          <p14:tracePt t="20066" x="2038350" y="1746250"/>
          <p14:tracePt t="20074" x="2065338" y="1758950"/>
          <p14:tracePt t="20083" x="2097088" y="1765300"/>
          <p14:tracePt t="20090" x="2141538" y="1784350"/>
          <p14:tracePt t="20099" x="2185988" y="1790700"/>
          <p14:tracePt t="20106" x="2243138" y="1797050"/>
          <p14:tracePt t="20115" x="2287588" y="1809750"/>
          <p14:tracePt t="20122" x="2332038" y="1809750"/>
          <p14:tracePt t="20139" x="2408238" y="1828800"/>
          <p14:tracePt t="20147" x="2433638" y="1835150"/>
          <p14:tracePt t="20154" x="2452688" y="1835150"/>
          <p14:tracePt t="20172" x="2465388" y="1835150"/>
          <p14:tracePt t="20181" x="2471738" y="1835150"/>
          <p14:tracePt t="20188" x="2471738" y="1828800"/>
          <p14:tracePt t="20197" x="2478088" y="1828800"/>
          <p14:tracePt t="20204" x="2490788" y="1828800"/>
          <p14:tracePt t="20215" x="2497138" y="1822450"/>
          <p14:tracePt t="20222" x="2509838" y="1816100"/>
          <p14:tracePt t="20231" x="2517775" y="1809750"/>
          <p14:tracePt t="20238" x="2524125" y="1803400"/>
          <p14:tracePt t="20247" x="2530475" y="1790700"/>
          <p14:tracePt t="20255" x="2536825" y="1778000"/>
          <p14:tracePt t="20265" x="2543175" y="1765300"/>
          <p14:tracePt t="20272" x="2555875" y="1758950"/>
          <p14:tracePt t="20281" x="2562225" y="1746250"/>
          <p14:tracePt t="20288" x="2568575" y="1733550"/>
          <p14:tracePt t="20297" x="2581275" y="1714500"/>
          <p14:tracePt t="20306" x="2593975" y="1682750"/>
          <p14:tracePt t="20313" x="2600325" y="1657350"/>
          <p14:tracePt t="20322" x="2606675" y="1625600"/>
          <p14:tracePt t="20331" x="2613025" y="1587500"/>
          <p14:tracePt t="20338" x="2613025" y="1568450"/>
          <p14:tracePt t="20347" x="2619375" y="1543050"/>
          <p14:tracePt t="20354" x="2619375" y="1517650"/>
          <p14:tracePt t="20363" x="2619375" y="1504950"/>
          <p14:tracePt t="20371" x="2619375" y="1490663"/>
          <p14:tracePt t="20381" x="2619375" y="1471613"/>
          <p14:tracePt t="20388" x="2619375" y="1458913"/>
          <p14:tracePt t="20397" x="2619375" y="1446213"/>
          <p14:tracePt t="20404" x="2613025" y="1427163"/>
          <p14:tracePt t="20413" x="2606675" y="1408113"/>
          <p14:tracePt t="20418" x="2606675" y="1395413"/>
          <p14:tracePt t="20426" x="2600325" y="1382713"/>
          <p14:tracePt t="20437" x="2600325" y="1370013"/>
          <p14:tracePt t="20445" x="2600325" y="1363663"/>
          <p14:tracePt t="20452" x="2593975" y="1357313"/>
          <p14:tracePt t="20460" x="2593975" y="1344613"/>
          <p14:tracePt t="20468" x="2587625" y="1344613"/>
          <p14:tracePt t="20476" x="2587625" y="1338263"/>
          <p14:tracePt t="20484" x="2581275" y="1331913"/>
          <p14:tracePt t="20492" x="2574925" y="1325563"/>
          <p14:tracePt t="20500" x="2568575" y="1312863"/>
          <p14:tracePt t="20508" x="2568575" y="1300163"/>
          <p14:tracePt t="20516" x="2562225" y="1293813"/>
          <p14:tracePt t="20524" x="2549525" y="1281113"/>
          <p14:tracePt t="20532" x="2543175" y="1274763"/>
          <p14:tracePt t="20540" x="2543175" y="1268413"/>
          <p14:tracePt t="20549" x="2536825" y="1268413"/>
          <p14:tracePt t="20556" x="2524125" y="1255713"/>
          <p14:tracePt t="20565" x="2509838" y="1243013"/>
          <p14:tracePt t="20572" x="2497138" y="1230313"/>
          <p14:tracePt t="20581" x="2471738" y="1217613"/>
          <p14:tracePt t="20588" x="2420938" y="1198563"/>
          <p14:tracePt t="20597" x="2363788" y="1173163"/>
          <p14:tracePt t="20604" x="2312988" y="1154113"/>
          <p14:tracePt t="20613" x="2262188" y="1141413"/>
          <p14:tracePt t="20618" x="2230438" y="1135063"/>
          <p14:tracePt t="20626" x="2185988" y="1128713"/>
          <p14:tracePt t="20634" x="2154238" y="1128713"/>
          <p14:tracePt t="20642" x="2135188" y="1128713"/>
          <p14:tracePt t="20650" x="2128838" y="1128713"/>
          <p14:tracePt t="20658" x="2122488" y="1128713"/>
          <p14:tracePt t="20730" x="2109788" y="1135063"/>
          <p14:tracePt t="20738" x="2097088" y="1173163"/>
          <p14:tracePt t="20747" x="2084388" y="1179513"/>
          <p14:tracePt t="20754" x="2078038" y="1192213"/>
          <p14:tracePt t="20763" x="2071688" y="1204913"/>
          <p14:tracePt t="20768" x="2058988" y="1223963"/>
          <p14:tracePt t="20776" x="2058988" y="1255713"/>
          <p14:tracePt t="20784" x="2051050" y="1300163"/>
          <p14:tracePt t="20792" x="2051050" y="1338263"/>
          <p14:tracePt t="20800" x="2051050" y="1382713"/>
          <p14:tracePt t="20808" x="2051050" y="1427163"/>
          <p14:tracePt t="20816" x="2051050" y="1471613"/>
          <p14:tracePt t="20824" x="2051050" y="1517650"/>
          <p14:tracePt t="20832" x="2065338" y="1562100"/>
          <p14:tracePt t="20840" x="2071688" y="1606550"/>
          <p14:tracePt t="20848" x="2090738" y="1651000"/>
          <p14:tracePt t="20856" x="2103438" y="1689100"/>
          <p14:tracePt t="20865" x="2109788" y="1714500"/>
          <p14:tracePt t="20872" x="2116138" y="1720850"/>
          <p14:tracePt t="20881" x="2116138" y="1733550"/>
          <p14:tracePt t="20888" x="2116138" y="1746250"/>
          <p14:tracePt t="20895" x="2116138" y="1752600"/>
          <p14:tracePt t="20903" x="2116138" y="1758950"/>
          <p14:tracePt t="20910" x="2116138" y="1765300"/>
          <p14:tracePt t="24058" x="2122488" y="1765300"/>
          <p14:tracePt t="24070" x="2122488" y="1771650"/>
          <p14:tracePt t="24078" x="2128838" y="1778000"/>
          <p14:tracePt t="24102" x="2135188" y="1784350"/>
          <p14:tracePt t="24113" x="2141538" y="1809750"/>
          <p14:tracePt t="24118" x="2166938" y="1841500"/>
          <p14:tracePt t="24127" x="2179638" y="1854200"/>
          <p14:tracePt t="24134" x="2192338" y="1866900"/>
          <p14:tracePt t="24143" x="2198688" y="1873250"/>
          <p14:tracePt t="24151" x="2211388" y="1885950"/>
          <p14:tracePt t="24157" x="2224088" y="1892300"/>
          <p14:tracePt t="24164" x="2236788" y="1898650"/>
          <p14:tracePt t="24173" x="2243138" y="1905000"/>
          <p14:tracePt t="24181" x="2249488" y="1911350"/>
          <p14:tracePt t="24188" x="2255838" y="1911350"/>
          <p14:tracePt t="24196" x="2255838" y="1917700"/>
          <p14:tracePt t="24209" x="2262188" y="1917700"/>
          <p14:tracePt t="24217" x="2274888" y="1917700"/>
          <p14:tracePt t="24225" x="2281238" y="1931988"/>
          <p14:tracePt t="24232" x="2306638" y="1938338"/>
          <p14:tracePt t="24240" x="2325688" y="1951038"/>
          <p14:tracePt t="24248" x="2344738" y="1963738"/>
          <p14:tracePt t="24256" x="2370138" y="1976438"/>
          <p14:tracePt t="24264" x="2382838" y="1982788"/>
          <p14:tracePt t="24272" x="2389188" y="1982788"/>
          <p14:tracePt t="24280" x="2401888" y="1982788"/>
          <p14:tracePt t="24289" x="2408238" y="1982788"/>
          <p14:tracePt t="24298" x="2420938" y="1982788"/>
          <p14:tracePt t="24306" x="2433638" y="1982788"/>
          <p14:tracePt t="24314" x="2452688" y="1982788"/>
          <p14:tracePt t="24322" x="2478088" y="1982788"/>
          <p14:tracePt t="24330" x="2497138" y="1982788"/>
          <p14:tracePt t="24340" x="2509838" y="1982788"/>
          <p14:tracePt t="24348" x="2524125" y="1976438"/>
          <p14:tracePt t="24356" x="2536825" y="1970088"/>
          <p14:tracePt t="24365" x="2543175" y="1970088"/>
          <p14:tracePt t="24432" x="2543175" y="1963738"/>
          <p14:tracePt t="24440" x="2549525" y="1963738"/>
          <p14:tracePt t="24448" x="2555875" y="1951038"/>
          <p14:tracePt t="24456" x="2562225" y="1938338"/>
          <p14:tracePt t="24462" x="2562225" y="1931988"/>
          <p14:tracePt t="24470" x="2562225" y="1917700"/>
          <p14:tracePt t="24480" x="2568575" y="1905000"/>
          <p14:tracePt t="24489" x="2574925" y="1898650"/>
          <p14:tracePt t="24494" x="2581275" y="1885950"/>
          <p14:tracePt t="24502" x="2587625" y="1873250"/>
          <p14:tracePt t="24511" x="2593975" y="1860550"/>
          <p14:tracePt t="24518" x="2593975" y="1854200"/>
          <p14:tracePt t="24527" x="2606675" y="1835150"/>
          <p14:tracePt t="24534" x="2613025" y="1803400"/>
          <p14:tracePt t="24543" x="2619375" y="1765300"/>
          <p14:tracePt t="24551" x="2625725" y="1733550"/>
          <p14:tracePt t="24559" x="2632075" y="1701800"/>
          <p14:tracePt t="24566" x="2638425" y="1676400"/>
          <p14:tracePt t="24576" x="2644775" y="1657350"/>
          <p14:tracePt t="24582" x="2651125" y="1644650"/>
          <p14:tracePt t="24590" x="2651125" y="1638300"/>
          <p14:tracePt t="24596" x="2657475" y="1625600"/>
          <p14:tracePt t="24604" x="2657475" y="1612900"/>
          <p14:tracePt t="24612" x="2663825" y="1581150"/>
          <p14:tracePt t="24620" x="2670175" y="1549400"/>
          <p14:tracePt t="24628" x="2682875" y="1511300"/>
          <p14:tracePt t="24636" x="2689225" y="1465263"/>
          <p14:tracePt t="24645" x="2689225" y="1446213"/>
          <p14:tracePt t="24652" x="2695575" y="1408113"/>
          <p14:tracePt t="24661" x="2695575" y="1395413"/>
          <p14:tracePt t="24668" x="2701925" y="1363663"/>
          <p14:tracePt t="24677" x="2708275" y="1350963"/>
          <p14:tracePt t="24684" x="2708275" y="1338263"/>
          <p14:tracePt t="24693" x="2708275" y="1331913"/>
          <p14:tracePt t="24700" x="2708275" y="1325563"/>
          <p14:tracePt t="24709" x="2708275" y="1312863"/>
          <p14:tracePt t="24716" x="2708275" y="1306513"/>
          <p14:tracePt t="24725" x="2708275" y="1300163"/>
          <p14:tracePt t="24730" x="2701925" y="1287463"/>
          <p14:tracePt t="24746" x="2695575" y="1274763"/>
          <p14:tracePt t="24754" x="2695575" y="1262063"/>
          <p14:tracePt t="24770" x="2695575" y="1255713"/>
          <p14:tracePt t="24778" x="2689225" y="1255713"/>
          <p14:tracePt t="24786" x="2682875" y="1255713"/>
          <p14:tracePt t="24798" x="2676525" y="1255713"/>
          <p14:tracePt t="24869" x="2670175" y="1255713"/>
          <p14:tracePt t="24876" x="2663825" y="1255713"/>
          <p14:tracePt t="24896" x="2657475" y="1255713"/>
          <p14:tracePt t="24904" x="2651125" y="1255713"/>
          <p14:tracePt t="24912" x="2644775" y="1255713"/>
          <p14:tracePt t="24928" x="2625725" y="1249363"/>
          <p14:tracePt t="24936" x="2587625" y="1243013"/>
          <p14:tracePt t="24944" x="2568575" y="1243013"/>
          <p14:tracePt t="24952" x="2555875" y="1243013"/>
          <p14:tracePt t="24961" x="2543175" y="1236663"/>
          <p14:tracePt t="24968" x="2530475" y="1236663"/>
          <p14:tracePt t="24978" x="2509838" y="1230313"/>
          <p14:tracePt t="24984" x="2503488" y="1230313"/>
          <p14:tracePt t="24993" x="2490788" y="1230313"/>
          <p14:tracePt t="25000" x="2484438" y="1230313"/>
          <p14:tracePt t="25009" x="2471738" y="1223963"/>
          <p14:tracePt t="25017" x="2459038" y="1223963"/>
          <p14:tracePt t="25022" x="2452688" y="1217613"/>
          <p14:tracePt t="25030" x="2439988" y="1204913"/>
          <p14:tracePt t="25038" x="2427288" y="1198563"/>
          <p14:tracePt t="25046" x="2414588" y="1192213"/>
          <p14:tracePt t="25054" x="2401888" y="1185863"/>
          <p14:tracePt t="25062" x="2389188" y="1185863"/>
          <p14:tracePt t="25070" x="2370138" y="1185863"/>
          <p14:tracePt t="25078" x="2363788" y="1185863"/>
          <p14:tracePt t="25086" x="2351088" y="1185863"/>
          <p14:tracePt t="25094" x="2338388" y="1185863"/>
          <p14:tracePt t="25112" x="2325688" y="1185863"/>
          <p14:tracePt t="25127" x="2319338" y="1185863"/>
          <p14:tracePt t="25138" x="2312988" y="1179513"/>
          <p14:tracePt t="25146" x="2306638" y="1179513"/>
          <p14:tracePt t="25154" x="2300288" y="1173163"/>
          <p14:tracePt t="25161" x="2287588" y="1166813"/>
          <p14:tracePt t="25168" x="2281238" y="1166813"/>
          <p14:tracePt t="25177" x="2274888" y="1166813"/>
          <p14:tracePt t="25184" x="2262188" y="1166813"/>
          <p14:tracePt t="25193" x="2255838" y="1166813"/>
          <p14:tracePt t="25200" x="2243138" y="1166813"/>
          <p14:tracePt t="25209" x="2236788" y="1166813"/>
          <p14:tracePt t="25216" x="2230438" y="1166813"/>
          <p14:tracePt t="25225" x="2224088" y="1166813"/>
          <p14:tracePt t="25233" x="2217738" y="1166813"/>
          <p14:tracePt t="25249" x="2205038" y="1166813"/>
          <p14:tracePt t="25256" x="2198688" y="1166813"/>
          <p14:tracePt t="25264" x="2192338" y="1166813"/>
          <p14:tracePt t="25272" x="2179638" y="1166813"/>
          <p14:tracePt t="25280" x="2147888" y="1166813"/>
          <p14:tracePt t="25288" x="2116138" y="1166813"/>
          <p14:tracePt t="25294" x="2097088" y="1166813"/>
          <p14:tracePt t="25311" x="2090738" y="1166813"/>
          <p14:tracePt t="25318" x="2084388" y="1166813"/>
          <p14:tracePt t="25327" x="2078038" y="1166813"/>
          <p14:tracePt t="25351" x="2071688" y="1166813"/>
          <p14:tracePt t="25360" x="2065338" y="1166813"/>
          <p14:tracePt t="25452" x="2058988" y="1166813"/>
          <p14:tracePt t="25464" x="2051050" y="1166813"/>
          <p14:tracePt t="25477" x="2051050" y="1173163"/>
          <p14:tracePt t="25484" x="2044700" y="1185863"/>
          <p14:tracePt t="25493" x="2038350" y="1204913"/>
          <p14:tracePt t="25500" x="2012950" y="1249363"/>
          <p14:tracePt t="25509" x="2000250" y="1287463"/>
          <p14:tracePt t="25516" x="1993900" y="1331913"/>
          <p14:tracePt t="25525" x="1974850" y="1376363"/>
          <p14:tracePt t="25532" x="1968500" y="1420813"/>
          <p14:tracePt t="25541" x="1962150" y="1465263"/>
          <p14:tracePt t="25549" x="1955800" y="1490663"/>
          <p14:tracePt t="25557" x="1955800" y="1511300"/>
          <p14:tracePt t="25564" x="1962150" y="1524000"/>
          <p14:tracePt t="25572" x="1968500" y="1543050"/>
          <p14:tracePt t="25578" x="1974850" y="1568450"/>
          <p14:tracePt t="25586" x="1974850" y="1581150"/>
          <p14:tracePt t="25594" x="1974850" y="1600200"/>
          <p14:tracePt t="25602" x="1974850" y="1619250"/>
          <p14:tracePt t="25610" x="1974850" y="1625600"/>
          <p14:tracePt t="25618" x="1974850" y="1638300"/>
          <p14:tracePt t="25627" x="1974850" y="1651000"/>
          <p14:tracePt t="25634" x="1974850" y="1657350"/>
          <p14:tracePt t="25643" x="1974850" y="1670050"/>
          <p14:tracePt t="25650" x="1974850" y="1676400"/>
          <p14:tracePt t="25659" x="1974850" y="1689100"/>
          <p14:tracePt t="25666" x="1974850" y="1701800"/>
          <p14:tracePt t="25748" x="1987550" y="1708150"/>
          <p14:tracePt t="25758" x="2000250" y="1720850"/>
          <p14:tracePt t="25766" x="2012950" y="1733550"/>
          <p14:tracePt t="25773" x="2019300" y="1746250"/>
          <p14:tracePt t="25781" x="2032000" y="1752600"/>
          <p14:tracePt t="25788" x="2044700" y="1765300"/>
          <p14:tracePt t="25796" x="2065338" y="1778000"/>
          <p14:tracePt t="25805" x="2097088" y="1790700"/>
          <p14:tracePt t="25812" x="2154238" y="1809750"/>
          <p14:tracePt t="25821" x="2217738" y="1822450"/>
          <p14:tracePt t="25828" x="2293938" y="1841500"/>
          <p14:tracePt t="25836" x="2357438" y="1854200"/>
          <p14:tracePt t="25843" x="2427288" y="1873250"/>
          <p14:tracePt t="25850" x="2490788" y="1879600"/>
          <p14:tracePt t="25859" x="2555875" y="1879600"/>
          <p14:tracePt t="25866" x="2587625" y="1879600"/>
          <p14:tracePt t="25875" x="2600325" y="1879600"/>
          <p14:tracePt t="25883" x="2606675" y="1879600"/>
          <p14:tracePt t="25974" x="2600325" y="1879600"/>
          <p14:tracePt t="25980" x="2593975" y="1879600"/>
          <p14:tracePt t="26000" x="2587625" y="1879600"/>
          <p14:tracePt t="26222" x="2587625" y="1860550"/>
          <p14:tracePt t="26230" x="2600325" y="1847850"/>
          <p14:tracePt t="26238" x="2600325" y="1835150"/>
          <p14:tracePt t="26246" x="2613025" y="1803400"/>
          <p14:tracePt t="26254" x="2625725" y="1758950"/>
          <p14:tracePt t="26262" x="2638425" y="1720850"/>
          <p14:tracePt t="26268" x="2644775" y="1682750"/>
          <p14:tracePt t="26276" x="2663825" y="1638300"/>
          <p14:tracePt t="26284" x="2670175" y="1587500"/>
          <p14:tracePt t="26293" x="2682875" y="1536700"/>
          <p14:tracePt t="26300" x="2695575" y="1490663"/>
          <p14:tracePt t="26309" x="2701925" y="1439863"/>
          <p14:tracePt t="26316" x="2708275" y="1401763"/>
          <p14:tracePt t="26325" x="2714625" y="1370013"/>
          <p14:tracePt t="26332" x="2714625" y="1325563"/>
          <p14:tracePt t="26341" x="2714625" y="1281113"/>
          <p14:tracePt t="26349" x="2714625" y="1268413"/>
          <p14:tracePt t="26357" x="2714625" y="1255713"/>
          <p14:tracePt t="26365" x="2714625" y="1249363"/>
          <p14:tracePt t="26372" x="2714625" y="1243013"/>
          <p14:tracePt t="26478" x="2708275" y="1243013"/>
          <p14:tracePt t="26490" x="2701925" y="1243013"/>
          <p14:tracePt t="26502" x="2695575" y="1243013"/>
          <p14:tracePt t="26605" x="2714625" y="1243013"/>
          <p14:tracePt t="26614" x="2752725" y="1243013"/>
          <p14:tracePt t="26623" x="2797175" y="1243013"/>
          <p14:tracePt t="26630" x="2854325" y="1249363"/>
          <p14:tracePt t="26638" x="2917825" y="1255713"/>
          <p14:tracePt t="26646" x="2962275" y="1255713"/>
          <p14:tracePt t="26654" x="3008313" y="1268413"/>
          <p14:tracePt t="26662" x="3027363" y="1268413"/>
          <p14:tracePt t="26670" x="3052763" y="1274763"/>
          <p14:tracePt t="26678" x="3065463" y="1274763"/>
          <p14:tracePt t="26687" x="3078163" y="1281113"/>
          <p14:tracePt t="26694" x="3090863" y="1287463"/>
          <p14:tracePt t="26704" x="3103563" y="1287463"/>
          <p14:tracePt t="26712" x="3122613" y="1287463"/>
          <p14:tracePt t="26720" x="3128963" y="1287463"/>
          <p14:tracePt t="26728" x="3141663" y="1287463"/>
          <p14:tracePt t="26736" x="3154363" y="1281113"/>
          <p14:tracePt t="26746" x="3160713" y="1274763"/>
          <p14:tracePt t="26754" x="3160713" y="1268413"/>
          <p14:tracePt t="26762" x="3160713" y="1255713"/>
          <p14:tracePt t="26770" x="3167063" y="1255713"/>
          <p14:tracePt t="26778" x="3173413" y="1249363"/>
          <p14:tracePt t="26786" x="3173413" y="1243013"/>
          <p14:tracePt t="26794" x="3179763" y="1236663"/>
          <p14:tracePt t="26805" x="3179763" y="1230313"/>
          <p14:tracePt t="26821" x="3179763" y="1223963"/>
          <p14:tracePt t="26830" x="3179763" y="1217613"/>
          <p14:tracePt t="26838" x="3173413" y="1217613"/>
          <p14:tracePt t="26846" x="3167063" y="1217613"/>
          <p14:tracePt t="26854" x="3160713" y="1211263"/>
          <p14:tracePt t="26862" x="3148013" y="1211263"/>
          <p14:tracePt t="26871" x="3141663" y="1204913"/>
          <p14:tracePt t="26878" x="3128963" y="1198563"/>
          <p14:tracePt t="26886" x="3116263" y="1192213"/>
          <p14:tracePt t="26894" x="3109913" y="1192213"/>
          <p14:tracePt t="26914" x="3084513" y="1185863"/>
          <p14:tracePt t="26918" x="3078163" y="1179513"/>
          <p14:tracePt t="26926" x="3071813" y="1179513"/>
          <p14:tracePt t="26934" x="3065463" y="1179513"/>
          <p14:tracePt t="26942" x="3065463" y="1173163"/>
          <p14:tracePt t="26950" x="3059113" y="1173163"/>
          <p14:tracePt t="26968" x="3052763" y="1173163"/>
          <p14:tracePt t="26976" x="3040063" y="1173163"/>
          <p14:tracePt t="26984" x="3033713" y="1173163"/>
          <p14:tracePt t="26993" x="3014663" y="1173163"/>
          <p14:tracePt t="27000" x="2989263" y="1173163"/>
          <p14:tracePt t="27008" x="2955925" y="1173163"/>
          <p14:tracePt t="27016" x="2936875" y="1173163"/>
          <p14:tracePt t="27026" x="2911475" y="1173163"/>
          <p14:tracePt t="27032" x="2886075" y="1173163"/>
          <p14:tracePt t="27041" x="2867025" y="1166813"/>
          <p14:tracePt t="27048" x="2847975" y="1160463"/>
          <p14:tracePt t="27057" x="2822575" y="1154113"/>
          <p14:tracePt t="27065" x="2778125" y="1147763"/>
          <p14:tracePt t="27073" x="2733675" y="1141413"/>
          <p14:tracePt t="27081" x="2689225" y="1135063"/>
          <p14:tracePt t="27088" x="2625725" y="1128713"/>
          <p14:tracePt t="27096" x="2568575" y="1128713"/>
          <p14:tracePt t="27102" x="2517775" y="1116013"/>
          <p14:tracePt t="27110" x="2471738" y="1116013"/>
          <p14:tracePt t="27118" x="2414588" y="1109663"/>
          <p14:tracePt t="27126" x="2370138" y="1096963"/>
          <p14:tracePt t="27134" x="2325688" y="1090613"/>
          <p14:tracePt t="27142" x="2293938" y="1077913"/>
          <p14:tracePt t="27150" x="2255838" y="1069975"/>
          <p14:tracePt t="27159" x="2211388" y="1063625"/>
          <p14:tracePt t="27166" x="2166938" y="1050925"/>
          <p14:tracePt t="27175" x="2122488" y="1044575"/>
          <p14:tracePt t="27182" x="2084388" y="1025525"/>
          <p14:tracePt t="27191" x="2071688" y="1025525"/>
          <p14:tracePt t="27198" x="2038350" y="1025525"/>
          <p14:tracePt t="27207" x="2019300" y="1019175"/>
          <p14:tracePt t="27215" x="2006600" y="1019175"/>
          <p14:tracePt t="27223" x="2000250" y="1019175"/>
          <p14:tracePt t="27232" x="1993900" y="1019175"/>
          <p14:tracePt t="27308" x="1987550" y="1019175"/>
          <p14:tracePt t="27316" x="1987550" y="1044575"/>
          <p14:tracePt t="27324" x="1981200" y="1096963"/>
          <p14:tracePt t="27332" x="1974850" y="1141413"/>
          <p14:tracePt t="27341" x="1974850" y="1204913"/>
          <p14:tracePt t="27348" x="1955800" y="1268413"/>
          <p14:tracePt t="27357" x="1943100" y="1331913"/>
          <p14:tracePt t="27365" x="1924050" y="1401763"/>
          <p14:tracePt t="27371" x="1911350" y="1465263"/>
          <p14:tracePt t="27379" x="1892300" y="1530350"/>
          <p14:tracePt t="27386" x="1885950" y="1600200"/>
          <p14:tracePt t="27394" x="1885950" y="1638300"/>
          <p14:tracePt t="27402" x="1885950" y="1676400"/>
          <p14:tracePt t="27411" x="1892300" y="1701800"/>
          <p14:tracePt t="27418" x="1905000" y="1714500"/>
          <p14:tracePt t="27427" x="1905000" y="1733550"/>
          <p14:tracePt t="27434" x="1911350" y="1746250"/>
          <p14:tracePt t="27442" x="1917700" y="1765300"/>
          <p14:tracePt t="27450" x="1917700" y="1778000"/>
          <p14:tracePt t="27458" x="1924050" y="1803400"/>
          <p14:tracePt t="27466" x="1930400" y="1822450"/>
          <p14:tracePt t="27475" x="1936750" y="1854200"/>
          <p14:tracePt t="27482" x="1943100" y="1866900"/>
          <p14:tracePt t="27492" x="1949450" y="1873250"/>
          <p14:tracePt t="27498" x="1949450" y="1885950"/>
          <p14:tracePt t="27504" x="1955800" y="1898650"/>
          <p14:tracePt t="27512" x="1962150" y="1905000"/>
          <p14:tracePt t="27520" x="1962150" y="1911350"/>
          <p14:tracePt t="27528" x="1962150" y="1917700"/>
          <p14:tracePt t="27536" x="1968500" y="1924050"/>
          <p14:tracePt t="27548" x="1974850" y="1931988"/>
          <p14:tracePt t="27557" x="1981200" y="1944688"/>
          <p14:tracePt t="27564" x="1993900" y="1957388"/>
          <p14:tracePt t="27573" x="2019300" y="1976438"/>
          <p14:tracePt t="27581" x="2051050" y="1995488"/>
          <p14:tracePt t="27589" x="2090738" y="2014538"/>
          <p14:tracePt t="27597" x="2135188" y="2046288"/>
          <p14:tracePt t="27604" x="2192338" y="2071688"/>
          <p14:tracePt t="27612" x="2255838" y="2090738"/>
          <p14:tracePt t="27620" x="2325688" y="2103438"/>
          <p14:tracePt t="27628" x="2401888" y="2128838"/>
          <p14:tracePt t="27636" x="2478088" y="2160588"/>
          <p14:tracePt t="27643" x="2574925" y="2173288"/>
          <p14:tracePt t="27650" x="2682875" y="2198688"/>
          <p14:tracePt t="27658" x="2803525" y="2217738"/>
          <p14:tracePt t="27666" x="2924175" y="2236788"/>
          <p14:tracePt t="27675" x="3040063" y="2249488"/>
          <p14:tracePt t="27682" x="3148013" y="2268538"/>
          <p14:tracePt t="27691" x="3243263" y="2274888"/>
          <p14:tracePt t="27698" x="3319463" y="2293938"/>
          <p14:tracePt t="27707" x="3363913" y="2300288"/>
          <p14:tracePt t="27714" x="3408363" y="2306638"/>
          <p14:tracePt t="27723" x="3421063" y="2312988"/>
          <p14:tracePt t="27730" x="3427413" y="2319338"/>
          <p14:tracePt t="28590" x="3435350" y="2319338"/>
          <p14:tracePt t="28598" x="3530600" y="2454275"/>
          <p14:tracePt t="28607" x="3683000" y="2619375"/>
          <p14:tracePt t="28614" x="3822700" y="2798763"/>
          <p14:tracePt t="28623" x="3983038" y="2976563"/>
          <p14:tracePt t="28628" x="4129088" y="3141663"/>
          <p14:tracePt t="28637" x="4275138" y="3289300"/>
          <p14:tracePt t="28644" x="4435475" y="3435350"/>
          <p14:tracePt t="28652" x="4549775" y="3556000"/>
          <p14:tracePt t="28660" x="4619625" y="3625850"/>
          <p14:tracePt t="28668" x="4695825" y="3690938"/>
          <p14:tracePt t="28676" x="4765675" y="3741738"/>
          <p14:tracePt t="28684" x="4824413" y="3792538"/>
          <p14:tracePt t="28692" x="4875213" y="3830638"/>
          <p14:tracePt t="28700" x="4913313" y="3868738"/>
          <p14:tracePt t="28708" x="4951413" y="3900488"/>
          <p14:tracePt t="28716" x="4964113" y="3919538"/>
          <p14:tracePt t="28724" x="4983163" y="3932238"/>
          <p14:tracePt t="28732" x="5002213" y="3944938"/>
          <p14:tracePt t="28741" x="5014913" y="3957638"/>
          <p14:tracePt t="28748" x="5033963" y="3970338"/>
          <p14:tracePt t="28757" x="5046663" y="3976688"/>
          <p14:tracePt t="28764" x="5072063" y="3995738"/>
          <p14:tracePt t="28771" x="5097463" y="4008438"/>
          <p14:tracePt t="28778" x="5116513" y="4021138"/>
          <p14:tracePt t="28786" x="5141913" y="4033838"/>
          <p14:tracePt t="28794" x="5154613" y="4040188"/>
          <p14:tracePt t="28802" x="5160963" y="4040188"/>
          <p14:tracePt t="28811" x="5173663" y="4046538"/>
          <p14:tracePt t="28818" x="5186363" y="4046538"/>
          <p14:tracePt t="28826" x="5192713" y="4059238"/>
          <p14:tracePt t="28834" x="5230813" y="4073525"/>
          <p14:tracePt t="28842" x="5276850" y="4105275"/>
          <p14:tracePt t="28850" x="5359400" y="4156075"/>
          <p14:tracePt t="28858" x="5435600" y="4206875"/>
          <p14:tracePt t="28866" x="5524500" y="4264025"/>
          <p14:tracePt t="28874" x="5638800" y="4321175"/>
          <p14:tracePt t="28882" x="5729288" y="4365625"/>
          <p14:tracePt t="28891" x="5786438" y="4403725"/>
          <p14:tracePt t="28913" x="5818188" y="4441825"/>
          <p14:tracePt t="28921" x="5811838" y="4454525"/>
          <p14:tracePt t="28928" x="5799138" y="4460875"/>
          <p14:tracePt t="28936" x="5780088" y="4460875"/>
          <p14:tracePt t="28944" x="5754688" y="4460875"/>
          <p14:tracePt t="28952" x="5708650" y="4460875"/>
          <p14:tracePt t="28960" x="5664200" y="4454525"/>
          <p14:tracePt t="28968" x="5600700" y="4448175"/>
          <p14:tracePt t="28976" x="5524500" y="4429125"/>
          <p14:tracePt t="28984" x="5461000" y="4416425"/>
          <p14:tracePt t="28992" x="5372100" y="4397375"/>
          <p14:tracePt t="29000" x="5276850" y="4378325"/>
          <p14:tracePt t="29008" x="5199063" y="4365625"/>
          <p14:tracePt t="29016" x="5135563" y="4365625"/>
          <p14:tracePt t="29024" x="5091113" y="4365625"/>
          <p14:tracePt t="29032" x="5084763" y="4365625"/>
          <p14:tracePt t="29040" x="5078413" y="4365625"/>
          <p14:tracePt t="29046" x="5072063" y="4365625"/>
          <p14:tracePt t="29074" x="5065713" y="4365625"/>
          <p14:tracePt t="29087" x="5059363" y="4359275"/>
          <p14:tracePt t="29094" x="5059363" y="4346575"/>
          <p14:tracePt t="29104" x="5053013" y="4340225"/>
          <p14:tracePt t="29111" x="5046663" y="4333875"/>
          <p14:tracePt t="29118" x="5046663" y="4327525"/>
          <p14:tracePt t="29126" x="5040313" y="4327525"/>
          <p14:tracePt t="29656" x="5046663" y="4321175"/>
          <p14:tracePt t="29690" x="5053013" y="4321175"/>
          <p14:tracePt t="29698" x="5065713" y="4321175"/>
          <p14:tracePt t="29706" x="5065713" y="4314825"/>
          <p14:tracePt t="29714" x="5072063" y="4308475"/>
          <p14:tracePt t="29723" x="5091113" y="4302125"/>
          <p14:tracePt t="29730" x="5103813" y="4289425"/>
          <p14:tracePt t="29739" x="5116513" y="4276725"/>
          <p14:tracePt t="29748" x="5122863" y="4264025"/>
          <p14:tracePt t="29756" x="5135563" y="4251325"/>
          <p14:tracePt t="29764" x="5148263" y="4244975"/>
          <p14:tracePt t="29773" x="5160963" y="4232275"/>
          <p14:tracePt t="29780" x="5160963" y="4219575"/>
          <p14:tracePt t="29789" x="5160963" y="4213225"/>
          <p14:tracePt t="29798" x="5167313" y="4200525"/>
          <p14:tracePt t="29809" x="5167313" y="4187825"/>
          <p14:tracePt t="29823" x="5167313" y="4181475"/>
          <p14:tracePt t="29830" x="5167313" y="4168775"/>
          <p14:tracePt t="29846" x="5167313" y="4162425"/>
          <p14:tracePt t="29855" x="5173663" y="4149725"/>
          <p14:tracePt t="29872" x="5173663" y="4137025"/>
          <p14:tracePt t="29897" x="5180013" y="4105275"/>
          <p14:tracePt t="29904" x="5180013" y="4098925"/>
          <p14:tracePt t="29913" x="5180013" y="4092575"/>
          <p14:tracePt t="29921" x="5180013" y="4086225"/>
          <p14:tracePt t="29994" x="5173663" y="4073525"/>
          <p14:tracePt t="30002" x="5173663" y="4059238"/>
          <p14:tracePt t="30010" x="5167313" y="4052888"/>
          <p14:tracePt t="30018" x="5154613" y="4033838"/>
          <p14:tracePt t="30026" x="5141913" y="4014788"/>
          <p14:tracePt t="30034" x="5122863" y="3970338"/>
          <p14:tracePt t="30042" x="5078413" y="3894138"/>
          <p14:tracePt t="30050" x="5002213" y="3760788"/>
          <p14:tracePt t="30058" x="4887913" y="3549650"/>
          <p14:tracePt t="30066" x="4721225" y="3333750"/>
          <p14:tracePt t="30074" x="4587875" y="3116263"/>
          <p14:tracePt t="30082" x="4403725" y="2894013"/>
          <p14:tracePt t="30090" x="4205288" y="2651125"/>
          <p14:tracePt t="30098" x="4002088" y="2384425"/>
          <p14:tracePt t="30107" x="3790950" y="2122488"/>
          <p14:tracePt t="30114" x="3625850" y="1898650"/>
          <p14:tracePt t="30123" x="3454400" y="1695450"/>
          <p14:tracePt t="30130" x="3294063" y="1517650"/>
          <p14:tracePt t="30137" x="3154363" y="1370013"/>
          <p14:tracePt t="30145" x="3008313" y="1223963"/>
          <p14:tracePt t="30152" x="2892425" y="1141413"/>
          <p14:tracePt t="30161" x="2771775" y="1084263"/>
          <p14:tracePt t="30168" x="2689225" y="1063625"/>
          <p14:tracePt t="30176" x="2600325" y="1044575"/>
          <p14:tracePt t="30184" x="2536825" y="1031875"/>
          <p14:tracePt t="30192" x="2471738" y="1031875"/>
          <p14:tracePt t="30201" x="2401888" y="1031875"/>
          <p14:tracePt t="30208" x="2357438" y="1038225"/>
          <p14:tracePt t="30216" x="2325688" y="1038225"/>
          <p14:tracePt t="30224" x="2312988" y="1038225"/>
          <p14:tracePt t="30232" x="2300288" y="1038225"/>
          <p14:tracePt t="30334" x="2300288" y="1044575"/>
          <p14:tracePt t="30350" x="2300288" y="1063625"/>
          <p14:tracePt t="30358" x="2306638" y="1122363"/>
          <p14:tracePt t="30366" x="2325688" y="1192213"/>
          <p14:tracePt t="30374" x="2338388" y="1236663"/>
          <p14:tracePt t="30382" x="2344738" y="1268413"/>
          <p14:tracePt t="30390" x="2357438" y="1287463"/>
          <p14:tracePt t="30398" x="2363788" y="1300163"/>
          <p14:tracePt t="30404" x="2370138" y="1306513"/>
          <p14:tracePt t="30412" x="2376488" y="1312863"/>
          <p14:tracePt t="30421" x="2382838" y="1325563"/>
          <p14:tracePt t="30429" x="2395538" y="1338263"/>
          <p14:tracePt t="30437" x="2408238" y="1350963"/>
          <p14:tracePt t="30444" x="2420938" y="1357313"/>
          <p14:tracePt t="30453" x="2427288" y="1370013"/>
          <p14:tracePt t="30461" x="2439988" y="1382713"/>
          <p14:tracePt t="30468" x="2459038" y="1389063"/>
          <p14:tracePt t="30476" x="2478088" y="1389063"/>
          <p14:tracePt t="30484" x="2484438" y="1389063"/>
          <p14:tracePt t="30492" x="2497138" y="1382713"/>
          <p14:tracePt t="30500" x="2509838" y="1370013"/>
          <p14:tracePt t="30508" x="2524125" y="1363663"/>
          <p14:tracePt t="30516" x="2524125" y="1350963"/>
          <p14:tracePt t="30524" x="2524125" y="1338263"/>
          <p14:tracePt t="30532" x="2524125" y="1331913"/>
          <p14:tracePt t="30539" x="2524125" y="1319213"/>
          <p14:tracePt t="30546" x="2517775" y="1306513"/>
          <p14:tracePt t="30555" x="2503488" y="1300163"/>
          <p14:tracePt t="30562" x="2490788" y="1281113"/>
          <p14:tracePt t="30571" x="2478088" y="1262063"/>
          <p14:tracePt t="30579" x="2471738" y="1249363"/>
          <p14:tracePt t="30587" x="2459038" y="1230313"/>
          <p14:tracePt t="30594" x="2446338" y="1223963"/>
          <p14:tracePt t="30603" x="2433638" y="1211263"/>
          <p14:tracePt t="30611" x="2420938" y="1198563"/>
          <p14:tracePt t="30619" x="2414588" y="1185863"/>
          <p14:tracePt t="30626" x="2401888" y="1179513"/>
          <p14:tracePt t="30634" x="2382838" y="1179513"/>
          <p14:tracePt t="30642" x="2376488" y="1179513"/>
          <p14:tracePt t="30650" x="2357438" y="1179513"/>
          <p14:tracePt t="30658" x="2338388" y="1179513"/>
          <p14:tracePt t="30666" x="2319338" y="1192213"/>
          <p14:tracePt t="30672" x="2306638" y="1204913"/>
          <p14:tracePt t="30680" x="2293938" y="1217613"/>
          <p14:tracePt t="30689" x="2268538" y="1236663"/>
          <p14:tracePt t="30696" x="2249488" y="1255713"/>
          <p14:tracePt t="30705" x="2217738" y="1274763"/>
          <p14:tracePt t="30712" x="2205038" y="1312863"/>
          <p14:tracePt t="30721" x="2192338" y="1357313"/>
          <p14:tracePt t="30728" x="2173288" y="1401763"/>
          <p14:tracePt t="30737" x="2160588" y="1458913"/>
          <p14:tracePt t="30744" x="2141538" y="1504950"/>
          <p14:tracePt t="30753" x="2135188" y="1562100"/>
          <p14:tracePt t="30761" x="2128838" y="1606550"/>
          <p14:tracePt t="30769" x="2128838" y="1657350"/>
          <p14:tracePt t="30776" x="2135188" y="1701800"/>
          <p14:tracePt t="30785" x="2154238" y="1752600"/>
          <p14:tracePt t="30792" x="2166938" y="1797050"/>
          <p14:tracePt t="30801" x="2179638" y="1828800"/>
          <p14:tracePt t="30808" x="2211388" y="1866900"/>
          <p14:tracePt t="30816" x="2262188" y="1905000"/>
          <p14:tracePt t="30822" x="2306638" y="1924050"/>
          <p14:tracePt t="30830" x="2351088" y="1944688"/>
          <p14:tracePt t="30839" x="2395538" y="1944688"/>
          <p14:tracePt t="30846" x="2439988" y="1944688"/>
          <p14:tracePt t="30855" x="2484438" y="1944688"/>
          <p14:tracePt t="30862" x="2536825" y="1931988"/>
          <p14:tracePt t="30871" x="2593975" y="1917700"/>
          <p14:tracePt t="30878" x="2638425" y="1898650"/>
          <p14:tracePt t="30888" x="2670175" y="1885950"/>
          <p14:tracePt t="30895" x="2695575" y="1873250"/>
          <p14:tracePt t="30903" x="2695575" y="1866900"/>
          <p14:tracePt t="30912" x="2701925" y="1866900"/>
          <p14:tracePt t="30964" x="2701925" y="1860550"/>
          <p14:tracePt t="30977" x="2701925" y="1854200"/>
          <p14:tracePt t="30987" x="2701925" y="1847850"/>
          <p14:tracePt t="30994" x="2701925" y="1822450"/>
          <p14:tracePt t="31002" x="2701925" y="1803400"/>
          <p14:tracePt t="31011" x="2701925" y="1797050"/>
          <p14:tracePt t="31019" x="2701925" y="1784350"/>
          <p14:tracePt t="31026" x="2701925" y="1771650"/>
          <p14:tracePt t="31087" x="2695575" y="1758950"/>
          <p14:tracePt t="31094" x="2682875" y="1746250"/>
          <p14:tracePt t="31103" x="2682875" y="1739900"/>
          <p14:tracePt t="31110" x="2670175" y="1727200"/>
          <p14:tracePt t="31120" x="2663825" y="1714500"/>
          <p14:tracePt t="31127" x="2663825" y="1708150"/>
          <p14:tracePt t="31134" x="2651125" y="1689100"/>
          <p14:tracePt t="31142" x="2638425" y="1676400"/>
          <p14:tracePt t="31150" x="2632075" y="1663700"/>
          <p14:tracePt t="31156" x="2625725" y="1657350"/>
          <p14:tracePt t="31164" x="2613025" y="1644650"/>
          <p14:tracePt t="31172" x="2613025" y="1631950"/>
          <p14:tracePt t="31180" x="2613025" y="1625600"/>
          <p14:tracePt t="31189" x="2606675" y="1612900"/>
          <p14:tracePt t="31196" x="2606675" y="1600200"/>
          <p14:tracePt t="31205" x="2600325" y="1593850"/>
          <p14:tracePt t="31212" x="2593975" y="1581150"/>
          <p14:tracePt t="31221" x="2593975" y="1568450"/>
          <p14:tracePt t="31228" x="2593975" y="1562100"/>
          <p14:tracePt t="31237" x="2587625" y="1562100"/>
          <p14:tracePt t="31244" x="2587625" y="1555750"/>
          <p14:tracePt t="31390" x="2587625" y="1549400"/>
          <p14:tracePt t="31720" x="2644775" y="1536700"/>
          <p14:tracePt t="31730" x="2720975" y="1536700"/>
          <p14:tracePt t="31738" x="2784475" y="1536700"/>
          <p14:tracePt t="31746" x="2860675" y="1530350"/>
          <p14:tracePt t="31754" x="2924175" y="1524000"/>
          <p14:tracePt t="31762" x="2989263" y="1524000"/>
          <p14:tracePt t="31772" x="3046413" y="1511300"/>
          <p14:tracePt t="31778" x="3090863" y="1504950"/>
          <p14:tracePt t="31787" x="3135313" y="1497013"/>
          <p14:tracePt t="31794" x="3160713" y="1484313"/>
          <p14:tracePt t="31803" x="3186113" y="1477963"/>
          <p14:tracePt t="31811" x="3192463" y="1465263"/>
          <p14:tracePt t="31821" x="3211513" y="1452563"/>
          <p14:tracePt t="31828" x="3230563" y="1439863"/>
          <p14:tracePt t="31837" x="3249613" y="1414463"/>
          <p14:tracePt t="31844" x="3262313" y="1382713"/>
          <p14:tracePt t="31853" x="3268663" y="1338263"/>
          <p14:tracePt t="31860" x="3287713" y="1281113"/>
          <p14:tracePt t="31869" x="3287713" y="1230313"/>
          <p14:tracePt t="31876" x="3275013" y="1160463"/>
          <p14:tracePt t="31885" x="3262313" y="1116013"/>
          <p14:tracePt t="31894" x="3243263" y="1090613"/>
          <p14:tracePt t="31901" x="3224213" y="1077913"/>
          <p14:tracePt t="31908" x="3192463" y="1063625"/>
          <p14:tracePt t="31916" x="3141663" y="1044575"/>
          <p14:tracePt t="31924" x="3097213" y="1031875"/>
          <p14:tracePt t="31932" x="3052763" y="1012825"/>
          <p14:tracePt t="31940" x="3008313" y="1000125"/>
          <p14:tracePt t="31948" x="2949575" y="993775"/>
          <p14:tracePt t="31954" x="2854325" y="974725"/>
          <p14:tracePt t="31962" x="2746375" y="955675"/>
          <p14:tracePt t="31971" x="2663825" y="949325"/>
          <p14:tracePt t="31978" x="2587625" y="949325"/>
          <p14:tracePt t="31987" x="2503488" y="968375"/>
          <p14:tracePt t="31994" x="2401888" y="987425"/>
          <p14:tracePt t="32003" x="2332038" y="993775"/>
          <p14:tracePt t="32010" x="2243138" y="1000125"/>
          <p14:tracePt t="32019" x="2179638" y="1000125"/>
          <p14:tracePt t="32027" x="2122488" y="993775"/>
          <p14:tracePt t="32035" x="2078038" y="974725"/>
          <p14:tracePt t="32043" x="2032000" y="968375"/>
          <p14:tracePt t="32050" x="2006600" y="968375"/>
          <p14:tracePt t="32058" x="1993900" y="968375"/>
          <p14:tracePt t="32066" x="1981200" y="968375"/>
          <p14:tracePt t="32074" x="1968500" y="974725"/>
          <p14:tracePt t="32082" x="1955800" y="993775"/>
          <p14:tracePt t="32088" x="1949450" y="1006475"/>
          <p14:tracePt t="32096" x="1943100" y="1025525"/>
          <p14:tracePt t="32104" x="1924050" y="1063625"/>
          <p14:tracePt t="32112" x="1911350" y="1128713"/>
          <p14:tracePt t="32121" x="1885950" y="1211263"/>
          <p14:tracePt t="32128" x="1866900" y="1306513"/>
          <p14:tracePt t="32137" x="1847850" y="1408113"/>
          <p14:tracePt t="32144" x="1835150" y="1517650"/>
          <p14:tracePt t="32153" x="1835150" y="1612900"/>
          <p14:tracePt t="32160" x="1879600" y="1682750"/>
          <p14:tracePt t="32171" x="1930400" y="1752600"/>
          <p14:tracePt t="32176" x="1987550" y="1822450"/>
          <p14:tracePt t="32185" x="2058988" y="1879600"/>
          <p14:tracePt t="32193" x="2147888" y="1944688"/>
          <p14:tracePt t="32201" x="2281238" y="2008188"/>
          <p14:tracePt t="32208" x="2414588" y="2058988"/>
          <p14:tracePt t="32216" x="2587625" y="2103438"/>
          <p14:tracePt t="32224" x="2752725" y="2128838"/>
          <p14:tracePt t="32230" x="2924175" y="2128838"/>
          <p14:tracePt t="32238" x="3103563" y="2128838"/>
          <p14:tracePt t="32246" x="3262313" y="2122488"/>
          <p14:tracePt t="32254" x="3363913" y="2103438"/>
          <p14:tracePt t="32262" x="3473450" y="2084388"/>
          <p14:tracePt t="32271" x="3562350" y="2052638"/>
          <p14:tracePt t="32278" x="3619500" y="2020888"/>
          <p14:tracePt t="32288" x="3657600" y="1995488"/>
          <p14:tracePt t="32296" x="3670300" y="1957388"/>
          <p14:tracePt t="32304" x="3676650" y="1924050"/>
          <p14:tracePt t="32312" x="3676650" y="1898650"/>
          <p14:tracePt t="32321" x="3670300" y="1873250"/>
          <p14:tracePt t="32328" x="3657600" y="1847850"/>
          <p14:tracePt t="32337" x="3644900" y="1835150"/>
          <p14:tracePt t="32344" x="3638550" y="1835150"/>
          <p14:tracePt t="32353" x="3638550" y="1828800"/>
          <p14:tracePt t="32360" x="3632200" y="1828800"/>
          <p14:tracePt t="32612" x="3638550" y="1828800"/>
          <p14:tracePt t="32620" x="3670300" y="1835150"/>
          <p14:tracePt t="32628" x="3721100" y="1854200"/>
          <p14:tracePt t="32637" x="3765550" y="1860550"/>
          <p14:tracePt t="32644" x="3816350" y="1860550"/>
          <p14:tracePt t="32653" x="3873500" y="1873250"/>
          <p14:tracePt t="32660" x="3919538" y="1885950"/>
          <p14:tracePt t="32669" x="3951288" y="1892300"/>
          <p14:tracePt t="32678" x="3976688" y="1892300"/>
          <p14:tracePt t="32688" x="4008438" y="1905000"/>
          <p14:tracePt t="32692" x="4033838" y="1911350"/>
          <p14:tracePt t="32701" x="4046538" y="1911350"/>
          <p14:tracePt t="32709" x="4052888" y="1917700"/>
          <p14:tracePt t="32720" x="4065588" y="1917700"/>
          <p14:tracePt t="32726" x="4084638" y="1917700"/>
          <p14:tracePt t="32735" x="4110038" y="1911350"/>
          <p14:tracePt t="32743" x="4148138" y="1911350"/>
          <p14:tracePt t="32751" x="4192588" y="1905000"/>
          <p14:tracePt t="32759" x="4224338" y="1892300"/>
          <p14:tracePt t="32766" x="4268788" y="1873250"/>
          <p14:tracePt t="32774" x="4313238" y="1860550"/>
          <p14:tracePt t="32783" x="4371975" y="1841500"/>
          <p14:tracePt t="32790" x="4416425" y="1828800"/>
          <p14:tracePt t="32798" x="4454525" y="1797050"/>
          <p14:tracePt t="32806" x="4473575" y="1771650"/>
          <p14:tracePt t="32814" x="4486275" y="1746250"/>
          <p14:tracePt t="32824" x="4498975" y="1727200"/>
          <p14:tracePt t="32832" x="4505325" y="1708150"/>
          <p14:tracePt t="32840" x="4511675" y="1689100"/>
          <p14:tracePt t="32849" x="4511675" y="1676400"/>
          <p14:tracePt t="32856" x="4511675" y="1663700"/>
          <p14:tracePt t="32864" x="4511675" y="1644650"/>
          <p14:tracePt t="32874" x="4511675" y="1619250"/>
          <p14:tracePt t="32882" x="4524375" y="1593850"/>
          <p14:tracePt t="32888" x="4530725" y="1562100"/>
          <p14:tracePt t="32909" x="4549775" y="1517650"/>
          <p14:tracePt t="32915" x="4549775" y="1504950"/>
          <p14:tracePt t="32922" x="4549775" y="1477963"/>
          <p14:tracePt t="32930" x="4549775" y="1465263"/>
          <p14:tracePt t="32939" x="4549775" y="1452563"/>
          <p14:tracePt t="32946" x="4543425" y="1446213"/>
          <p14:tracePt t="32954" x="4537075" y="1433513"/>
          <p14:tracePt t="32962" x="4530725" y="1420813"/>
          <p14:tracePt t="32970" x="4524375" y="1408113"/>
          <p14:tracePt t="32978" x="4511675" y="1389063"/>
          <p14:tracePt t="32987" x="4505325" y="1370013"/>
          <p14:tracePt t="32994" x="4498975" y="1350963"/>
          <p14:tracePt t="33003" x="4486275" y="1331913"/>
          <p14:tracePt t="33010" x="4479925" y="1325563"/>
          <p14:tracePt t="33019" x="4473575" y="1312863"/>
          <p14:tracePt t="33026" x="4460875" y="1293813"/>
          <p14:tracePt t="33035" x="4441825" y="1274763"/>
          <p14:tracePt t="33042" x="4422775" y="1249363"/>
          <p14:tracePt t="33051" x="4371975" y="1198563"/>
          <p14:tracePt t="33059" x="4300538" y="1154113"/>
          <p14:tracePt t="33067" x="4237038" y="1128713"/>
          <p14:tracePt t="33074" x="4179888" y="1116013"/>
          <p14:tracePt t="33083" x="4135438" y="1103313"/>
          <p14:tracePt t="33090" x="4090988" y="1090613"/>
          <p14:tracePt t="33096" x="4046538" y="1090613"/>
          <p14:tracePt t="33104" x="4014788" y="1090613"/>
          <p14:tracePt t="33112" x="3976688" y="1090613"/>
          <p14:tracePt t="33120" x="3970338" y="1090613"/>
          <p14:tracePt t="33128" x="3957638" y="1090613"/>
          <p14:tracePt t="33136" x="3951288" y="1090613"/>
          <p14:tracePt t="33144" x="3951288" y="1096963"/>
          <p14:tracePt t="33156" x="3944938" y="1096963"/>
          <p14:tracePt t="33176" x="3938588" y="1109663"/>
          <p14:tracePt t="33185" x="3925888" y="1122363"/>
          <p14:tracePt t="33192" x="3925888" y="1135063"/>
          <p14:tracePt t="33201" x="3913188" y="1166813"/>
          <p14:tracePt t="33208" x="3906838" y="1211263"/>
          <p14:tracePt t="33217" x="3894138" y="1255713"/>
          <p14:tracePt t="33224" x="3879850" y="1312863"/>
          <p14:tracePt t="33230" x="3873500" y="1357313"/>
          <p14:tracePt t="33238" x="3873500" y="1408113"/>
          <p14:tracePt t="33246" x="3860800" y="1465263"/>
          <p14:tracePt t="33255" x="3854450" y="1511300"/>
          <p14:tracePt t="33262" x="3854450" y="1555750"/>
          <p14:tracePt t="33271" x="3854450" y="1600200"/>
          <p14:tracePt t="33278" x="3860800" y="1644650"/>
          <p14:tracePt t="33286" x="3873500" y="1689100"/>
          <p14:tracePt t="33294" x="3894138" y="1733550"/>
          <p14:tracePt t="33303" x="3906838" y="1765300"/>
          <p14:tracePt t="33310" x="3919538" y="1797050"/>
          <p14:tracePt t="33319" x="3932238" y="1822450"/>
          <p14:tracePt t="33326" x="3944938" y="1860550"/>
          <p14:tracePt t="33335" x="3970338" y="1898650"/>
          <p14:tracePt t="33343" x="4002088" y="1944688"/>
          <p14:tracePt t="33351" x="4052888" y="1995488"/>
          <p14:tracePt t="33358" x="4097338" y="2033588"/>
          <p14:tracePt t="33367" x="4167188" y="2090738"/>
          <p14:tracePt t="33372" x="4224338" y="2122488"/>
          <p14:tracePt t="33380" x="4281488" y="2154238"/>
          <p14:tracePt t="33388" x="4338638" y="2166938"/>
          <p14:tracePt t="33396" x="4384675" y="2185988"/>
          <p14:tracePt t="33405" x="4429125" y="2192338"/>
          <p14:tracePt t="33412" x="4473575" y="2192338"/>
          <p14:tracePt t="33420" x="4518025" y="2185988"/>
          <p14:tracePt t="33428" x="4568825" y="2166938"/>
          <p14:tracePt t="33437" x="4613275" y="2154238"/>
          <p14:tracePt t="33444" x="4657725" y="2135188"/>
          <p14:tracePt t="33453" x="4695825" y="2122488"/>
          <p14:tracePt t="33460" x="4708525" y="2116138"/>
          <p14:tracePt t="33469" x="4714875" y="2116138"/>
          <p14:tracePt t="33478" x="4721225" y="2109788"/>
          <p14:tracePt t="33485" x="4721225" y="2103438"/>
          <p14:tracePt t="33494" x="4727575" y="2090738"/>
          <p14:tracePt t="33503" x="4740275" y="2065338"/>
          <p14:tracePt t="33510" x="4746625" y="2046288"/>
          <p14:tracePt t="33519" x="4752975" y="2033588"/>
          <p14:tracePt t="33526" x="4765675" y="2020888"/>
          <p14:tracePt t="33536" x="4778375" y="2014538"/>
          <p14:tracePt t="33544" x="4784725" y="2001838"/>
          <p14:tracePt t="33552" x="4784725" y="1989138"/>
          <p14:tracePt t="33560" x="4784725" y="1982788"/>
          <p14:tracePt t="33569" x="4778375" y="1963738"/>
          <p14:tracePt t="33576" x="4765675" y="1951038"/>
          <p14:tracePt t="33585" x="4752975" y="1938338"/>
          <p14:tracePt t="33592" x="4746625" y="1924050"/>
          <p14:tracePt t="33601" x="4727575" y="1905000"/>
          <p14:tracePt t="33608" x="4714875" y="1879600"/>
          <p14:tracePt t="33617" x="4689475" y="1847850"/>
          <p14:tracePt t="33622" x="4676775" y="1828800"/>
          <p14:tracePt t="33631" x="4657725" y="1803400"/>
          <p14:tracePt t="33639" x="4645025" y="1784350"/>
          <p14:tracePt t="33646" x="4638675" y="1778000"/>
          <p14:tracePt t="33654" x="4625975" y="1758950"/>
          <p14:tracePt t="33662" x="4613275" y="1733550"/>
          <p14:tracePt t="33670" x="4606925" y="1708150"/>
          <p14:tracePt t="33678" x="4594225" y="1689100"/>
          <p14:tracePt t="33686" x="4587875" y="1670050"/>
          <p14:tracePt t="33694" x="4575175" y="1657350"/>
          <p14:tracePt t="33703" x="4562475" y="1644650"/>
          <p14:tracePt t="33710" x="4556125" y="1625600"/>
          <p14:tracePt t="33719" x="4543425" y="1612900"/>
          <p14:tracePt t="33726" x="4530725" y="1606550"/>
          <p14:tracePt t="33735" x="4518025" y="1593850"/>
          <p14:tracePt t="33742" x="4511675" y="1581150"/>
          <p14:tracePt t="33751" x="4505325" y="1568450"/>
          <p14:tracePt t="33758" x="4492625" y="1562100"/>
          <p14:tracePt t="33767" x="4479925" y="1562100"/>
          <p14:tracePt t="33775" x="4467225" y="1549400"/>
          <p14:tracePt t="33782" x="4467225" y="1536700"/>
          <p14:tracePt t="33790" x="4454525" y="1517650"/>
          <p14:tracePt t="33799" x="4441825" y="1497013"/>
          <p14:tracePt t="33806" x="4429125" y="1484313"/>
          <p14:tracePt t="33814" x="4416425" y="1471613"/>
          <p14:tracePt t="33822" x="4410075" y="1458913"/>
          <p14:tracePt t="33831" x="4410075" y="1452563"/>
          <p14:tracePt t="33928" x="4403725" y="1452563"/>
          <p14:tracePt t="33944" x="4403725" y="1458913"/>
          <p14:tracePt t="33952" x="4403725" y="1465263"/>
          <p14:tracePt t="33960" x="4416425" y="1484313"/>
          <p14:tracePt t="33969" x="4422775" y="1497013"/>
          <p14:tracePt t="33976" x="4441825" y="1511300"/>
          <p14:tracePt t="33985" x="4460875" y="1524000"/>
          <p14:tracePt t="33992" x="4486275" y="1536700"/>
          <p14:tracePt t="33998" x="4530725" y="1543050"/>
          <p14:tracePt t="34006" x="4594225" y="1543050"/>
          <p14:tracePt t="34014" x="4657725" y="1549400"/>
          <p14:tracePt t="34022" x="4733925" y="1549400"/>
          <p14:tracePt t="34030" x="4830763" y="1549400"/>
          <p14:tracePt t="34038" x="4913313" y="1536700"/>
          <p14:tracePt t="34046" x="5002213" y="1530350"/>
          <p14:tracePt t="34054" x="5084763" y="1511300"/>
          <p14:tracePt t="34062" x="5141913" y="1504950"/>
          <p14:tracePt t="34070" x="5192713" y="1497013"/>
          <p14:tracePt t="34078" x="5243513" y="1484313"/>
          <p14:tracePt t="34086" x="5270500" y="1458913"/>
          <p14:tracePt t="34094" x="5283200" y="1446213"/>
          <p14:tracePt t="34103" x="5289550" y="1433513"/>
          <p14:tracePt t="34110" x="5289550" y="1420813"/>
          <p14:tracePt t="34119" x="5289550" y="1414463"/>
          <p14:tracePt t="34126" x="5289550" y="1401763"/>
          <p14:tracePt t="34135" x="5289550" y="1382713"/>
          <p14:tracePt t="34141" x="5302250" y="1376363"/>
          <p14:tracePt t="34149" x="5308600" y="1363663"/>
          <p14:tracePt t="34156" x="5314950" y="1350963"/>
          <p14:tracePt t="34164" x="5314950" y="1338263"/>
          <p14:tracePt t="34172" x="5314950" y="1331913"/>
          <p14:tracePt t="34180" x="5314950" y="1319213"/>
          <p14:tracePt t="34188" x="5308600" y="1306513"/>
          <p14:tracePt t="34196" x="5295900" y="1293813"/>
          <p14:tracePt t="34204" x="5283200" y="1274763"/>
          <p14:tracePt t="34212" x="5264150" y="1262063"/>
          <p14:tracePt t="34220" x="5218113" y="1243013"/>
          <p14:tracePt t="34228" x="5180013" y="1223963"/>
          <p14:tracePt t="34236" x="5135563" y="1211263"/>
          <p14:tracePt t="34244" x="5103813" y="1198563"/>
          <p14:tracePt t="34252" x="5078413" y="1185863"/>
          <p14:tracePt t="34258" x="5027613" y="1166813"/>
          <p14:tracePt t="34267" x="4995863" y="1154113"/>
          <p14:tracePt t="34274" x="4945063" y="1141413"/>
          <p14:tracePt t="34283" x="4900613" y="1122363"/>
          <p14:tracePt t="34290" x="4843463" y="1109663"/>
          <p14:tracePt t="34299" x="4791075" y="1096963"/>
          <p14:tracePt t="34306" x="4727575" y="1096963"/>
          <p14:tracePt t="34314" x="4632325" y="1096963"/>
          <p14:tracePt t="34322" x="4537075" y="1109663"/>
          <p14:tracePt t="34330" x="4460875" y="1128713"/>
          <p14:tracePt t="34338" x="4397375" y="1135063"/>
          <p14:tracePt t="34346" x="4332288" y="1135063"/>
          <p14:tracePt t="34354" x="4281488" y="1147763"/>
          <p14:tracePt t="34363" x="4237038" y="1160463"/>
          <p14:tracePt t="34370" x="4192588" y="1166813"/>
          <p14:tracePt t="34378" x="4148138" y="1179513"/>
          <p14:tracePt t="34386" x="4103688" y="1185863"/>
          <p14:tracePt t="34394" x="4059238" y="1204913"/>
          <p14:tracePt t="34401" x="4021138" y="1217613"/>
          <p14:tracePt t="34408" x="3989388" y="1230313"/>
          <p14:tracePt t="34417" x="3963988" y="1243013"/>
          <p14:tracePt t="34424" x="3944938" y="1255713"/>
          <p14:tracePt t="34433" x="3919538" y="1274763"/>
          <p14:tracePt t="34441" x="3906838" y="1300163"/>
          <p14:tracePt t="34448" x="3887788" y="1331913"/>
          <p14:tracePt t="34456" x="3879850" y="1363663"/>
          <p14:tracePt t="34464" x="3867150" y="1408113"/>
          <p14:tracePt t="34472" x="3867150" y="1465263"/>
          <p14:tracePt t="34480" x="3867150" y="1504950"/>
          <p14:tracePt t="34488" x="3867150" y="1574800"/>
          <p14:tracePt t="34496" x="3894138" y="1631950"/>
          <p14:tracePt t="34504" x="3925888" y="1689100"/>
          <p14:tracePt t="34512" x="3970338" y="1746250"/>
          <p14:tracePt t="34520" x="4021138" y="1803400"/>
          <p14:tracePt t="34528" x="4071938" y="1854200"/>
          <p14:tracePt t="34536" x="4129088" y="1905000"/>
          <p14:tracePt t="34542" x="4186238" y="1944688"/>
          <p14:tracePt t="34551" x="4237038" y="1976438"/>
          <p14:tracePt t="34558" x="4300538" y="2001838"/>
          <p14:tracePt t="34567" x="4371975" y="2027238"/>
          <p14:tracePt t="34574" x="4435475" y="2046288"/>
          <p14:tracePt t="34583" x="4498975" y="2052638"/>
          <p14:tracePt t="34590" x="4562475" y="2058988"/>
          <p14:tracePt t="34599" x="4619625" y="2058988"/>
          <p14:tracePt t="34606" x="4670425" y="2058988"/>
          <p14:tracePt t="34614" x="4733925" y="2058988"/>
          <p14:tracePt t="34622" x="4797425" y="2058988"/>
          <p14:tracePt t="34630" x="4843463" y="2052638"/>
          <p14:tracePt t="34638" x="4900613" y="2046288"/>
          <p14:tracePt t="34646" x="4945063" y="2039938"/>
          <p14:tracePt t="34654" x="4989513" y="2027238"/>
          <p14:tracePt t="34662" x="5033963" y="2027238"/>
          <p14:tracePt t="34670" x="5065713" y="2020888"/>
          <p14:tracePt t="34676" x="5110163" y="2020888"/>
          <p14:tracePt t="34685" x="5167313" y="2014538"/>
          <p14:tracePt t="34692" x="5218113" y="2008188"/>
          <p14:tracePt t="34701" x="5264150" y="2008188"/>
          <p14:tracePt t="34708" x="5308600" y="2001838"/>
          <p14:tracePt t="34717" x="5340350" y="2001838"/>
          <p14:tracePt t="34724" x="5378450" y="1982788"/>
          <p14:tracePt t="34733" x="5410200" y="1982788"/>
          <p14:tracePt t="34741" x="5441950" y="1982788"/>
          <p14:tracePt t="34749" x="5473700" y="1982788"/>
          <p14:tracePt t="34757" x="5499100" y="1982788"/>
          <p14:tracePt t="34764" x="5518150" y="1982788"/>
          <p14:tracePt t="34772" x="5537200" y="1982788"/>
          <p14:tracePt t="34780" x="5556250" y="1982788"/>
          <p14:tracePt t="34788" x="5581650" y="1982788"/>
          <p14:tracePt t="34796" x="5600700" y="1982788"/>
          <p14:tracePt t="34804" x="5613400" y="1982788"/>
          <p14:tracePt t="34812" x="5626100" y="1982788"/>
          <p14:tracePt t="34820" x="5632450" y="1976438"/>
          <p14:tracePt t="34838" x="5632450" y="1970088"/>
          <p14:tracePt t="34886" x="5632450" y="1963738"/>
          <p14:tracePt t="35782" x="5632450" y="2097088"/>
          <p14:tracePt t="35790" x="5670550" y="2351088"/>
          <p14:tracePt t="35799" x="5708650" y="2581275"/>
          <p14:tracePt t="35804" x="5735638" y="2824163"/>
          <p14:tracePt t="35812" x="5761038" y="3033713"/>
          <p14:tracePt t="35820" x="5799138" y="3219450"/>
          <p14:tracePt t="35828" x="5830888" y="3390900"/>
          <p14:tracePt t="35836" x="5888038" y="3562350"/>
          <p14:tracePt t="35844" x="5932488" y="3652838"/>
          <p14:tracePt t="35852" x="5976938" y="3722688"/>
          <p14:tracePt t="35860" x="6008688" y="3779838"/>
          <p14:tracePt t="35868" x="6053138" y="3849688"/>
          <p14:tracePt t="35876" x="6097588" y="3913188"/>
          <p14:tracePt t="35890" x="6129338" y="3983038"/>
          <p14:tracePt t="35892" x="6167438" y="4040188"/>
          <p14:tracePt t="35902" x="6194425" y="4098925"/>
          <p14:tracePt t="35908" x="6213475" y="4156075"/>
          <p14:tracePt t="35917" x="6226175" y="4181475"/>
          <p14:tracePt t="35924" x="6238875" y="4200525"/>
          <p14:tracePt t="35931" x="6251575" y="4213225"/>
          <p14:tracePt t="35938" x="6257925" y="4225925"/>
          <p14:tracePt t="35946" x="6270625" y="4232275"/>
          <p14:tracePt t="35954" x="6289675" y="4244975"/>
          <p14:tracePt t="35962" x="6302375" y="4257675"/>
          <p14:tracePt t="35970" x="6308725" y="4264025"/>
          <p14:tracePt t="35978" x="6315075" y="4264025"/>
          <p14:tracePt t="35986" x="6321425" y="4264025"/>
          <p14:tracePt t="36018" x="6327775" y="4264025"/>
          <p14:tracePt t="36038" x="6334125" y="4264025"/>
          <p14:tracePt t="36046" x="6346825" y="4270375"/>
          <p14:tracePt t="36054" x="6365875" y="4270375"/>
          <p14:tracePt t="36062" x="6384925" y="4276725"/>
          <p14:tracePt t="36070" x="6391275" y="4276725"/>
          <p14:tracePt t="36078" x="6403975" y="4276725"/>
          <p14:tracePt t="36086" x="6416675" y="4276725"/>
          <p14:tracePt t="36094" x="6435725" y="4276725"/>
          <p14:tracePt t="36102" x="6467475" y="4276725"/>
          <p14:tracePt t="36110" x="6524625" y="4276725"/>
          <p14:tracePt t="36118" x="6581775" y="4264025"/>
          <p14:tracePt t="36126" x="6634163" y="4251325"/>
          <p14:tracePt t="36134" x="6704013" y="4238625"/>
          <p14:tracePt t="36142" x="6761163" y="4219575"/>
          <p14:tracePt t="36150" x="6811963" y="4206875"/>
          <p14:tracePt t="36158" x="6862763" y="4187825"/>
          <p14:tracePt t="36167" x="6869113" y="4181475"/>
          <p14:tracePt t="36174" x="6875463" y="4181475"/>
          <p14:tracePt t="36183" x="6875463" y="4175125"/>
          <p14:tracePt t="36194" x="6881813" y="4168775"/>
          <p14:tracePt t="36202" x="6881813" y="4162425"/>
          <p14:tracePt t="36210" x="6888163" y="4156075"/>
          <p14:tracePt t="36218" x="6894513" y="4143375"/>
          <p14:tracePt t="36226" x="6907213" y="4130675"/>
          <p14:tracePt t="36234" x="6919913" y="4130675"/>
          <p14:tracePt t="36242" x="6926263" y="4117975"/>
          <p14:tracePt t="36250" x="6926263" y="4111625"/>
          <p14:tracePt t="36258" x="6932613" y="4105275"/>
          <p14:tracePt t="36274" x="6932613" y="4098925"/>
          <p14:tracePt t="36283" x="6938963" y="4098925"/>
          <p14:tracePt t="36510" x="6913563" y="4098925"/>
          <p14:tracePt t="36518" x="6888163" y="4098925"/>
          <p14:tracePt t="36526" x="6850063" y="4098925"/>
          <p14:tracePt t="36534" x="6792913" y="4098925"/>
          <p14:tracePt t="36542" x="6748463" y="4092575"/>
          <p14:tracePt t="36551" x="6723063" y="4086225"/>
          <p14:tracePt t="36558" x="6716713" y="4079875"/>
          <p14:tracePt t="36567" x="6704013" y="4079875"/>
          <p14:tracePt t="36574" x="6691313" y="4073525"/>
          <p14:tracePt t="36732" x="6729413" y="4059238"/>
          <p14:tracePt t="36738" x="6761163" y="4059238"/>
          <p14:tracePt t="36748" x="6786563" y="4059238"/>
          <p14:tracePt t="36754" x="6805613" y="4052888"/>
          <p14:tracePt t="36762" x="6824663" y="4046538"/>
          <p14:tracePt t="36770" x="6837363" y="4046538"/>
          <p14:tracePt t="36778" x="6843713" y="4046538"/>
          <p14:tracePt t="36811" x="6850063" y="4046538"/>
          <p14:tracePt t="36862" x="6856413" y="4046538"/>
          <p14:tracePt t="36892" x="6862763" y="4046538"/>
          <p14:tracePt t="37004" x="6869113" y="4046538"/>
          <p14:tracePt t="37078" x="6875463" y="4046538"/>
          <p14:tracePt t="37090" x="6881813" y="4046538"/>
          <p14:tracePt t="37098" x="6888163" y="4046538"/>
          <p14:tracePt t="37106" x="6907213" y="4046538"/>
          <p14:tracePt t="37116" x="6919913" y="4046538"/>
          <p14:tracePt t="37124" x="6926263" y="4046538"/>
          <p14:tracePt t="37132" x="6938963" y="4046538"/>
          <p14:tracePt t="37140" x="6951663" y="4040188"/>
          <p14:tracePt t="37156" x="6958013" y="4040188"/>
          <p14:tracePt t="37310" x="6951663" y="4040188"/>
          <p14:tracePt t="37318" x="6945313" y="4040188"/>
          <p14:tracePt t="37326" x="6919913" y="4052888"/>
          <p14:tracePt t="37335" x="6850063" y="4086225"/>
          <p14:tracePt t="37342" x="6786563" y="4105275"/>
          <p14:tracePt t="37351" x="6735763" y="4117975"/>
          <p14:tracePt t="37358" x="6678613" y="4143375"/>
          <p14:tracePt t="37367" x="6600825" y="4168775"/>
          <p14:tracePt t="37374" x="6537325" y="4181475"/>
          <p14:tracePt t="37382" x="6473825" y="4200525"/>
          <p14:tracePt t="37390" x="6416675" y="4206875"/>
          <p14:tracePt t="37397" x="6359525" y="4213225"/>
          <p14:tracePt t="37405" x="6315075" y="4225925"/>
          <p14:tracePt t="37412" x="6270625" y="4238625"/>
          <p14:tracePt t="37421" x="6226175" y="4251325"/>
          <p14:tracePt t="37428" x="6181725" y="4270375"/>
          <p14:tracePt t="37436" x="6110288" y="4283075"/>
          <p14:tracePt t="37444" x="6046788" y="4302125"/>
          <p14:tracePt t="37452" x="5983288" y="4321175"/>
          <p14:tracePt t="37460" x="5875338" y="4333875"/>
          <p14:tracePt t="37468" x="5767388" y="4352925"/>
          <p14:tracePt t="37476" x="5657850" y="4371975"/>
          <p14:tracePt t="37484" x="5562600" y="4391025"/>
          <p14:tracePt t="37492" x="5480050" y="4403725"/>
          <p14:tracePt t="37500" x="5410200" y="4422775"/>
          <p14:tracePt t="37508" x="5359400" y="4422775"/>
          <p14:tracePt t="37516" x="5314950" y="4429125"/>
          <p14:tracePt t="37524" x="5270500" y="4429125"/>
          <p14:tracePt t="37532" x="5224463" y="4429125"/>
          <p14:tracePt t="37539" x="5199063" y="4435475"/>
          <p14:tracePt t="37547" x="5186363" y="4435475"/>
          <p14:tracePt t="37554" x="5167313" y="4441825"/>
          <p14:tracePt t="37563" x="5148263" y="4448175"/>
          <p14:tracePt t="37571" x="5135563" y="4460875"/>
          <p14:tracePt t="37579" x="5097463" y="4467225"/>
          <p14:tracePt t="37586" x="5053013" y="4479925"/>
          <p14:tracePt t="37594" x="5008563" y="4479925"/>
          <p14:tracePt t="37602" x="4964113" y="4498975"/>
          <p14:tracePt t="37610" x="4919663" y="4506913"/>
          <p14:tracePt t="37618" x="4875213" y="4513263"/>
          <p14:tracePt t="37626" x="4830763" y="4519613"/>
          <p14:tracePt t="37634" x="4805363" y="4525963"/>
          <p14:tracePt t="37642" x="4791075" y="4525963"/>
          <p14:tracePt t="37650" x="4778375" y="4525963"/>
          <p14:tracePt t="37658" x="4765675" y="4532313"/>
          <p14:tracePt t="37666" x="4759325" y="4538663"/>
          <p14:tracePt t="37672" x="4752975" y="4538663"/>
          <p14:tracePt t="37688" x="4752975" y="4545013"/>
          <p14:tracePt t="37756" x="4746625" y="4545013"/>
          <p14:tracePt t="37764" x="4740275" y="4557713"/>
          <p14:tracePt t="37772" x="4740275" y="4564063"/>
          <p14:tracePt t="37918" x="4746625" y="4564063"/>
          <p14:tracePt t="37926" x="4752975" y="4564063"/>
          <p14:tracePt t="37980" x="4805363" y="4570413"/>
          <p14:tracePt t="37988" x="4868863" y="4583113"/>
          <p14:tracePt t="37997" x="4919663" y="4595813"/>
          <p14:tracePt t="38004" x="4964113" y="4608513"/>
          <p14:tracePt t="38013" x="4983163" y="4614863"/>
          <p14:tracePt t="38021" x="4989513" y="4621213"/>
          <p14:tracePt t="38028" x="4995863" y="4627563"/>
          <p14:tracePt t="38036" x="5002213" y="4627563"/>
          <p14:tracePt t="38340" x="5008563" y="4627563"/>
          <p14:tracePt t="38348" x="5014913" y="4627563"/>
          <p14:tracePt t="38356" x="5021263" y="4627563"/>
          <p14:tracePt t="38364" x="5053013" y="4627563"/>
          <p14:tracePt t="38372" x="5097463" y="4627563"/>
          <p14:tracePt t="38381" x="5110163" y="4627563"/>
          <p14:tracePt t="38388" x="5129213" y="4627563"/>
          <p14:tracePt t="38400" x="5141913" y="4627563"/>
          <p14:tracePt t="38404" x="5148263" y="4627563"/>
          <p14:tracePt t="38413" x="5154613" y="4627563"/>
          <p14:tracePt t="38420" x="5160963" y="4627563"/>
          <p14:tracePt t="39364" x="5148263" y="4621213"/>
          <p14:tracePt t="39372" x="5078413" y="4602163"/>
          <p14:tracePt t="39380" x="5021263" y="4589463"/>
          <p14:tracePt t="39386" x="4970463" y="4583113"/>
          <p14:tracePt t="39395" x="4926013" y="4583113"/>
          <p14:tracePt t="39403" x="4881563" y="4583113"/>
          <p14:tracePt t="39411" x="4837113" y="4583113"/>
          <p14:tracePt t="39418" x="4818063" y="4583113"/>
          <p14:tracePt t="39426" x="4797425" y="4583113"/>
          <p14:tracePt t="39434" x="4772025" y="4589463"/>
          <p14:tracePt t="39442" x="4752975" y="4589463"/>
          <p14:tracePt t="39450" x="4721225" y="4589463"/>
          <p14:tracePt t="39458" x="4683125" y="4589463"/>
          <p14:tracePt t="39466" x="4625975" y="4583113"/>
          <p14:tracePt t="39474" x="4562475" y="4576763"/>
          <p14:tracePt t="39482" x="4492625" y="4551363"/>
          <p14:tracePt t="39490" x="4429125" y="4525963"/>
          <p14:tracePt t="39498" x="4359275" y="4486275"/>
          <p14:tracePt t="39506" x="4294188" y="4448175"/>
          <p14:tracePt t="39514" x="4243388" y="4416425"/>
          <p14:tracePt t="39521" x="4205288" y="4397375"/>
          <p14:tracePt t="39529" x="4186238" y="4384675"/>
          <p14:tracePt t="39536" x="4179888" y="4371975"/>
          <p14:tracePt t="39545" x="4167188" y="4359275"/>
          <p14:tracePt t="39553" x="4160838" y="4352925"/>
          <p14:tracePt t="39561" x="4148138" y="4340225"/>
          <p14:tracePt t="39569" x="4135438" y="4327525"/>
          <p14:tracePt t="39576" x="4135438" y="4314825"/>
          <p14:tracePt t="39584" x="4129088" y="4308475"/>
          <p14:tracePt t="39592" x="4116388" y="4295775"/>
          <p14:tracePt t="39600" x="4103688" y="4283075"/>
          <p14:tracePt t="39608" x="4090988" y="4264025"/>
          <p14:tracePt t="39616" x="4071938" y="4251325"/>
          <p14:tracePt t="39624" x="4046538" y="4232275"/>
          <p14:tracePt t="39632" x="4008438" y="4213225"/>
          <p14:tracePt t="39640" x="3963988" y="4187825"/>
          <p14:tracePt t="39648" x="3919538" y="4162425"/>
          <p14:tracePt t="39656" x="3873500" y="4149725"/>
          <p14:tracePt t="39664" x="3822700" y="4137025"/>
          <p14:tracePt t="39670" x="3778250" y="4124325"/>
          <p14:tracePt t="39679" x="3746500" y="4117975"/>
          <p14:tracePt t="39687" x="3733800" y="4111625"/>
          <p14:tracePt t="39695" x="3727450" y="4111625"/>
          <p14:tracePt t="39747" x="3721100" y="4111625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927569-0E80-4FB3-A53B-2BB5FEA19947}"/>
              </a:ext>
            </a:extLst>
          </p:cNvPr>
          <p:cNvSpPr txBox="1"/>
          <p:nvPr/>
        </p:nvSpPr>
        <p:spPr>
          <a:xfrm>
            <a:off x="952500" y="16129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Average Odds Difference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ADA1D7-EDA7-4C27-8C78-C80ADFDA70D5}"/>
                  </a:ext>
                </a:extLst>
              </p:cNvPr>
              <p:cNvSpPr txBox="1"/>
              <p:nvPr/>
            </p:nvSpPr>
            <p:spPr>
              <a:xfrm>
                <a:off x="1581150" y="2310700"/>
                <a:ext cx="5981700" cy="61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𝑨𝑶𝑫</m:t>
                      </m:r>
                      <m:r>
                        <a:rPr lang="en-GB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800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1800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𝟒𝟏</m:t>
                              </m:r>
                            </m:e>
                          </m:d>
                          <m:r>
                            <a:rPr lang="en-GB" sz="1800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𝟕𝟗</m:t>
                              </m:r>
                              <m:r>
                                <a:rPr lang="en-GB" sz="1800" b="1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18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18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𝟗𝟏</m:t>
                              </m:r>
                            </m:e>
                          </m:d>
                        </m:e>
                      </m:d>
                      <m:r>
                        <a:rPr lang="en-GB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800" b="1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𝟏𝟕𝟓</m:t>
                      </m:r>
                    </m:oMath>
                  </m:oMathPara>
                </a14:m>
                <a:br>
                  <a:rPr lang="en-GB" sz="1200" b="1" dirty="0"/>
                </a:br>
                <a:endParaRPr lang="en-GB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ADA1D7-EDA7-4C27-8C78-C80ADFDA7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50" y="2310700"/>
                <a:ext cx="5981700" cy="611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0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97"/>
    </mc:Choice>
    <mc:Fallback xmlns="">
      <p:transition spd="slow" advTm="30497"/>
    </mc:Fallback>
  </mc:AlternateContent>
  <p:extLst>
    <p:ext uri="{3A86A75C-4F4B-4683-9AE1-C65F6400EC91}">
      <p14:laserTraceLst xmlns:p14="http://schemas.microsoft.com/office/powerpoint/2010/main">
        <p14:tracePtLst>
          <p14:tracePt t="1840" x="3721100" y="4105275"/>
          <p14:tracePt t="1862" x="3638550" y="3856038"/>
          <p14:tracePt t="1866" x="3543300" y="3613150"/>
          <p14:tracePt t="1874" x="3467100" y="3467100"/>
          <p14:tracePt t="1883" x="3421063" y="3378200"/>
          <p14:tracePt t="1891" x="3376613" y="3314700"/>
          <p14:tracePt t="1899" x="3344863" y="3244850"/>
          <p14:tracePt t="1907" x="3294063" y="3173413"/>
          <p14:tracePt t="1915" x="3255963" y="3122613"/>
          <p14:tracePt t="1923" x="3236913" y="3071813"/>
          <p14:tracePt t="1930" x="3217863" y="3001963"/>
          <p14:tracePt t="1938" x="3205163" y="2951163"/>
          <p14:tracePt t="1946" x="3186113" y="2894013"/>
          <p14:tracePt t="1954" x="3173413" y="2849563"/>
          <p14:tracePt t="1962" x="3160713" y="2798763"/>
          <p14:tracePt t="1970" x="3135313" y="2771775"/>
          <p14:tracePt t="1978" x="3128963" y="2759075"/>
          <p14:tracePt t="1986" x="3128963" y="2752725"/>
          <p14:tracePt t="2002" x="3122613" y="2752725"/>
          <p14:tracePt t="2015" x="3116263" y="2752725"/>
          <p14:tracePt t="2020" x="3103563" y="2733675"/>
          <p14:tracePt t="2028" x="3071813" y="2714625"/>
          <p14:tracePt t="2036" x="3046413" y="2701925"/>
          <p14:tracePt t="2049" x="3014663" y="2689225"/>
          <p14:tracePt t="2052" x="2976563" y="2670175"/>
          <p14:tracePt t="2060" x="2924175" y="2638425"/>
          <p14:tracePt t="2068" x="2879725" y="2600325"/>
          <p14:tracePt t="2077" x="2828925" y="2549525"/>
          <p14:tracePt t="2084" x="2778125" y="2498725"/>
          <p14:tracePt t="2093" x="2727325" y="2454275"/>
          <p14:tracePt t="2100" x="2689225" y="2403475"/>
          <p14:tracePt t="2109" x="2638425" y="2351088"/>
          <p14:tracePt t="2116" x="2613025" y="2325688"/>
          <p14:tracePt t="2125" x="2593975" y="2306638"/>
          <p14:tracePt t="2132" x="2574925" y="2293938"/>
          <p14:tracePt t="2141" x="2555875" y="2281238"/>
          <p14:tracePt t="2149" x="2530475" y="2268538"/>
          <p14:tracePt t="2154" x="2497138" y="2255838"/>
          <p14:tracePt t="2162" x="2459038" y="2243138"/>
          <p14:tracePt t="2170" x="2420938" y="2217738"/>
          <p14:tracePt t="2178" x="2382838" y="2205038"/>
          <p14:tracePt t="2186" x="2338388" y="2185988"/>
          <p14:tracePt t="2194" x="2293938" y="2173288"/>
          <p14:tracePt t="2202" x="2236788" y="2160588"/>
          <p14:tracePt t="2210" x="2192338" y="2141538"/>
          <p14:tracePt t="2218" x="2147888" y="2128838"/>
          <p14:tracePt t="2226" x="2103438" y="2109788"/>
          <p14:tracePt t="2234" x="2065338" y="2097088"/>
          <p14:tracePt t="2243" x="2019300" y="2084388"/>
          <p14:tracePt t="2250" x="1993900" y="2071688"/>
          <p14:tracePt t="2259" x="1981200" y="2058988"/>
          <p14:tracePt t="2266" x="1962150" y="2052638"/>
          <p14:tracePt t="2275" x="1936750" y="2046288"/>
          <p14:tracePt t="2282" x="1905000" y="2039938"/>
          <p14:tracePt t="2291" x="1860550" y="2039938"/>
          <p14:tracePt t="2299" x="1797050" y="2039938"/>
          <p14:tracePt t="2304" x="1720850" y="2039938"/>
          <p14:tracePt t="2312" x="1657350" y="2039938"/>
          <p14:tracePt t="2320" x="1592263" y="2046288"/>
          <p14:tracePt t="2328" x="1528763" y="2065338"/>
          <p14:tracePt t="2336" x="1471613" y="2084388"/>
          <p14:tracePt t="2344" x="1414463" y="2103438"/>
          <p14:tracePt t="2352" x="1370013" y="2128838"/>
          <p14:tracePt t="2360" x="1319213" y="2154238"/>
          <p14:tracePt t="2368" x="1293813" y="2179638"/>
          <p14:tracePt t="2377" x="1274763" y="2230438"/>
          <p14:tracePt t="2384" x="1262063" y="2281238"/>
          <p14:tracePt t="2393" x="1255713" y="2338388"/>
          <p14:tracePt t="2400" x="1236663" y="2403475"/>
          <p14:tracePt t="2409" x="1230313" y="2460625"/>
          <p14:tracePt t="2416" x="1223963" y="2505075"/>
          <p14:tracePt t="2425" x="1204913" y="2562225"/>
          <p14:tracePt t="2430" x="1204913" y="2600325"/>
          <p14:tracePt t="2439" x="1204913" y="2644775"/>
          <p14:tracePt t="2446" x="1211263" y="2689225"/>
          <p14:tracePt t="2454" x="1230313" y="2740025"/>
          <p14:tracePt t="2462" x="1243013" y="2784475"/>
          <p14:tracePt t="2470" x="1262063" y="2843213"/>
          <p14:tracePt t="2478" x="1287463" y="2906713"/>
          <p14:tracePt t="2486" x="1325563" y="2976563"/>
          <p14:tracePt t="2494" x="1363663" y="3033713"/>
          <p14:tracePt t="2502" x="1408113" y="3084513"/>
          <p14:tracePt t="2510" x="1471613" y="3135313"/>
          <p14:tracePt t="2518" x="1528763" y="3186113"/>
          <p14:tracePt t="2526" x="1598613" y="3238500"/>
          <p14:tracePt t="2534" x="1701800" y="3289300"/>
          <p14:tracePt t="2543" x="1809750" y="3327400"/>
          <p14:tracePt t="2550" x="1981200" y="3365500"/>
          <p14:tracePt t="2559" x="2185988" y="3384550"/>
          <p14:tracePt t="2565" x="2408238" y="3409950"/>
          <p14:tracePt t="2573" x="2720975" y="3441700"/>
          <p14:tracePt t="2580" x="3109913" y="3441700"/>
          <p14:tracePt t="2589" x="3651250" y="3454400"/>
          <p14:tracePt t="2596" x="4211638" y="3492500"/>
          <p14:tracePt t="2604" x="4818063" y="3492500"/>
          <p14:tracePt t="2612" x="5524500" y="3492500"/>
          <p14:tracePt t="2620" x="6276975" y="3505200"/>
          <p14:tracePt t="2628" x="7099300" y="3562350"/>
          <p14:tracePt t="2636" x="7856538" y="3575050"/>
          <p14:tracePt t="2644" x="8609013" y="3613150"/>
          <p14:tracePt t="2948" x="8653463" y="3517900"/>
          <p14:tracePt t="2957" x="8169275" y="3441700"/>
          <p14:tracePt t="2964" x="7710488" y="3409950"/>
          <p14:tracePt t="2973" x="7099300" y="3340100"/>
          <p14:tracePt t="2982" x="6486525" y="3270250"/>
          <p14:tracePt t="2989" x="5919788" y="3225800"/>
          <p14:tracePt t="2996" x="5397500" y="3173413"/>
          <p14:tracePt t="3004" x="4995863" y="3109913"/>
          <p14:tracePt t="3012" x="4664075" y="3084513"/>
          <p14:tracePt t="3020" x="4397375" y="3052763"/>
          <p14:tracePt t="3028" x="4211638" y="3033713"/>
          <p14:tracePt t="3048" x="4040188" y="2995613"/>
          <p14:tracePt t="3052" x="3976688" y="2989263"/>
          <p14:tracePt t="3060" x="3913188" y="2982913"/>
          <p14:tracePt t="3068" x="3835400" y="2982913"/>
          <p14:tracePt t="3076" x="3740150" y="2982913"/>
          <p14:tracePt t="3082" x="3670300" y="2982913"/>
          <p14:tracePt t="3091" x="3613150" y="2976563"/>
          <p14:tracePt t="3098" x="3536950" y="2963863"/>
          <p14:tracePt t="3108" x="3467100" y="2957513"/>
          <p14:tracePt t="3114" x="3357563" y="2938463"/>
          <p14:tracePt t="3123" x="3173413" y="2919413"/>
          <p14:tracePt t="3131" x="2955925" y="2919413"/>
          <p14:tracePt t="3139" x="2740025" y="2919413"/>
          <p14:tracePt t="3146" x="2478088" y="2919413"/>
          <p14:tracePt t="3154" x="2173288" y="2925763"/>
          <p14:tracePt t="3162" x="1911350" y="2925763"/>
          <p14:tracePt t="3170" x="1733550" y="2938463"/>
          <p14:tracePt t="3178" x="1579563" y="2938463"/>
          <p14:tracePt t="3186" x="1439863" y="2957513"/>
          <p14:tracePt t="3194" x="1281113" y="2970213"/>
          <p14:tracePt t="3202" x="1185863" y="2976563"/>
          <p14:tracePt t="3210" x="1127125" y="2995613"/>
          <p14:tracePt t="3218" x="1108075" y="2995613"/>
          <p14:tracePt t="3226" x="1095375" y="2995613"/>
          <p14:tracePt t="3232" x="1082675" y="2995613"/>
          <p14:tracePt t="3258" x="1076325" y="2995613"/>
          <p14:tracePt t="3265" x="1069975" y="2995613"/>
          <p14:tracePt t="3273" x="1063625" y="2989263"/>
          <p14:tracePt t="3281" x="1057275" y="2982913"/>
          <p14:tracePt t="3291" x="1044575" y="2982913"/>
          <p14:tracePt t="3296" x="1038225" y="2982913"/>
          <p14:tracePt t="3305" x="1025525" y="2982913"/>
          <p14:tracePt t="3312" x="1012825" y="2982913"/>
          <p14:tracePt t="3320" x="974725" y="2982913"/>
          <p14:tracePt t="3328" x="936625" y="2982913"/>
          <p14:tracePt t="3336" x="898525" y="2989263"/>
          <p14:tracePt t="3352" x="892175" y="2989263"/>
          <p14:tracePt t="3360" x="885825" y="2989263"/>
          <p14:tracePt t="3400" x="885825" y="2995613"/>
          <p14:tracePt t="3407" x="898525" y="3001963"/>
          <p14:tracePt t="3416" x="949325" y="3008313"/>
          <p14:tracePt t="3425" x="1012825" y="3027363"/>
          <p14:tracePt t="3431" x="1082675" y="3040063"/>
          <p14:tracePt t="3439" x="1166813" y="3059113"/>
          <p14:tracePt t="3446" x="1255713" y="3078163"/>
          <p14:tracePt t="3454" x="1363663" y="3097213"/>
          <p14:tracePt t="3462" x="1503363" y="3135313"/>
          <p14:tracePt t="3470" x="1701800" y="3211513"/>
          <p14:tracePt t="3478" x="1911350" y="3314700"/>
          <p14:tracePt t="3486" x="2192338" y="3384550"/>
          <p14:tracePt t="3494" x="2414588" y="3409950"/>
          <p14:tracePt t="3502" x="2638425" y="3435350"/>
          <p14:tracePt t="3510" x="2886075" y="3460750"/>
          <p14:tracePt t="3518" x="3116263" y="3486150"/>
          <p14:tracePt t="3527" x="3294063" y="3498850"/>
          <p14:tracePt t="3534" x="3454400" y="3505200"/>
          <p14:tracePt t="3542" x="3606800" y="3505200"/>
          <p14:tracePt t="3550" x="3803650" y="3498850"/>
          <p14:tracePt t="3560" x="3989388" y="3479800"/>
          <p14:tracePt t="3568" x="4192588" y="3454400"/>
          <p14:tracePt t="3576" x="4397375" y="3429000"/>
          <p14:tracePt t="3584" x="4600575" y="3403600"/>
          <p14:tracePt t="3592" x="4752975" y="3403600"/>
          <p14:tracePt t="3600" x="4938713" y="3384550"/>
          <p14:tracePt t="3608" x="5078413" y="3371850"/>
          <p14:tracePt t="3616" x="5199063" y="3352800"/>
          <p14:tracePt t="3624" x="5308600" y="3333750"/>
          <p14:tracePt t="3630" x="5416550" y="3321050"/>
          <p14:tracePt t="3639" x="5549900" y="3302000"/>
          <p14:tracePt t="3649" x="5729288" y="3289300"/>
          <p14:tracePt t="3657" x="5926138" y="3289300"/>
          <p14:tracePt t="3664" x="6103938" y="3276600"/>
          <p14:tracePt t="3673" x="6296025" y="3276600"/>
          <p14:tracePt t="3681" x="6562725" y="3295650"/>
          <p14:tracePt t="3690" x="6824663" y="3295650"/>
          <p14:tracePt t="3697" x="7053263" y="3276600"/>
          <p14:tracePt t="3704" x="7213600" y="3270250"/>
          <p14:tracePt t="3712" x="7353300" y="3251200"/>
          <p14:tracePt t="3720" x="7461250" y="3238500"/>
          <p14:tracePt t="3728" x="7524750" y="3225800"/>
          <p14:tracePt t="3736" x="7558088" y="3211513"/>
          <p14:tracePt t="3744" x="7570788" y="3211513"/>
          <p14:tracePt t="3752" x="7577138" y="3211513"/>
          <p14:tracePt t="3800" x="7577138" y="3205163"/>
          <p14:tracePt t="4376" x="7577138" y="3192463"/>
          <p14:tracePt t="4384" x="7551738" y="3173413"/>
          <p14:tracePt t="4392" x="7486650" y="3167063"/>
          <p14:tracePt t="4400" x="7397750" y="3160713"/>
          <p14:tracePt t="4408" x="7264400" y="3128963"/>
          <p14:tracePt t="4416" x="7015163" y="3103563"/>
          <p14:tracePt t="4424" x="6792913" y="3090863"/>
          <p14:tracePt t="4431" x="6524625" y="3065463"/>
          <p14:tracePt t="4440" x="6257925" y="3040063"/>
          <p14:tracePt t="4446" x="5970588" y="3021013"/>
          <p14:tracePt t="4455" x="5638800" y="2995613"/>
          <p14:tracePt t="4463" x="5264150" y="2951163"/>
          <p14:tracePt t="4474" x="4784725" y="2919413"/>
          <p14:tracePt t="4478" x="4332288" y="2919413"/>
          <p14:tracePt t="4486" x="3900488" y="2900363"/>
          <p14:tracePt t="4494" x="3549650" y="2874963"/>
          <p14:tracePt t="4503" x="3281363" y="2881313"/>
          <p14:tracePt t="4510" x="3065463" y="2874963"/>
          <p14:tracePt t="4518" x="2879725" y="2849563"/>
          <p14:tracePt t="4526" x="2784475" y="2843213"/>
          <p14:tracePt t="4534" x="2727325" y="2836863"/>
          <p14:tracePt t="4542" x="2701925" y="2836863"/>
          <p14:tracePt t="4551" x="2695575" y="2836863"/>
          <p14:tracePt t="4560" x="2689225" y="2836863"/>
          <p14:tracePt t="4605" x="2689225" y="2843213"/>
          <p14:tracePt t="4677" x="2701925" y="2830513"/>
          <p14:tracePt t="4684" x="2720975" y="2811463"/>
          <p14:tracePt t="4693" x="2740025" y="2792413"/>
          <p14:tracePt t="4700" x="2765425" y="2771775"/>
          <p14:tracePt t="4708" x="2803525" y="2740025"/>
          <p14:tracePt t="4716" x="2841625" y="2714625"/>
          <p14:tracePt t="4724" x="2886075" y="2695575"/>
          <p14:tracePt t="4732" x="2936875" y="2676525"/>
          <p14:tracePt t="4741" x="2982913" y="2663825"/>
          <p14:tracePt t="4748" x="3027363" y="2638425"/>
          <p14:tracePt t="4757" x="3071813" y="2625725"/>
          <p14:tracePt t="4764" x="3122613" y="2606675"/>
          <p14:tracePt t="4773" x="3154363" y="2593975"/>
          <p14:tracePt t="4780" x="3173413" y="2581275"/>
          <p14:tracePt t="4789" x="3192463" y="2562225"/>
          <p14:tracePt t="4798" x="3205163" y="2555875"/>
          <p14:tracePt t="4807" x="3217863" y="2536825"/>
          <p14:tracePt t="4814" x="3224213" y="2524125"/>
          <p14:tracePt t="4823" x="3236913" y="2505075"/>
          <p14:tracePt t="4830" x="3249613" y="2479675"/>
          <p14:tracePt t="4840" x="3262313" y="2454275"/>
          <p14:tracePt t="4847" x="3281363" y="2422525"/>
          <p14:tracePt t="4855" x="3294063" y="2384425"/>
          <p14:tracePt t="4862" x="3306763" y="2344738"/>
          <p14:tracePt t="4873" x="3313113" y="2319338"/>
          <p14:tracePt t="4880" x="3319463" y="2306638"/>
          <p14:tracePt t="4889" x="3319463" y="2281238"/>
          <p14:tracePt t="4897" x="3319463" y="2255838"/>
          <p14:tracePt t="4905" x="3319463" y="2243138"/>
          <p14:tracePt t="4913" x="3306763" y="2236788"/>
          <p14:tracePt t="4921" x="3294063" y="2217738"/>
          <p14:tracePt t="4930" x="3287713" y="2205038"/>
          <p14:tracePt t="4937" x="3268663" y="2192338"/>
          <p14:tracePt t="4944" x="3243263" y="2179638"/>
          <p14:tracePt t="4952" x="3198813" y="2166938"/>
          <p14:tracePt t="4960" x="3128963" y="2147888"/>
          <p14:tracePt t="4969" x="3078163" y="2135188"/>
          <p14:tracePt t="4975" x="3027363" y="2128838"/>
          <p14:tracePt t="4982" x="2982913" y="2116138"/>
          <p14:tracePt t="4991" x="2949575" y="2116138"/>
          <p14:tracePt t="4998" x="2930525" y="2116138"/>
          <p14:tracePt t="5007" x="2905125" y="2116138"/>
          <p14:tracePt t="5014" x="2892425" y="2116138"/>
          <p14:tracePt t="5023" x="2879725" y="2122488"/>
          <p14:tracePt t="5030" x="2879725" y="2135188"/>
          <p14:tracePt t="5039" x="2867025" y="2147888"/>
          <p14:tracePt t="5047" x="2860675" y="2166938"/>
          <p14:tracePt t="5055" x="2847975" y="2185988"/>
          <p14:tracePt t="5063" x="2835275" y="2217738"/>
          <p14:tracePt t="5071" x="2816225" y="2268538"/>
          <p14:tracePt t="5079" x="2803525" y="2312988"/>
          <p14:tracePt t="5087" x="2790825" y="2359025"/>
          <p14:tracePt t="5094" x="2790825" y="2390775"/>
          <p14:tracePt t="5102" x="2790825" y="2422525"/>
          <p14:tracePt t="5110" x="2790825" y="2466975"/>
          <p14:tracePt t="5116" x="2803525" y="2517775"/>
          <p14:tracePt t="5124" x="2828925" y="2574925"/>
          <p14:tracePt t="5132" x="2867025" y="2619375"/>
          <p14:tracePt t="5140" x="2911475" y="2670175"/>
          <p14:tracePt t="5148" x="2968625" y="2727325"/>
          <p14:tracePt t="5157" x="3033713" y="2778125"/>
          <p14:tracePt t="5164" x="3097213" y="2830513"/>
          <p14:tracePt t="5173" x="3179763" y="2894013"/>
          <p14:tracePt t="5180" x="3255963" y="2944813"/>
          <p14:tracePt t="5189" x="3338513" y="3001963"/>
          <p14:tracePt t="5196" x="3427413" y="3052763"/>
          <p14:tracePt t="5205" x="3517900" y="3103563"/>
          <p14:tracePt t="5213" x="3613150" y="3148013"/>
          <p14:tracePt t="5221" x="3689350" y="3167063"/>
          <p14:tracePt t="5229" x="3752850" y="3192463"/>
          <p14:tracePt t="5237" x="3829050" y="3211513"/>
          <p14:tracePt t="5245" x="3932238" y="3225800"/>
          <p14:tracePt t="5250" x="4033838" y="3244850"/>
          <p14:tracePt t="5258" x="4122738" y="3263900"/>
          <p14:tracePt t="5266" x="4230688" y="3282950"/>
          <p14:tracePt t="5274" x="4332288" y="3289300"/>
          <p14:tracePt t="5284" x="4441825" y="3289300"/>
          <p14:tracePt t="5290" x="4575175" y="3276600"/>
          <p14:tracePt t="5298" x="4683125" y="3257550"/>
          <p14:tracePt t="5308" x="4759325" y="3225800"/>
          <p14:tracePt t="5316" x="4830763" y="3179763"/>
          <p14:tracePt t="5323" x="4875213" y="3141663"/>
          <p14:tracePt t="5330" x="4900613" y="3109913"/>
          <p14:tracePt t="5340" x="4919663" y="3065463"/>
          <p14:tracePt t="5346" x="4938713" y="3021013"/>
          <p14:tracePt t="5355" x="4938713" y="2976563"/>
          <p14:tracePt t="5363" x="4938713" y="2932113"/>
          <p14:tracePt t="5371" x="4919663" y="2874963"/>
          <p14:tracePt t="5379" x="4875213" y="2817813"/>
          <p14:tracePt t="5387" x="4843463" y="2771775"/>
          <p14:tracePt t="5394" x="4805363" y="2720975"/>
          <p14:tracePt t="5402" x="4765675" y="2670175"/>
          <p14:tracePt t="5410" x="4714875" y="2619375"/>
          <p14:tracePt t="5418" x="4664075" y="2574925"/>
          <p14:tracePt t="5426" x="4613275" y="2530475"/>
          <p14:tracePt t="5434" x="4568825" y="2498725"/>
          <p14:tracePt t="5442" x="4524375" y="2479675"/>
          <p14:tracePt t="5450" x="4473575" y="2454275"/>
          <p14:tracePt t="5458" x="4429125" y="2428875"/>
          <p14:tracePt t="5464" x="4384675" y="2416175"/>
          <p14:tracePt t="5472" x="4332288" y="2397125"/>
          <p14:tracePt t="5481" x="4268788" y="2384425"/>
          <p14:tracePt t="5489" x="4205288" y="2378075"/>
          <p14:tracePt t="5496" x="4129088" y="2365375"/>
          <p14:tracePt t="5505" x="4065588" y="2365375"/>
          <p14:tracePt t="5512" x="3970338" y="2365375"/>
          <p14:tracePt t="5521" x="3887788" y="2359025"/>
          <p14:tracePt t="5529" x="3810000" y="2351088"/>
          <p14:tracePt t="5536" x="3746500" y="2351088"/>
          <p14:tracePt t="5545" x="3683000" y="2338388"/>
          <p14:tracePt t="5552" x="3619500" y="2338388"/>
          <p14:tracePt t="5560" x="3562350" y="2338388"/>
          <p14:tracePt t="5568" x="3511550" y="2338388"/>
          <p14:tracePt t="5576" x="3454400" y="2332038"/>
          <p14:tracePt t="5584" x="3408363" y="2325688"/>
          <p14:tracePt t="5592" x="3344863" y="2319338"/>
          <p14:tracePt t="5598" x="3281363" y="2319338"/>
          <p14:tracePt t="5607" x="3205163" y="2319338"/>
          <p14:tracePt t="5614" x="3141663" y="2325688"/>
          <p14:tracePt t="5624" x="3078163" y="2344738"/>
          <p14:tracePt t="5630" x="3027363" y="2359025"/>
          <p14:tracePt t="5639" x="2982913" y="2378075"/>
          <p14:tracePt t="5646" x="2949575" y="2390775"/>
          <p14:tracePt t="5655" x="2930525" y="2403475"/>
          <p14:tracePt t="5662" x="2917825" y="2416175"/>
          <p14:tracePt t="5671" x="2905125" y="2422525"/>
          <p14:tracePt t="5679" x="2892425" y="2435225"/>
          <p14:tracePt t="5688" x="2886075" y="2454275"/>
          <p14:tracePt t="5694" x="2873375" y="2479675"/>
          <p14:tracePt t="5702" x="2867025" y="2505075"/>
          <p14:tracePt t="5710" x="2847975" y="2530475"/>
          <p14:tracePt t="5718" x="2847975" y="2562225"/>
          <p14:tracePt t="5726" x="2847975" y="2606675"/>
          <p14:tracePt t="5732" x="2847975" y="2651125"/>
          <p14:tracePt t="5740" x="2854325" y="2695575"/>
          <p14:tracePt t="5748" x="2860675" y="2740025"/>
          <p14:tracePt t="5757" x="2867025" y="2784475"/>
          <p14:tracePt t="5764" x="2879725" y="2830513"/>
          <p14:tracePt t="5773" x="2898775" y="2874963"/>
          <p14:tracePt t="5780" x="2917825" y="2919413"/>
          <p14:tracePt t="5789" x="2962275" y="2970213"/>
          <p14:tracePt t="5796" x="3001963" y="3021013"/>
          <p14:tracePt t="5805" x="3052763" y="3059113"/>
          <p14:tracePt t="5813" x="3109913" y="3103563"/>
          <p14:tracePt t="5821" x="3186113" y="3128963"/>
          <p14:tracePt t="5829" x="3281363" y="3154363"/>
          <p14:tracePt t="5837" x="3389313" y="3173413"/>
          <p14:tracePt t="5845" x="3467100" y="3186113"/>
          <p14:tracePt t="5852" x="3543300" y="3205163"/>
          <p14:tracePt t="5860" x="3606800" y="3225800"/>
          <p14:tracePt t="5869" x="3695700" y="3232150"/>
          <p14:tracePt t="5876" x="3803650" y="3238500"/>
          <p14:tracePt t="5884" x="3894138" y="3238500"/>
          <p14:tracePt t="5892" x="3970338" y="3238500"/>
          <p14:tracePt t="5902" x="4046538" y="3219450"/>
          <p14:tracePt t="5910" x="4110038" y="3211513"/>
          <p14:tracePt t="5919" x="4179888" y="3192463"/>
          <p14:tracePt t="5926" x="4224338" y="3179763"/>
          <p14:tracePt t="5934" x="4281488" y="3167063"/>
          <p14:tracePt t="5942" x="4325938" y="3148013"/>
          <p14:tracePt t="5950" x="4365625" y="3135313"/>
          <p14:tracePt t="5958" x="4391025" y="3122613"/>
          <p14:tracePt t="5966" x="4410075" y="3109913"/>
          <p14:tracePt t="5974" x="4416425" y="3097213"/>
          <p14:tracePt t="5982" x="4429125" y="3084513"/>
          <p14:tracePt t="5990" x="4441825" y="3078163"/>
          <p14:tracePt t="6000" x="4448175" y="3071813"/>
          <p14:tracePt t="6008" x="4448175" y="3059113"/>
          <p14:tracePt t="6016" x="4448175" y="3052763"/>
          <p14:tracePt t="6025" x="4454525" y="3040063"/>
          <p14:tracePt t="6032" x="4467225" y="3021013"/>
          <p14:tracePt t="6045" x="4473575" y="3008313"/>
          <p14:tracePt t="6050" x="4479925" y="2989263"/>
          <p14:tracePt t="6058" x="4479925" y="2970213"/>
          <p14:tracePt t="6066" x="4479925" y="2938463"/>
          <p14:tracePt t="6074" x="4479925" y="2906713"/>
          <p14:tracePt t="6082" x="4473575" y="2862263"/>
          <p14:tracePt t="6091" x="4448175" y="2811463"/>
          <p14:tracePt t="6098" x="4416425" y="2771775"/>
          <p14:tracePt t="6106" x="4378325" y="2727325"/>
          <p14:tracePt t="6114" x="4325938" y="2676525"/>
          <p14:tracePt t="6123" x="4287838" y="2644775"/>
          <p14:tracePt t="6130" x="4237038" y="2613025"/>
          <p14:tracePt t="6139" x="4192588" y="2587625"/>
          <p14:tracePt t="6146" x="4141788" y="2555875"/>
          <p14:tracePt t="6154" x="4097338" y="2536825"/>
          <p14:tracePt t="6162" x="4052888" y="2511425"/>
          <p14:tracePt t="6170" x="4014788" y="2498725"/>
          <p14:tracePt t="6181" x="3970338" y="2473325"/>
          <p14:tracePt t="6184" x="3932238" y="2447925"/>
          <p14:tracePt t="6192" x="3894138" y="2435225"/>
          <p14:tracePt t="6200" x="3848100" y="2422525"/>
          <p14:tracePt t="6208" x="3803650" y="2403475"/>
          <p14:tracePt t="6216" x="3746500" y="2390775"/>
          <p14:tracePt t="6224" x="3689350" y="2371725"/>
          <p14:tracePt t="6232" x="3625850" y="2365375"/>
          <p14:tracePt t="6241" x="3568700" y="2359025"/>
          <p14:tracePt t="6248" x="3517900" y="2338388"/>
          <p14:tracePt t="6256" x="3467100" y="2325688"/>
          <p14:tracePt t="6264" x="3421063" y="2312988"/>
          <p14:tracePt t="6272" x="3389313" y="2300288"/>
          <p14:tracePt t="6280" x="3370263" y="2300288"/>
          <p14:tracePt t="6289" x="3351213" y="2300288"/>
          <p14:tracePt t="6296" x="3344863" y="2300288"/>
          <p14:tracePt t="6305" x="3332163" y="2300288"/>
          <p14:tracePt t="6312" x="3325813" y="2300288"/>
          <p14:tracePt t="6319" x="3306763" y="2300288"/>
          <p14:tracePt t="6326" x="3275013" y="2300288"/>
          <p14:tracePt t="6334" x="3230563" y="2306638"/>
          <p14:tracePt t="6342" x="3186113" y="2312988"/>
          <p14:tracePt t="6350" x="3160713" y="2319338"/>
          <p14:tracePt t="6358" x="3122613" y="2332038"/>
          <p14:tracePt t="6366" x="3103563" y="2338388"/>
          <p14:tracePt t="6374" x="3090863" y="2351088"/>
          <p14:tracePt t="6382" x="3071813" y="2365375"/>
          <p14:tracePt t="6390" x="3059113" y="2378075"/>
          <p14:tracePt t="6398" x="3046413" y="2397125"/>
          <p14:tracePt t="6406" x="3033713" y="2422525"/>
          <p14:tracePt t="6414" x="3027363" y="2435225"/>
          <p14:tracePt t="6423" x="3021013" y="2460625"/>
          <p14:tracePt t="6430" x="3014663" y="2486025"/>
          <p14:tracePt t="6439" x="3008313" y="2511425"/>
          <p14:tracePt t="6446" x="3008313" y="2543175"/>
          <p14:tracePt t="6453" x="3008313" y="2568575"/>
          <p14:tracePt t="6461" x="3008313" y="2600325"/>
          <p14:tracePt t="6468" x="3008313" y="2619375"/>
          <p14:tracePt t="6476" x="3021013" y="2657475"/>
          <p14:tracePt t="6484" x="3033713" y="2701925"/>
          <p14:tracePt t="6492" x="3046413" y="2746375"/>
          <p14:tracePt t="6500" x="3097213" y="2798763"/>
          <p14:tracePt t="6508" x="3154363" y="2849563"/>
          <p14:tracePt t="6516" x="3236913" y="2900363"/>
          <p14:tracePt t="6524" x="3325813" y="2944813"/>
          <p14:tracePt t="6532" x="3408363" y="2982913"/>
          <p14:tracePt t="6540" x="3511550" y="3008313"/>
          <p14:tracePt t="6548" x="3606800" y="3027363"/>
          <p14:tracePt t="6556" x="3702050" y="3040063"/>
          <p14:tracePt t="6564" x="3778250" y="3052763"/>
          <p14:tracePt t="6572" x="3854450" y="3059113"/>
          <p14:tracePt t="6580" x="3919538" y="3059113"/>
          <p14:tracePt t="6590" x="3957638" y="3059113"/>
          <p14:tracePt t="6598" x="4002088" y="3059113"/>
          <p14:tracePt t="6606" x="4046538" y="3059113"/>
          <p14:tracePt t="6614" x="4090988" y="3040063"/>
          <p14:tracePt t="6623" x="4122738" y="3021013"/>
          <p14:tracePt t="6630" x="4141788" y="3001963"/>
          <p14:tracePt t="6639" x="4167188" y="2976563"/>
          <p14:tracePt t="6646" x="4186238" y="2944813"/>
          <p14:tracePt t="6656" x="4224338" y="2919413"/>
          <p14:tracePt t="6664" x="4243388" y="2887663"/>
          <p14:tracePt t="6673" x="4262438" y="2855913"/>
          <p14:tracePt t="6680" x="4281488" y="2824163"/>
          <p14:tracePt t="6689" x="4294188" y="2798763"/>
          <p14:tracePt t="6698" x="4306888" y="2771775"/>
          <p14:tracePt t="6706" x="4325938" y="2733675"/>
          <p14:tracePt t="6714" x="4338638" y="2708275"/>
          <p14:tracePt t="6722" x="4352925" y="2682875"/>
          <p14:tracePt t="6730" x="4352925" y="2670175"/>
          <p14:tracePt t="6739" x="4352925" y="2657475"/>
          <p14:tracePt t="6746" x="4352925" y="2644775"/>
          <p14:tracePt t="6755" x="4338638" y="2625725"/>
          <p14:tracePt t="6762" x="4325938" y="2600325"/>
          <p14:tracePt t="6771" x="4313238" y="2574925"/>
          <p14:tracePt t="6778" x="4300538" y="2549525"/>
          <p14:tracePt t="6787" x="4287838" y="2524125"/>
          <p14:tracePt t="6795" x="4256088" y="2486025"/>
          <p14:tracePt t="6803" x="4230688" y="2454275"/>
          <p14:tracePt t="6811" x="4179888" y="2416175"/>
          <p14:tracePt t="6819" x="4129088" y="2384425"/>
          <p14:tracePt t="6826" x="4084638" y="2344738"/>
          <p14:tracePt t="6834" x="4027488" y="2306638"/>
          <p14:tracePt t="6842" x="3970338" y="2293938"/>
          <p14:tracePt t="6850" x="3906838" y="2274888"/>
          <p14:tracePt t="6858" x="3829050" y="2268538"/>
          <p14:tracePt t="6866" x="3752850" y="2262188"/>
          <p14:tracePt t="6874" x="3676650" y="2243138"/>
          <p14:tracePt t="6880" x="3613150" y="2224088"/>
          <p14:tracePt t="6889" x="3536950" y="2217738"/>
          <p14:tracePt t="6896" x="3460750" y="2211388"/>
          <p14:tracePt t="6905" x="3408363" y="2211388"/>
          <p14:tracePt t="6912" x="3363913" y="2211388"/>
          <p14:tracePt t="6921" x="3338513" y="2217738"/>
          <p14:tracePt t="6928" x="3325813" y="2224088"/>
          <p14:tracePt t="6937" x="3313113" y="2224088"/>
          <p14:tracePt t="6944" x="3313113" y="2230438"/>
          <p14:tracePt t="6953" x="3306763" y="2230438"/>
          <p14:tracePt t="6960" x="3294063" y="2243138"/>
          <p14:tracePt t="6969" x="3287713" y="2255838"/>
          <p14:tracePt t="6977" x="3281363" y="2262188"/>
          <p14:tracePt t="6984" x="3268663" y="2287588"/>
          <p14:tracePt t="6992" x="3255963" y="2312988"/>
          <p14:tracePt t="6998" x="3224213" y="2351088"/>
          <p14:tracePt t="7006" x="3198813" y="2390775"/>
          <p14:tracePt t="7014" x="3186113" y="2416175"/>
          <p14:tracePt t="7023" x="3173413" y="2454275"/>
          <p14:tracePt t="7030" x="3167063" y="2479675"/>
          <p14:tracePt t="7039" x="3160713" y="2505075"/>
          <p14:tracePt t="7046" x="3154363" y="2536825"/>
          <p14:tracePt t="7062" x="3154363" y="2593975"/>
          <p14:tracePt t="7071" x="3167063" y="2632075"/>
          <p14:tracePt t="7078" x="3186113" y="2676525"/>
          <p14:tracePt t="7087" x="3217863" y="2727325"/>
          <p14:tracePt t="7094" x="3255963" y="2771775"/>
          <p14:tracePt t="7103" x="3306763" y="2824163"/>
          <p14:tracePt t="7110" x="3363913" y="2874963"/>
          <p14:tracePt t="7119" x="3441700" y="2919413"/>
          <p14:tracePt t="7127" x="3511550" y="2963863"/>
          <p14:tracePt t="7135" x="3587750" y="2995613"/>
          <p14:tracePt t="7140" x="3676650" y="3027363"/>
          <p14:tracePt t="7148" x="3771900" y="3046413"/>
          <p14:tracePt t="7156" x="3867150" y="3065463"/>
          <p14:tracePt t="7164" x="3957638" y="3071813"/>
          <p14:tracePt t="7172" x="4033838" y="3071813"/>
          <p14:tracePt t="7180" x="4097338" y="3071813"/>
          <p14:tracePt t="7188" x="4160838" y="3065463"/>
          <p14:tracePt t="7198" x="4217988" y="3040063"/>
          <p14:tracePt t="7206" x="4262438" y="3008313"/>
          <p14:tracePt t="7212" x="4275138" y="2982913"/>
          <p14:tracePt t="7223" x="4294188" y="2944813"/>
          <p14:tracePt t="7230" x="4300538" y="2900363"/>
          <p14:tracePt t="7238" x="4306888" y="2855913"/>
          <p14:tracePt t="7246" x="4306888" y="2811463"/>
          <p14:tracePt t="7255" x="4306888" y="2778125"/>
          <p14:tracePt t="7262" x="4300538" y="2759075"/>
          <p14:tracePt t="7272" x="4294188" y="2740025"/>
          <p14:tracePt t="7280" x="4287838" y="2727325"/>
          <p14:tracePt t="7289" x="4287838" y="2695575"/>
          <p14:tracePt t="7296" x="4287838" y="2670175"/>
          <p14:tracePt t="7305" x="4287838" y="2651125"/>
          <p14:tracePt t="7312" x="4287838" y="2644775"/>
          <p14:tracePt t="7322" x="4287838" y="2625725"/>
          <p14:tracePt t="7330" x="4281488" y="2600325"/>
          <p14:tracePt t="7338" x="4275138" y="2574925"/>
          <p14:tracePt t="7346" x="4262438" y="2530475"/>
          <p14:tracePt t="7355" x="4243388" y="2486025"/>
          <p14:tracePt t="7362" x="4211638" y="2435225"/>
          <p14:tracePt t="7371" x="4167188" y="2390775"/>
          <p14:tracePt t="7378" x="4116388" y="2344738"/>
          <p14:tracePt t="7385" x="4046538" y="2312988"/>
          <p14:tracePt t="7392" x="3951288" y="2287588"/>
          <p14:tracePt t="7400" x="3867150" y="2268538"/>
          <p14:tracePt t="7408" x="3778250" y="2243138"/>
          <p14:tracePt t="7417" x="3683000" y="2217738"/>
          <p14:tracePt t="7424" x="3543300" y="2198688"/>
          <p14:tracePt t="7433" x="3402013" y="2179638"/>
          <p14:tracePt t="7440" x="3281363" y="2160588"/>
          <p14:tracePt t="7448" x="3173413" y="2141538"/>
          <p14:tracePt t="7456" x="3103563" y="2141538"/>
          <p14:tracePt t="7464" x="3046413" y="2141538"/>
          <p14:tracePt t="7472" x="3001963" y="2154238"/>
          <p14:tracePt t="7481" x="2976563" y="2173288"/>
          <p14:tracePt t="7488" x="2962275" y="2185988"/>
          <p14:tracePt t="7496" x="2949575" y="2224088"/>
          <p14:tracePt t="7505" x="2930525" y="2268538"/>
          <p14:tracePt t="7512" x="2917825" y="2312988"/>
          <p14:tracePt t="7519" x="2917825" y="2359025"/>
          <p14:tracePt t="7527" x="2917825" y="2409825"/>
          <p14:tracePt t="7535" x="2936875" y="2479675"/>
          <p14:tracePt t="7542" x="2949575" y="2524125"/>
          <p14:tracePt t="7550" x="2962275" y="2562225"/>
          <p14:tracePt t="7558" x="2989263" y="2606675"/>
          <p14:tracePt t="7566" x="3027363" y="2657475"/>
          <p14:tracePt t="7574" x="3078163" y="2714625"/>
          <p14:tracePt t="7582" x="3141663" y="2765425"/>
          <p14:tracePt t="7590" x="3205163" y="2817813"/>
          <p14:tracePt t="7598" x="3294063" y="2855913"/>
          <p14:tracePt t="7606" x="3395663" y="2887663"/>
          <p14:tracePt t="7614" x="3492500" y="2913063"/>
          <p14:tracePt t="7622" x="3600450" y="2932113"/>
          <p14:tracePt t="7630" x="3683000" y="2951163"/>
          <p14:tracePt t="7638" x="3778250" y="2957513"/>
          <p14:tracePt t="7646" x="3841750" y="2957513"/>
          <p14:tracePt t="7655" x="3887788" y="2957513"/>
          <p14:tracePt t="7662" x="3919538" y="2957513"/>
          <p14:tracePt t="7671" x="3944938" y="2951163"/>
          <p14:tracePt t="7678" x="3963988" y="2938463"/>
          <p14:tracePt t="7688" x="3995738" y="2925763"/>
          <p14:tracePt t="7694" x="4040188" y="2919413"/>
          <p14:tracePt t="7703" x="4090988" y="2906713"/>
          <p14:tracePt t="7711" x="4141788" y="2887663"/>
          <p14:tracePt t="7719" x="4198938" y="2874963"/>
          <p14:tracePt t="7726" x="4243388" y="2862263"/>
          <p14:tracePt t="7735" x="4281488" y="2855913"/>
          <p14:tracePt t="7744" x="4287838" y="2855913"/>
          <p14:tracePt t="8005" x="4281488" y="2855913"/>
          <p14:tracePt t="8014" x="4268788" y="2862263"/>
          <p14:tracePt t="8021" x="4268788" y="2887663"/>
          <p14:tracePt t="8029" x="4268788" y="2900363"/>
          <p14:tracePt t="8036" x="4262438" y="2919413"/>
          <p14:tracePt t="8043" x="4262438" y="2944813"/>
          <p14:tracePt t="8060" x="4281488" y="3033713"/>
          <p14:tracePt t="8066" x="4306888" y="3097213"/>
          <p14:tracePt t="8074" x="4332288" y="3148013"/>
          <p14:tracePt t="8082" x="4346575" y="3211513"/>
          <p14:tracePt t="8090" x="4384675" y="3270250"/>
          <p14:tracePt t="8098" x="4429125" y="3321050"/>
          <p14:tracePt t="8106" x="4498975" y="3371850"/>
          <p14:tracePt t="8114" x="4568825" y="3422650"/>
          <p14:tracePt t="8122" x="4645025" y="3479800"/>
          <p14:tracePt t="8130" x="4733925" y="3517900"/>
          <p14:tracePt t="8139" x="4824413" y="3549650"/>
          <p14:tracePt t="8146" x="4906963" y="3556000"/>
          <p14:tracePt t="8154" x="4970463" y="3556000"/>
          <p14:tracePt t="8162" x="5027613" y="3568700"/>
          <p14:tracePt t="8170" x="5084763" y="3587750"/>
          <p14:tracePt t="8178" x="5141913" y="3600450"/>
          <p14:tracePt t="8187" x="5192713" y="3613150"/>
          <p14:tracePt t="8194" x="5237163" y="3613150"/>
          <p14:tracePt t="8203" x="5283200" y="3600450"/>
          <p14:tracePt t="8210" x="5321300" y="3587750"/>
          <p14:tracePt t="8219" x="5359400" y="3562350"/>
          <p14:tracePt t="8227" x="5384800" y="3549650"/>
          <p14:tracePt t="8235" x="5422900" y="3524250"/>
          <p14:tracePt t="8243" x="5461000" y="3479800"/>
          <p14:tracePt t="8251" x="5511800" y="3441700"/>
          <p14:tracePt t="8258" x="5556250" y="3409950"/>
          <p14:tracePt t="8269" x="5607050" y="3378200"/>
          <p14:tracePt t="8277" x="5651500" y="3352800"/>
          <p14:tracePt t="8285" x="5702300" y="3333750"/>
          <p14:tracePt t="8290" x="5735638" y="3308350"/>
          <p14:tracePt t="8298" x="5773738" y="3289300"/>
          <p14:tracePt t="8306" x="5805488" y="3257550"/>
          <p14:tracePt t="8314" x="5830888" y="3232150"/>
          <p14:tracePt t="8322" x="5849938" y="3192463"/>
          <p14:tracePt t="8330" x="5862638" y="3148013"/>
          <p14:tracePt t="8338" x="5881688" y="3109913"/>
          <p14:tracePt t="8346" x="5900738" y="3071813"/>
          <p14:tracePt t="8355" x="5913438" y="3040063"/>
          <p14:tracePt t="8362" x="5926138" y="3001963"/>
          <p14:tracePt t="8370" x="5945188" y="2963863"/>
          <p14:tracePt t="8378" x="5957888" y="2932113"/>
          <p14:tracePt t="8387" x="5970588" y="2881313"/>
          <p14:tracePt t="8394" x="5976938" y="2849563"/>
          <p14:tracePt t="8404" x="5976938" y="2817813"/>
          <p14:tracePt t="8410" x="5976938" y="2784475"/>
          <p14:tracePt t="8419" x="5970588" y="2740025"/>
          <p14:tracePt t="8427" x="5957888" y="2701925"/>
          <p14:tracePt t="8435" x="5913438" y="2651125"/>
          <p14:tracePt t="8443" x="5894388" y="2613025"/>
          <p14:tracePt t="8450" x="5849938" y="2568575"/>
          <p14:tracePt t="8459" x="5805488" y="2517775"/>
          <p14:tracePt t="8467" x="5754688" y="2466975"/>
          <p14:tracePt t="8474" x="5683250" y="2416175"/>
          <p14:tracePt t="8482" x="5613400" y="2384425"/>
          <p14:tracePt t="8490" x="5549900" y="2359025"/>
          <p14:tracePt t="8499" x="5473700" y="2338388"/>
          <p14:tracePt t="8506" x="5397500" y="2325688"/>
          <p14:tracePt t="8514" x="5321300" y="2306638"/>
          <p14:tracePt t="8520" x="5256213" y="2287588"/>
          <p14:tracePt t="8528" x="5186363" y="2281238"/>
          <p14:tracePt t="8537" x="5122863" y="2262188"/>
          <p14:tracePt t="8544" x="5059363" y="2262188"/>
          <p14:tracePt t="8553" x="5008563" y="2262188"/>
          <p14:tracePt t="8560" x="4951413" y="2262188"/>
          <p14:tracePt t="8569" x="4919663" y="2262188"/>
          <p14:tracePt t="8576" x="4862513" y="2268538"/>
          <p14:tracePt t="8585" x="4830763" y="2268538"/>
          <p14:tracePt t="8593" x="4797425" y="2281238"/>
          <p14:tracePt t="8601" x="4778375" y="2293938"/>
          <p14:tracePt t="8609" x="4759325" y="2306638"/>
          <p14:tracePt t="8617" x="4740275" y="2325688"/>
          <p14:tracePt t="8624" x="4702175" y="2351088"/>
          <p14:tracePt t="8632" x="4651375" y="2403475"/>
          <p14:tracePt t="8640" x="4632325" y="2447925"/>
          <p14:tracePt t="8648" x="4625975" y="2492375"/>
          <p14:tracePt t="8655" x="4625975" y="2555875"/>
          <p14:tracePt t="8662" x="4625975" y="2613025"/>
          <p14:tracePt t="8671" x="4625975" y="2663825"/>
          <p14:tracePt t="8678" x="4625975" y="2720975"/>
          <p14:tracePt t="8687" x="4625975" y="2765425"/>
          <p14:tracePt t="8694" x="4638675" y="2817813"/>
          <p14:tracePt t="8703" x="4670425" y="2868613"/>
          <p14:tracePt t="8710" x="4702175" y="2919413"/>
          <p14:tracePt t="8720" x="4746625" y="2963863"/>
          <p14:tracePt t="8726" x="4784725" y="3014663"/>
          <p14:tracePt t="8736" x="4837113" y="3052763"/>
          <p14:tracePt t="8743" x="4881563" y="3097213"/>
          <p14:tracePt t="8751" x="4951413" y="3122613"/>
          <p14:tracePt t="8759" x="5014913" y="3141663"/>
          <p14:tracePt t="8767" x="5084763" y="3160713"/>
          <p14:tracePt t="8774" x="5167313" y="3179763"/>
          <p14:tracePt t="8783" x="5256213" y="3192463"/>
          <p14:tracePt t="8789" x="5359400" y="3192463"/>
          <p14:tracePt t="8798" x="5467350" y="3192463"/>
          <p14:tracePt t="8806" x="5581650" y="3192463"/>
          <p14:tracePt t="8814" x="5676900" y="3186113"/>
          <p14:tracePt t="8822" x="5754688" y="3167063"/>
          <p14:tracePt t="8828" x="5811838" y="3154363"/>
          <p14:tracePt t="8838" x="5856288" y="3135313"/>
          <p14:tracePt t="8846" x="5875338" y="3122613"/>
          <p14:tracePt t="8854" x="5888038" y="3097213"/>
          <p14:tracePt t="8860" x="5900738" y="3084513"/>
          <p14:tracePt t="8869" x="5913438" y="3046413"/>
          <p14:tracePt t="8878" x="5919788" y="3014663"/>
          <p14:tracePt t="8886" x="5919788" y="2957513"/>
          <p14:tracePt t="8894" x="5919788" y="2894013"/>
          <p14:tracePt t="8903" x="5919788" y="2830513"/>
          <p14:tracePt t="8910" x="5919788" y="2746375"/>
          <p14:tracePt t="8920" x="5919788" y="2670175"/>
          <p14:tracePt t="8926" x="5900738" y="2606675"/>
          <p14:tracePt t="8936" x="5894388" y="2543175"/>
          <p14:tracePt t="8942" x="5875338" y="2492375"/>
          <p14:tracePt t="8951" x="5862638" y="2447925"/>
          <p14:tracePt t="8958" x="5849938" y="2422525"/>
          <p14:tracePt t="8967" x="5837238" y="2397125"/>
          <p14:tracePt t="8975" x="5824538" y="2384425"/>
          <p14:tracePt t="8983" x="5805488" y="2365375"/>
          <p14:tracePt t="8990" x="5792788" y="2359025"/>
          <p14:tracePt t="8999" x="5786438" y="2344738"/>
          <p14:tracePt t="9006" x="5773738" y="2332038"/>
          <p14:tracePt t="9014" x="5761038" y="2319338"/>
          <p14:tracePt t="9022" x="5735638" y="2312988"/>
          <p14:tracePt t="9030" x="5689600" y="2306638"/>
          <p14:tracePt t="9043" x="5613400" y="2300288"/>
          <p14:tracePt t="9046" x="5518150" y="2287588"/>
          <p14:tracePt t="9054" x="5422900" y="2274888"/>
          <p14:tracePt t="9060" x="5321300" y="2274888"/>
          <p14:tracePt t="9069" x="5224463" y="2274888"/>
          <p14:tracePt t="9076" x="5148263" y="2274888"/>
          <p14:tracePt t="9085" x="5084763" y="2274888"/>
          <p14:tracePt t="9092" x="5021263" y="2274888"/>
          <p14:tracePt t="9101" x="4976813" y="2274888"/>
          <p14:tracePt t="9109" x="4932363" y="2268538"/>
          <p14:tracePt t="9117" x="4919663" y="2268538"/>
          <p14:tracePt t="9124" x="4906963" y="2268538"/>
          <p14:tracePt t="9132" x="4900613" y="2268538"/>
          <p14:tracePt t="9185" x="4894263" y="2268538"/>
          <p14:tracePt t="9192" x="4881563" y="2281238"/>
          <p14:tracePt t="9198" x="4868863" y="2306638"/>
          <p14:tracePt t="9206" x="4849813" y="2344738"/>
          <p14:tracePt t="9214" x="4811713" y="2390775"/>
          <p14:tracePt t="9222" x="4778375" y="2441575"/>
          <p14:tracePt t="9230" x="4759325" y="2486025"/>
          <p14:tracePt t="9238" x="4740275" y="2530475"/>
          <p14:tracePt t="9246" x="4733925" y="2574925"/>
          <p14:tracePt t="9254" x="4733925" y="2619375"/>
          <p14:tracePt t="9262" x="4733925" y="2657475"/>
          <p14:tracePt t="9270" x="4752975" y="2689225"/>
          <p14:tracePt t="9278" x="4765675" y="2714625"/>
          <p14:tracePt t="9287" x="4778375" y="2733675"/>
          <p14:tracePt t="9294" x="4797425" y="2759075"/>
          <p14:tracePt t="9303" x="4824413" y="2798763"/>
          <p14:tracePt t="9310" x="4875213" y="2849563"/>
          <p14:tracePt t="9319" x="4926013" y="2881313"/>
          <p14:tracePt t="9326" x="4970463" y="2913063"/>
          <p14:tracePt t="9336" x="5027613" y="2944813"/>
          <p14:tracePt t="9340" x="5097463" y="2970213"/>
          <p14:tracePt t="9348" x="5160963" y="2989263"/>
          <p14:tracePt t="9356" x="5249863" y="3001963"/>
          <p14:tracePt t="9364" x="5334000" y="3021013"/>
          <p14:tracePt t="9372" x="5422900" y="3040063"/>
          <p14:tracePt t="9380" x="5480050" y="3052763"/>
          <p14:tracePt t="9388" x="5524500" y="3071813"/>
          <p14:tracePt t="9396" x="5549900" y="3078163"/>
          <p14:tracePt t="9404" x="5562600" y="3078163"/>
          <p14:tracePt t="9412" x="5575300" y="3084513"/>
          <p14:tracePt t="9420" x="5594350" y="3090863"/>
          <p14:tracePt t="9428" x="5613400" y="3090863"/>
          <p14:tracePt t="9436" x="5632450" y="3090863"/>
          <p14:tracePt t="9444" x="5651500" y="3090863"/>
          <p14:tracePt t="9453" x="5670550" y="3090863"/>
          <p14:tracePt t="9460" x="5683250" y="3090863"/>
          <p14:tracePt t="9469" x="5695950" y="3090863"/>
          <p14:tracePt t="13324" x="5689600" y="3090863"/>
          <p14:tracePt t="13340" x="5676900" y="3084513"/>
          <p14:tracePt t="13348" x="5562600" y="3071813"/>
          <p14:tracePt t="13356" x="5295900" y="3040063"/>
          <p14:tracePt t="13365" x="4900613" y="3014663"/>
          <p14:tracePt t="13372" x="4549775" y="3014663"/>
          <p14:tracePt t="13381" x="4230688" y="3014663"/>
          <p14:tracePt t="13388" x="3957638" y="2970213"/>
          <p14:tracePt t="13397" x="3727450" y="2944813"/>
          <p14:tracePt t="13405" x="3511550" y="2944813"/>
          <p14:tracePt t="13413" x="3294063" y="2944813"/>
          <p14:tracePt t="13418" x="3116263" y="2951163"/>
          <p14:tracePt t="13426" x="2943225" y="2951163"/>
          <p14:tracePt t="13434" x="2847975" y="2951163"/>
          <p14:tracePt t="13442" x="2752725" y="2951163"/>
          <p14:tracePt t="13450" x="2670175" y="2951163"/>
          <p14:tracePt t="13458" x="2606675" y="2957513"/>
          <p14:tracePt t="13466" x="2549525" y="2970213"/>
          <p14:tracePt t="13474" x="2517775" y="2970213"/>
          <p14:tracePt t="13483" x="2497138" y="2970213"/>
          <p14:tracePt t="13490" x="2484438" y="2976563"/>
          <p14:tracePt t="13499" x="2484438" y="2982913"/>
          <p14:tracePt t="13506" x="2471738" y="2982913"/>
          <p14:tracePt t="13515" x="2465388" y="2982913"/>
          <p14:tracePt t="13522" x="2459038" y="2982913"/>
          <p14:tracePt t="13531" x="2446338" y="2982913"/>
          <p14:tracePt t="13589" x="2446338" y="2951163"/>
          <p14:tracePt t="13596" x="2452688" y="2906713"/>
          <p14:tracePt t="13606" x="2465388" y="2862263"/>
          <p14:tracePt t="13615" x="2478088" y="2805113"/>
          <p14:tracePt t="13622" x="2490788" y="2759075"/>
          <p14:tracePt t="13629" x="2509838" y="2708275"/>
          <p14:tracePt t="13636" x="2524125" y="2663825"/>
          <p14:tracePt t="13644" x="2549525" y="2619375"/>
          <p14:tracePt t="13652" x="2562225" y="2574925"/>
          <p14:tracePt t="13660" x="2581275" y="2524125"/>
          <p14:tracePt t="13668" x="2593975" y="2492375"/>
          <p14:tracePt t="13679" x="2606675" y="2454275"/>
          <p14:tracePt t="13686" x="2613025" y="2428875"/>
          <p14:tracePt t="13695" x="2613025" y="2416175"/>
          <p14:tracePt t="13702" x="2613025" y="2397125"/>
          <p14:tracePt t="13710" x="2613025" y="2378075"/>
          <p14:tracePt t="13718" x="2613025" y="2371725"/>
          <p14:tracePt t="13726" x="2613025" y="2365375"/>
          <p14:tracePt t="13734" x="2613025" y="2359025"/>
          <p14:tracePt t="13912" x="2613025" y="2378075"/>
          <p14:tracePt t="13920" x="2613025" y="2384425"/>
          <p14:tracePt t="13929" x="2600325" y="2397125"/>
          <p14:tracePt t="13936" x="2600325" y="2409825"/>
          <p14:tracePt t="13945" x="2600325" y="2416175"/>
          <p14:tracePt t="13952" x="2600325" y="2435225"/>
          <p14:tracePt t="13960" x="2600325" y="2441575"/>
          <p14:tracePt t="13968" x="2600325" y="2454275"/>
          <p14:tracePt t="13976" x="2600325" y="2473325"/>
          <p14:tracePt t="13984" x="2600325" y="2479675"/>
          <p14:tracePt t="13992" x="2613025" y="2492375"/>
          <p14:tracePt t="14000" x="2613025" y="2505075"/>
          <p14:tracePt t="14006" x="2619375" y="2517775"/>
          <p14:tracePt t="14015" x="2625725" y="2524125"/>
          <p14:tracePt t="14022" x="2632075" y="2543175"/>
          <p14:tracePt t="14031" x="2644775" y="2568575"/>
          <p14:tracePt t="14038" x="2651125" y="2600325"/>
          <p14:tracePt t="14055" x="2689225" y="2663825"/>
          <p14:tracePt t="14063" x="2708275" y="2695575"/>
          <p14:tracePt t="14071" x="2727325" y="2720975"/>
          <p14:tracePt t="14079" x="2740025" y="2740025"/>
          <p14:tracePt t="14086" x="2752725" y="2752725"/>
          <p14:tracePt t="14095" x="2759075" y="2759075"/>
          <p14:tracePt t="14102" x="2765425" y="2765425"/>
          <p14:tracePt t="14184" x="2784475" y="2765425"/>
          <p14:tracePt t="14194" x="2790825" y="2765425"/>
          <p14:tracePt t="14202" x="2803525" y="2765425"/>
          <p14:tracePt t="14210" x="2847975" y="2778125"/>
          <p14:tracePt t="14216" x="2898775" y="2792413"/>
          <p14:tracePt t="14226" x="2962275" y="2792413"/>
          <p14:tracePt t="14234" x="3021013" y="2798763"/>
          <p14:tracePt t="14242" x="3052763" y="2798763"/>
          <p14:tracePt t="14250" x="3071813" y="2798763"/>
          <p14:tracePt t="14258" x="3078163" y="2805113"/>
          <p14:tracePt t="14266" x="3078163" y="2811463"/>
          <p14:tracePt t="14282" x="3078163" y="2817813"/>
          <p14:tracePt t="14290" x="3078163" y="2824163"/>
          <p14:tracePt t="14299" x="3084513" y="2830513"/>
          <p14:tracePt t="14306" x="3128963" y="2830513"/>
          <p14:tracePt t="14315" x="3192463" y="2830513"/>
          <p14:tracePt t="14322" x="3268663" y="2836863"/>
          <p14:tracePt t="14332" x="3338513" y="2836863"/>
          <p14:tracePt t="14340" x="3402013" y="2836863"/>
          <p14:tracePt t="14348" x="3486150" y="2836863"/>
          <p14:tracePt t="14356" x="3575050" y="2836863"/>
          <p14:tracePt t="14365" x="3638550" y="2824163"/>
          <p14:tracePt t="14372" x="3695700" y="2811463"/>
          <p14:tracePt t="14381" x="3740150" y="2798763"/>
          <p14:tracePt t="14388" x="3759200" y="2784475"/>
          <p14:tracePt t="14397" x="3771900" y="2765425"/>
          <p14:tracePt t="14404" x="3771900" y="2752725"/>
          <p14:tracePt t="14413" x="3765550" y="2740025"/>
          <p14:tracePt t="14420" x="3733800" y="2720975"/>
          <p14:tracePt t="14429" x="3676650" y="2708275"/>
          <p14:tracePt t="14437" x="3606800" y="2682875"/>
          <p14:tracePt t="14445" x="3524250" y="2663825"/>
          <p14:tracePt t="14453" x="3454400" y="2644775"/>
          <p14:tracePt t="14460" x="3389313" y="2632075"/>
          <p14:tracePt t="14468" x="3338513" y="2632075"/>
          <p14:tracePt t="14477" x="3294063" y="2632075"/>
          <p14:tracePt t="14485" x="3255963" y="2625725"/>
          <p14:tracePt t="14490" x="3236913" y="2625725"/>
          <p14:tracePt t="14499" x="3230563" y="2625725"/>
          <p14:tracePt t="14526" x="3275013" y="2638425"/>
          <p14:tracePt t="14534" x="3376613" y="2663825"/>
          <p14:tracePt t="14542" x="3530600" y="2689225"/>
          <p14:tracePt t="14550" x="3746500" y="2752725"/>
          <p14:tracePt t="14559" x="3983038" y="2805113"/>
          <p14:tracePt t="14567" x="4205288" y="2830513"/>
          <p14:tracePt t="14574" x="4435475" y="2855913"/>
          <p14:tracePt t="14582" x="4638675" y="2874963"/>
          <p14:tracePt t="14590" x="4778375" y="2900363"/>
          <p14:tracePt t="14599" x="4875213" y="2913063"/>
          <p14:tracePt t="14606" x="4926013" y="2932113"/>
          <p14:tracePt t="14614" x="4932363" y="2932113"/>
          <p14:tracePt t="14637" x="4919663" y="2932113"/>
          <p14:tracePt t="14645" x="4881563" y="2932113"/>
          <p14:tracePt t="14652" x="4805363" y="2919413"/>
          <p14:tracePt t="14660" x="4721225" y="2919413"/>
          <p14:tracePt t="14668" x="4625975" y="2913063"/>
          <p14:tracePt t="14676" x="4505325" y="2906713"/>
          <p14:tracePt t="14684" x="4391025" y="2906713"/>
          <p14:tracePt t="14692" x="4287838" y="2906713"/>
          <p14:tracePt t="14700" x="4192588" y="2906713"/>
          <p14:tracePt t="14708" x="4129088" y="2906713"/>
          <p14:tracePt t="14716" x="4084638" y="2906713"/>
          <p14:tracePt t="14724" x="4065588" y="2906713"/>
          <p14:tracePt t="14748" x="4078288" y="2906713"/>
          <p14:tracePt t="14756" x="4122738" y="2906713"/>
          <p14:tracePt t="14765" x="4173538" y="2906713"/>
          <p14:tracePt t="14770" x="4262438" y="2925763"/>
          <p14:tracePt t="14779" x="4365625" y="2932113"/>
          <p14:tracePt t="14787" x="4486275" y="2938463"/>
          <p14:tracePt t="14795" x="4632325" y="2957513"/>
          <p14:tracePt t="14803" x="4740275" y="2976563"/>
          <p14:tracePt t="14811" x="4837113" y="2989263"/>
          <p14:tracePt t="14818" x="4926013" y="3001963"/>
          <p14:tracePt t="14826" x="4989513" y="3021013"/>
          <p14:tracePt t="14834" x="5014913" y="3027363"/>
          <p14:tracePt t="14842" x="5033963" y="3033713"/>
          <p14:tracePt t="14850" x="5033963" y="3040063"/>
          <p14:tracePt t="15020" x="5021263" y="3040063"/>
          <p14:tracePt t="15028" x="4913313" y="3021013"/>
          <p14:tracePt t="15034" x="4797425" y="3014663"/>
          <p14:tracePt t="15042" x="4664075" y="2995613"/>
          <p14:tracePt t="15050" x="4524375" y="2982913"/>
          <p14:tracePt t="15058" x="4410075" y="2982913"/>
          <p14:tracePt t="15066" x="4332288" y="2989263"/>
          <p14:tracePt t="15074" x="4287838" y="2989263"/>
          <p14:tracePt t="15082" x="4268788" y="2989263"/>
          <p14:tracePt t="15090" x="4262438" y="2989263"/>
          <p14:tracePt t="15118" x="4268788" y="2989263"/>
          <p14:tracePt t="15126" x="4313238" y="2982913"/>
          <p14:tracePt t="15134" x="4359275" y="2976563"/>
          <p14:tracePt t="15153" x="4435475" y="2970213"/>
          <p14:tracePt t="15159" x="4479925" y="2970213"/>
          <p14:tracePt t="15166" x="4524375" y="2963863"/>
          <p14:tracePt t="15172" x="4568825" y="2963863"/>
          <p14:tracePt t="15181" x="4600575" y="2963863"/>
          <p14:tracePt t="15189" x="4613275" y="2963863"/>
          <p14:tracePt t="15264" x="4575175" y="2963863"/>
          <p14:tracePt t="15272" x="4524375" y="2963863"/>
          <p14:tracePt t="15280" x="4467225" y="2976563"/>
          <p14:tracePt t="15288" x="4403725" y="2982913"/>
          <p14:tracePt t="15297" x="4306888" y="2982913"/>
          <p14:tracePt t="15304" x="4198938" y="2982913"/>
          <p14:tracePt t="15311" x="4097338" y="2976563"/>
          <p14:tracePt t="15318" x="3989388" y="2963863"/>
          <p14:tracePt t="15326" x="3879850" y="2944813"/>
          <p14:tracePt t="15334" x="3797300" y="2925763"/>
          <p14:tracePt t="15342" x="3727450" y="2913063"/>
          <p14:tracePt t="15350" x="3676650" y="2894013"/>
          <p14:tracePt t="15358" x="3625850" y="2881313"/>
          <p14:tracePt t="15366" x="3613150" y="2868613"/>
          <p14:tracePt t="15374" x="3594100" y="2855913"/>
          <p14:tracePt t="15382" x="3575050" y="2843213"/>
          <p14:tracePt t="15390" x="3562350" y="2830513"/>
          <p14:tracePt t="15399" x="3556000" y="2830513"/>
          <p14:tracePt t="15406" x="3556000" y="2824163"/>
          <p14:tracePt t="15414" x="3556000" y="2811463"/>
          <p14:tracePt t="15422" x="3549650" y="2805113"/>
          <p14:tracePt t="15431" x="3536950" y="2792413"/>
          <p14:tracePt t="15438" x="3530600" y="2784475"/>
          <p14:tracePt t="15445" x="3530600" y="2778125"/>
          <p14:tracePt t="15454" x="3524250" y="2771775"/>
          <p14:tracePt t="15463" x="3517900" y="2771775"/>
          <p14:tracePt t="15482" x="3511550" y="2771775"/>
          <p14:tracePt t="15488" x="3505200" y="2778125"/>
          <p14:tracePt t="15497" x="3492500" y="2792413"/>
          <p14:tracePt t="15504" x="3467100" y="2805113"/>
          <p14:tracePt t="15513" x="3408363" y="2817813"/>
          <p14:tracePt t="15520" x="3363913" y="2843213"/>
          <p14:tracePt t="15529" x="3294063" y="2868613"/>
          <p14:tracePt t="15536" x="3217863" y="2913063"/>
          <p14:tracePt t="15545" x="3128963" y="2963863"/>
          <p14:tracePt t="15552" x="3052763" y="3021013"/>
          <p14:tracePt t="15560" x="2968625" y="3071813"/>
          <p14:tracePt t="15568" x="2905125" y="3109913"/>
          <p14:tracePt t="15576" x="2854325" y="3148013"/>
          <p14:tracePt t="15584" x="2816225" y="3160713"/>
          <p14:tracePt t="15592" x="2809875" y="3173413"/>
          <p14:tracePt t="15600" x="2803525" y="3173413"/>
          <p14:tracePt t="15613" x="2797175" y="3173413"/>
          <p14:tracePt t="16734" x="2809875" y="3173413"/>
          <p14:tracePt t="16742" x="2873375" y="3135313"/>
          <p14:tracePt t="16750" x="3033713" y="3135313"/>
          <p14:tracePt t="16759" x="3363913" y="3154363"/>
          <p14:tracePt t="16766" x="3733800" y="3154363"/>
          <p14:tracePt t="16774" x="4205288" y="3154363"/>
          <p14:tracePt t="16782" x="4664075" y="3173413"/>
          <p14:tracePt t="16790" x="5078413" y="3198813"/>
          <p14:tracePt t="16798" x="5454650" y="3251200"/>
          <p14:tracePt t="16806" x="5767388" y="3276600"/>
          <p14:tracePt t="16814" x="6072188" y="3289300"/>
          <p14:tracePt t="16822" x="6378575" y="3321050"/>
          <p14:tracePt t="16830" x="6691313" y="3346450"/>
          <p14:tracePt t="16838" x="6913563" y="3359150"/>
          <p14:tracePt t="16846" x="7099300" y="3384550"/>
          <p14:tracePt t="16854" x="7213600" y="3390900"/>
          <p14:tracePt t="16862" x="7327900" y="3390900"/>
          <p14:tracePt t="16868" x="7435850" y="3390900"/>
          <p14:tracePt t="16877" x="7537450" y="3390900"/>
          <p14:tracePt t="16885" x="7627938" y="3397250"/>
          <p14:tracePt t="16893" x="7691438" y="3409950"/>
          <p14:tracePt t="16901" x="7742238" y="3409950"/>
          <p14:tracePt t="16909" x="7786688" y="3409950"/>
          <p14:tracePt t="16916" x="7812088" y="3409950"/>
          <p14:tracePt t="16924" x="7824788" y="3409950"/>
          <p14:tracePt t="16936" x="7824788" y="3403600"/>
          <p14:tracePt t="17001" x="7843838" y="3403600"/>
          <p14:tracePt t="17008" x="7932738" y="3403600"/>
          <p14:tracePt t="17016" x="8029575" y="3403600"/>
          <p14:tracePt t="17022" x="8124825" y="3397250"/>
          <p14:tracePt t="17036" x="8201025" y="3378200"/>
          <p14:tracePt t="17038" x="8258175" y="3359150"/>
          <p14:tracePt t="17046" x="8270875" y="3352800"/>
          <p14:tracePt t="17066" x="8270875" y="3340100"/>
          <p14:tracePt t="17075" x="8239125" y="3327400"/>
          <p14:tracePt t="17082" x="8188325" y="3321050"/>
          <p14:tracePt t="17091" x="8118475" y="3302000"/>
          <p14:tracePt t="17098" x="8035925" y="3289300"/>
          <p14:tracePt t="17106" x="7964488" y="3270250"/>
          <p14:tracePt t="17114" x="7881938" y="3251200"/>
          <p14:tracePt t="17123" x="7793038" y="3238500"/>
          <p14:tracePt t="17130" x="7697788" y="3205163"/>
          <p14:tracePt t="17138" x="7602538" y="3173413"/>
          <p14:tracePt t="17146" x="7531100" y="3148013"/>
          <p14:tracePt t="17154" x="7467600" y="3116263"/>
          <p14:tracePt t="17162" x="7397750" y="3090863"/>
          <p14:tracePt t="17170" x="7340600" y="3071813"/>
          <p14:tracePt t="17179" x="7296150" y="3059113"/>
          <p14:tracePt t="17184" x="7251700" y="3040063"/>
          <p14:tracePt t="17193" x="7213600" y="3027363"/>
          <p14:tracePt t="17201" x="7169150" y="3014663"/>
          <p14:tracePt t="17208" x="7137400" y="3008313"/>
          <p14:tracePt t="17216" x="7092950" y="3008313"/>
          <p14:tracePt t="17224" x="7059613" y="3008313"/>
          <p14:tracePt t="17232" x="7040563" y="3008313"/>
          <p14:tracePt t="17240" x="7015163" y="3008313"/>
          <p14:tracePt t="17248" x="7002463" y="3008313"/>
          <p14:tracePt t="17256" x="6983413" y="3008313"/>
          <p14:tracePt t="17264" x="6964363" y="3001963"/>
          <p14:tracePt t="17272" x="6938963" y="2989263"/>
          <p14:tracePt t="17280" x="6894513" y="2970213"/>
          <p14:tracePt t="17288" x="6856413" y="2951163"/>
          <p14:tracePt t="17296" x="6811963" y="2932113"/>
          <p14:tracePt t="17304" x="6754813" y="2919413"/>
          <p14:tracePt t="17312" x="6691313" y="2913063"/>
          <p14:tracePt t="17318" x="6646863" y="2894013"/>
          <p14:tracePt t="17327" x="6619875" y="2894013"/>
          <p14:tracePt t="17335" x="6600825" y="2887663"/>
          <p14:tracePt t="17351" x="6594475" y="2881313"/>
          <p14:tracePt t="17359" x="6588125" y="2874963"/>
          <p14:tracePt t="17366" x="6581775" y="2868613"/>
          <p14:tracePt t="17374" x="6575425" y="2868613"/>
          <p14:tracePt t="17382" x="6562725" y="2868613"/>
          <p14:tracePt t="17390" x="6556375" y="2862263"/>
          <p14:tracePt t="17398" x="6537325" y="2855913"/>
          <p14:tracePt t="17406" x="6524625" y="2855913"/>
          <p14:tracePt t="17414" x="6518275" y="2855913"/>
          <p14:tracePt t="17422" x="6511925" y="2849563"/>
          <p14:tracePt t="17430" x="6505575" y="2843213"/>
          <p14:tracePt t="17438" x="6505575" y="2836863"/>
          <p14:tracePt t="17446" x="6505575" y="2824163"/>
          <p14:tracePt t="17461" x="6499225" y="2824163"/>
          <p14:tracePt t="17504" x="6499225" y="2817813"/>
          <p14:tracePt t="17512" x="6492875" y="2811463"/>
          <p14:tracePt t="17520" x="6480175" y="2805113"/>
          <p14:tracePt t="17528" x="6473825" y="2805113"/>
          <p14:tracePt t="17726" x="6473825" y="2811463"/>
          <p14:tracePt t="17741" x="6473825" y="2817813"/>
          <p14:tracePt t="17752" x="6480175" y="2817813"/>
          <p14:tracePt t="17761" x="6486525" y="2824163"/>
          <p14:tracePt t="17768" x="6492875" y="2830513"/>
          <p14:tracePt t="17777" x="6492875" y="2836863"/>
          <p14:tracePt t="17784" x="6499225" y="2836863"/>
          <p14:tracePt t="17793" x="6505575" y="2843213"/>
          <p14:tracePt t="17801" x="6505575" y="2855913"/>
          <p14:tracePt t="17809" x="6511925" y="2855913"/>
          <p14:tracePt t="17816" x="6518275" y="2862263"/>
          <p14:tracePt t="17840" x="6524625" y="2862263"/>
          <p14:tracePt t="17852" x="6524625" y="2868613"/>
          <p14:tracePt t="17890" x="6530975" y="2868613"/>
          <p14:tracePt t="17902" x="6537325" y="2868613"/>
          <p14:tracePt t="17918" x="6550025" y="2868613"/>
          <p14:tracePt t="17928" x="6556375" y="2868613"/>
          <p14:tracePt t="17934" x="6562725" y="2868613"/>
          <p14:tracePt t="17951" x="6569075" y="2868613"/>
          <p14:tracePt t="17959" x="6575425" y="2868613"/>
          <p14:tracePt t="17998" x="6581775" y="2868613"/>
          <p14:tracePt t="18007" x="6588125" y="2868613"/>
          <p14:tracePt t="18020" x="6594475" y="2868613"/>
          <p14:tracePt t="18028" x="6607175" y="2868613"/>
          <p14:tracePt t="18045" x="6619875" y="2868613"/>
          <p14:tracePt t="18052" x="6626225" y="2868613"/>
          <p14:tracePt t="18061" x="6634163" y="2868613"/>
          <p14:tracePt t="18068" x="6646863" y="2874963"/>
          <p14:tracePt t="18077" x="6665913" y="2874963"/>
          <p14:tracePt t="18084" x="6684963" y="2881313"/>
          <p14:tracePt t="18093" x="6710363" y="2887663"/>
          <p14:tracePt t="18100" x="6735763" y="2894013"/>
          <p14:tracePt t="18109" x="6761163" y="2894013"/>
          <p14:tracePt t="18117" x="6780213" y="2900363"/>
          <p14:tracePt t="18125" x="6792913" y="2906713"/>
          <p14:tracePt t="18132" x="6818313" y="2906713"/>
          <p14:tracePt t="18140" x="6837363" y="2906713"/>
          <p14:tracePt t="18148" x="6850063" y="2906713"/>
          <p14:tracePt t="18156" x="6869113" y="2906713"/>
          <p14:tracePt t="18162" x="6888163" y="2913063"/>
          <p14:tracePt t="18170" x="6894513" y="2913063"/>
          <p14:tracePt t="18178" x="6907213" y="2913063"/>
          <p14:tracePt t="18186" x="6919913" y="2913063"/>
          <p14:tracePt t="18194" x="6926263" y="2913063"/>
          <p14:tracePt t="18202" x="6945313" y="2913063"/>
          <p14:tracePt t="18211" x="6977063" y="2913063"/>
          <p14:tracePt t="18218" x="7021513" y="2913063"/>
          <p14:tracePt t="18227" x="7065963" y="2913063"/>
          <p14:tracePt t="18234" x="7105650" y="2913063"/>
          <p14:tracePt t="18243" x="7150100" y="2913063"/>
          <p14:tracePt t="18250" x="7194550" y="2913063"/>
          <p14:tracePt t="18260" x="7226300" y="2913063"/>
          <p14:tracePt t="18266" x="7245350" y="2913063"/>
          <p14:tracePt t="18275" x="7251700" y="2913063"/>
          <p14:tracePt t="18296" x="7258050" y="2913063"/>
          <p14:tracePt t="18320" x="7264400" y="2913063"/>
          <p14:tracePt t="18328" x="7289800" y="2906713"/>
          <p14:tracePt t="18336" x="7334250" y="2900363"/>
          <p14:tracePt t="18344" x="7378700" y="2900363"/>
          <p14:tracePt t="18352" x="7416800" y="2894013"/>
          <p14:tracePt t="18361" x="7423150" y="2894013"/>
          <p14:tracePt t="18368" x="7429500" y="2894013"/>
          <p14:tracePt t="18377" x="7435850" y="2894013"/>
          <p14:tracePt t="21984" x="7435850" y="2906713"/>
          <p14:tracePt t="21992" x="7435850" y="2913063"/>
          <p14:tracePt t="22000" x="7467600" y="2881313"/>
          <p14:tracePt t="22008" x="7518400" y="2830513"/>
          <p14:tracePt t="22016" x="7570788" y="2784475"/>
          <p14:tracePt t="22024" x="7589838" y="2771775"/>
          <p14:tracePt t="22032" x="7602538" y="2752725"/>
          <p14:tracePt t="22043" x="7627938" y="2714625"/>
          <p14:tracePt t="22048" x="7640638" y="2670175"/>
          <p14:tracePt t="22058" x="7659688" y="2632075"/>
          <p14:tracePt t="22066" x="7666038" y="2600325"/>
          <p14:tracePt t="22075" x="7672388" y="2549525"/>
          <p14:tracePt t="22082" x="7678738" y="2498725"/>
          <p14:tracePt t="22091" x="7685088" y="2454275"/>
          <p14:tracePt t="22098" x="7691438" y="2397125"/>
          <p14:tracePt t="22107" x="7691438" y="2351088"/>
          <p14:tracePt t="22114" x="7691438" y="2306638"/>
          <p14:tracePt t="22123" x="7678738" y="2262188"/>
          <p14:tracePt t="22130" x="7666038" y="2236788"/>
          <p14:tracePt t="22139" x="7653338" y="2224088"/>
          <p14:tracePt t="22144" x="7615238" y="2185988"/>
          <p14:tracePt t="22152" x="7570788" y="2135188"/>
          <p14:tracePt t="22160" x="7505700" y="2090738"/>
          <p14:tracePt t="22168" x="7442200" y="2058988"/>
          <p14:tracePt t="22176" x="7353300" y="2020888"/>
          <p14:tracePt t="22184" x="7245350" y="1995488"/>
          <p14:tracePt t="22192" x="7137400" y="1970088"/>
          <p14:tracePt t="22200" x="7002463" y="1951038"/>
          <p14:tracePt t="22208" x="6894513" y="1931988"/>
          <p14:tracePt t="22216" x="6792913" y="1911350"/>
          <p14:tracePt t="22225" x="6684963" y="1898650"/>
          <p14:tracePt t="22232" x="6588125" y="1879600"/>
          <p14:tracePt t="22241" x="6524625" y="1879600"/>
          <p14:tracePt t="22248" x="6467475" y="1879600"/>
          <p14:tracePt t="22257" x="6423025" y="1879600"/>
          <p14:tracePt t="22264" x="6403975" y="1892300"/>
          <p14:tracePt t="22273" x="6397625" y="1905000"/>
          <p14:tracePt t="22278" x="6384925" y="1931988"/>
          <p14:tracePt t="22286" x="6365875" y="1982788"/>
          <p14:tracePt t="22295" x="6340475" y="2090738"/>
          <p14:tracePt t="22302" x="6334125" y="2205038"/>
          <p14:tracePt t="22311" x="6321425" y="2312988"/>
          <p14:tracePt t="22318" x="6315075" y="2409825"/>
          <p14:tracePt t="22326" x="6315075" y="2498725"/>
          <p14:tracePt t="22334" x="6334125" y="2562225"/>
          <p14:tracePt t="22342" x="6378575" y="2638425"/>
          <p14:tracePt t="22350" x="6429375" y="2708275"/>
          <p14:tracePt t="22358" x="6486525" y="2759075"/>
          <p14:tracePt t="22366" x="6556375" y="2811463"/>
          <p14:tracePt t="22374" x="6626225" y="2862263"/>
          <p14:tracePt t="22382" x="6704013" y="2919413"/>
          <p14:tracePt t="22391" x="6818313" y="2963863"/>
          <p14:tracePt t="22398" x="6932613" y="3014663"/>
          <p14:tracePt t="22407" x="7040563" y="3040063"/>
          <p14:tracePt t="22414" x="7150100" y="3065463"/>
          <p14:tracePt t="22423" x="7258050" y="3084513"/>
          <p14:tracePt t="22428" x="7340600" y="3103563"/>
          <p14:tracePt t="22440" x="7397750" y="3109913"/>
          <p14:tracePt t="22447" x="7423150" y="3109913"/>
          <p14:tracePt t="23148" x="7416800" y="3103563"/>
          <p14:tracePt t="23164" x="7416800" y="3097213"/>
          <p14:tracePt t="23173" x="7423150" y="3046413"/>
          <p14:tracePt t="23180" x="7435850" y="2970213"/>
          <p14:tracePt t="23190" x="7429500" y="2913063"/>
          <p14:tracePt t="23196" x="7423150" y="2900363"/>
          <p14:tracePt t="23207" x="7423150" y="2881313"/>
          <p14:tracePt t="23214" x="7416800" y="2862263"/>
          <p14:tracePt t="23223" x="7391400" y="2843213"/>
          <p14:tracePt t="23230" x="7340600" y="2830513"/>
          <p14:tracePt t="23239" x="7289800" y="2817813"/>
          <p14:tracePt t="23246" x="7245350" y="2817813"/>
          <p14:tracePt t="23252" x="7200900" y="2817813"/>
          <p14:tracePt t="23260" x="7156450" y="2811463"/>
          <p14:tracePt t="23268" x="7124700" y="2811463"/>
          <p14:tracePt t="23276" x="7099300" y="2811463"/>
          <p14:tracePt t="23284" x="7092950" y="2805113"/>
          <p14:tracePt t="23292" x="7085013" y="2805113"/>
          <p14:tracePt t="23548" x="7092950" y="2811463"/>
          <p14:tracePt t="23556" x="7092950" y="2817813"/>
          <p14:tracePt t="23576" x="7099300" y="2817813"/>
          <p14:tracePt t="23584" x="7112000" y="2836863"/>
          <p14:tracePt t="23592" x="7131050" y="2849563"/>
          <p14:tracePt t="23600" x="7137400" y="2855913"/>
          <p14:tracePt t="23608" x="7143750" y="2881313"/>
          <p14:tracePt t="23616" x="7150100" y="2894013"/>
          <p14:tracePt t="23624" x="7156450" y="2906713"/>
          <p14:tracePt t="26136" x="7150100" y="2906713"/>
          <p14:tracePt t="26153" x="7143750" y="2906713"/>
          <p14:tracePt t="26160" x="7118350" y="2932113"/>
          <p14:tracePt t="26170" x="7034213" y="3027363"/>
          <p14:tracePt t="26176" x="6856413" y="3148013"/>
          <p14:tracePt t="26185" x="6672263" y="3238500"/>
          <p14:tracePt t="26193" x="6461125" y="3289300"/>
          <p14:tracePt t="26198" x="6188075" y="3346450"/>
          <p14:tracePt t="26206" x="5881688" y="3441700"/>
          <p14:tracePt t="26215" x="5619750" y="3524250"/>
          <p14:tracePt t="26223" x="5372100" y="3619500"/>
          <p14:tracePt t="26230" x="5192713" y="3697288"/>
          <p14:tracePt t="26238" x="5072063" y="3741738"/>
          <p14:tracePt t="26246" x="4976813" y="3786188"/>
          <p14:tracePt t="26254" x="4926013" y="3836988"/>
          <p14:tracePt t="26262" x="4875213" y="3887788"/>
          <p14:tracePt t="26270" x="4856163" y="3932238"/>
          <p14:tracePt t="26278" x="4837113" y="3983038"/>
          <p14:tracePt t="26287" x="4824413" y="4027488"/>
          <p14:tracePt t="26294" x="4811713" y="4046538"/>
          <p14:tracePt t="26303" x="4778375" y="4065588"/>
          <p14:tracePt t="26310" x="4740275" y="4079875"/>
          <p14:tracePt t="26319" x="4689475" y="4079875"/>
          <p14:tracePt t="26324" x="4632325" y="4073525"/>
          <p14:tracePt t="26332" x="4543425" y="4052888"/>
          <p14:tracePt t="26340" x="4441825" y="4033838"/>
          <p14:tracePt t="26348" x="4300538" y="4014788"/>
          <p14:tracePt t="26356" x="4179888" y="3995738"/>
          <p14:tracePt t="26364" x="4071938" y="3976688"/>
          <p14:tracePt t="26372" x="3970338" y="3957638"/>
          <p14:tracePt t="26380" x="3848100" y="3944938"/>
          <p14:tracePt t="26388" x="3752850" y="3925888"/>
          <p14:tracePt t="26396" x="3676650" y="3906838"/>
          <p14:tracePt t="26404" x="3581400" y="3913188"/>
          <p14:tracePt t="26412" x="3492500" y="3925888"/>
          <p14:tracePt t="26421" x="3408363" y="3944938"/>
          <p14:tracePt t="26428" x="3338513" y="3963988"/>
          <p14:tracePt t="26437" x="3255963" y="3976688"/>
          <p14:tracePt t="26444" x="3160713" y="4002088"/>
          <p14:tracePt t="26453" x="3078163" y="4027488"/>
          <p14:tracePt t="26459" x="3001963" y="4073525"/>
          <p14:tracePt t="26467" x="2924175" y="4137025"/>
          <p14:tracePt t="26474" x="2841625" y="4206875"/>
          <p14:tracePt t="26482" x="2790825" y="4264025"/>
          <p14:tracePt t="26490" x="2765425" y="4321175"/>
          <p14:tracePt t="26498" x="2765425" y="4327525"/>
          <p14:tracePt t="26876" x="2771775" y="4321175"/>
          <p14:tracePt t="26928" x="2771775" y="4314825"/>
          <p14:tracePt t="26936" x="2784475" y="4308475"/>
          <p14:tracePt t="26944" x="2784475" y="4295775"/>
          <p14:tracePt t="26952" x="2797175" y="4289425"/>
          <p14:tracePt t="27008" x="2803525" y="4289425"/>
          <p14:tracePt t="27052" x="2803525" y="4283075"/>
          <p14:tracePt t="27060" x="2809875" y="4283075"/>
          <p14:tracePt t="27070" x="2822575" y="4276725"/>
          <p14:tracePt t="27076" x="2828925" y="4276725"/>
          <p14:tracePt t="27085" x="2841625" y="4276725"/>
          <p14:tracePt t="27092" x="2854325" y="4270375"/>
          <p14:tracePt t="27101" x="2860675" y="4270375"/>
          <p14:tracePt t="27109" x="2879725" y="4264025"/>
          <p14:tracePt t="27114" x="2898775" y="4251325"/>
          <p14:tracePt t="27122" x="2924175" y="4238625"/>
          <p14:tracePt t="27130" x="2955925" y="4225925"/>
          <p14:tracePt t="27138" x="2976563" y="4213225"/>
          <p14:tracePt t="27146" x="2995613" y="4200525"/>
          <p14:tracePt t="27154" x="3008313" y="4194175"/>
          <p14:tracePt t="27186" x="3001963" y="4194175"/>
          <p14:tracePt t="27194" x="2995613" y="4194175"/>
          <p14:tracePt t="27203" x="2976563" y="4194175"/>
          <p14:tracePt t="27210" x="2955925" y="4187825"/>
          <p14:tracePt t="27219" x="2943225" y="4187825"/>
          <p14:tracePt t="27226" x="2924175" y="4187825"/>
          <p14:tracePt t="27235" x="2905125" y="4187825"/>
          <p14:tracePt t="27242" x="2892425" y="4187825"/>
          <p14:tracePt t="27251" x="2879725" y="4187825"/>
          <p14:tracePt t="27256" x="2867025" y="4194175"/>
          <p14:tracePt t="27264" x="2854325" y="4200525"/>
          <p14:tracePt t="27272" x="2847975" y="4213225"/>
          <p14:tracePt t="27280" x="2835275" y="4219575"/>
          <p14:tracePt t="27288" x="2828925" y="4232275"/>
          <p14:tracePt t="27296" x="2822575" y="4238625"/>
          <p14:tracePt t="27304" x="2816225" y="4238625"/>
          <p14:tracePt t="27312" x="2809875" y="4244975"/>
          <p14:tracePt t="27356" x="2809875" y="4257675"/>
          <p14:tracePt t="27364" x="2809875" y="4270375"/>
          <p14:tracePt t="27380" x="2809875" y="4283075"/>
          <p14:tracePt t="27394" x="2809875" y="4289425"/>
          <p14:tracePt t="27422" x="2816225" y="4289425"/>
          <p14:tracePt t="27442" x="2816225" y="4283075"/>
          <p14:tracePt t="27472" x="2809875" y="4289425"/>
          <p14:tracePt t="27478" x="2803525" y="4295775"/>
          <p14:tracePt t="27486" x="2803525" y="4302125"/>
          <p14:tracePt t="27502" x="2803525" y="4308475"/>
          <p14:tracePt t="27510" x="2803525" y="4314825"/>
          <p14:tracePt t="27519" x="2803525" y="4321175"/>
          <p14:tracePt t="27533" x="2809875" y="4321175"/>
          <p14:tracePt t="27540" x="2816225" y="4321175"/>
          <p14:tracePt t="27549" x="2822575" y="4321175"/>
          <p14:tracePt t="27556" x="2835275" y="4314825"/>
          <p14:tracePt t="27564" x="2835275" y="4308475"/>
          <p14:tracePt t="27580" x="2841625" y="4302125"/>
          <p14:tracePt t="27588" x="2841625" y="4289425"/>
          <p14:tracePt t="27596" x="2841625" y="4283075"/>
          <p14:tracePt t="27604" x="2854325" y="4270375"/>
          <p14:tracePt t="27612" x="2867025" y="4257675"/>
          <p14:tracePt t="27620" x="2892425" y="4244975"/>
          <p14:tracePt t="27628" x="2924175" y="4232275"/>
          <p14:tracePt t="27636" x="2976563" y="4219575"/>
          <p14:tracePt t="27644" x="3027363" y="4200525"/>
          <p14:tracePt t="27653" x="3097213" y="4187825"/>
          <p14:tracePt t="27658" x="3173413" y="4168775"/>
          <p14:tracePt t="27667" x="3268663" y="4149725"/>
          <p14:tracePt t="27674" x="3376613" y="4124325"/>
          <p14:tracePt t="27683" x="3479800" y="4105275"/>
          <p14:tracePt t="27690" x="3587750" y="4086225"/>
          <p14:tracePt t="27699" x="3746500" y="4046538"/>
          <p14:tracePt t="27706" x="3938588" y="3995738"/>
          <p14:tracePt t="27715" x="4135438" y="3919538"/>
          <p14:tracePt t="27722" x="4359275" y="3843338"/>
          <p14:tracePt t="27730" x="4562475" y="3754438"/>
          <p14:tracePt t="27738" x="4752975" y="3638550"/>
          <p14:tracePt t="27746" x="4964113" y="3517900"/>
          <p14:tracePt t="27754" x="5180013" y="3371850"/>
          <p14:tracePt t="27762" x="5416550" y="3232150"/>
          <p14:tracePt t="27770" x="5664200" y="3122613"/>
          <p14:tracePt t="27778" x="5945188" y="3040063"/>
          <p14:tracePt t="27786" x="6207125" y="2970213"/>
          <p14:tracePt t="27794" x="6467475" y="2874963"/>
          <p14:tracePt t="27801" x="6792913" y="2771775"/>
          <p14:tracePt t="27808" x="7118350" y="2663825"/>
          <p14:tracePt t="27817" x="7404100" y="2581275"/>
          <p14:tracePt t="27825" x="7704138" y="2511425"/>
          <p14:tracePt t="27833" x="7920038" y="2435225"/>
          <p14:tracePt t="27841" x="8112125" y="2397125"/>
          <p14:tracePt t="27849" x="8321675" y="2344738"/>
          <p14:tracePt t="27856" x="8469313" y="2325688"/>
          <p14:tracePt t="27864" x="8653463" y="2300288"/>
          <p14:tracePt t="27872" x="8888413" y="2236788"/>
          <p14:tracePt t="27880" x="9124950" y="2173288"/>
          <p14:tracePt t="27966" x="47625" y="2100263"/>
          <p14:tracePt t="27975" x="76200" y="2095500"/>
          <p14:tracePt t="27990" x="95250" y="2090738"/>
          <p14:tracePt t="28007" x="123825" y="2090738"/>
          <p14:tracePt t="28023" x="138113" y="2081213"/>
          <p14:tracePt t="28040" x="157163" y="2071688"/>
          <p14:tracePt t="28056" x="166688" y="2066925"/>
          <p14:tracePt t="28128" x="171450" y="2066925"/>
          <p14:tracePt t="28607" x="166688" y="2066925"/>
          <p14:tracePt t="28614" x="157163" y="2066925"/>
          <p14:tracePt t="28623" x="142875" y="2066925"/>
          <p14:tracePt t="28639" x="128588" y="2066925"/>
          <p14:tracePt t="28656" x="109538" y="2066925"/>
          <p14:tracePt t="28673" x="80963" y="2066925"/>
          <p14:tracePt t="28690" x="71438" y="2066925"/>
          <p14:tracePt t="28733" x="66675" y="2062163"/>
          <p14:tracePt t="28753" x="61913" y="2062163"/>
          <p14:tracePt t="28787" x="61913" y="2057400"/>
          <p14:tracePt t="28815" x="57150" y="2057400"/>
          <p14:tracePt t="28826" x="52388" y="2057400"/>
          <p14:tracePt t="28835" x="52388" y="2052638"/>
          <p14:tracePt t="28842" x="47625" y="2052638"/>
          <p14:tracePt t="28856" x="47625" y="2047875"/>
          <p14:tracePt t="28872" x="42863" y="2047875"/>
          <p14:tracePt t="28889" x="33338" y="2043113"/>
          <p14:tracePt t="28890" x="33338" y="2038350"/>
          <p14:tracePt t="28906" x="19050" y="2033588"/>
          <p14:tracePt t="28922" x="9525" y="2033588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kern="100" dirty="0">
                <a:latin typeface="Calibri" panose="020F0502020204030204" pitchFamily="34" charset="0"/>
                <a:ea typeface="SimSun" panose="02010600030101010101" pitchFamily="2" charset="-122"/>
              </a:rPr>
              <a:t>Reading/References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C8CCD-B450-443A-936B-99867EFECF3E}"/>
              </a:ext>
            </a:extLst>
          </p:cNvPr>
          <p:cNvSpPr txBox="1"/>
          <p:nvPr/>
        </p:nvSpPr>
        <p:spPr>
          <a:xfrm>
            <a:off x="422071" y="1575542"/>
            <a:ext cx="86965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Supporting Notebook</a:t>
            </a:r>
          </a:p>
          <a:p>
            <a:endParaRPr lang="en-GB" b="1" dirty="0">
              <a:solidFill>
                <a:srgbClr val="212121"/>
              </a:solidFill>
              <a:latin typeface="Roboto" panose="020B0604020202020204" pitchFamily="2" charset="0"/>
            </a:endParaRPr>
          </a:p>
          <a:p>
            <a:r>
              <a:rPr lang="en-GB" b="1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Definitions of fairness </a:t>
            </a:r>
          </a:p>
          <a:p>
            <a:r>
              <a:rPr lang="en-GB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(Verma &amp; Rubin, 2018) </a:t>
            </a:r>
            <a:r>
              <a:rPr lang="en-GB" b="0" i="0" dirty="0">
                <a:effectLst/>
                <a:latin typeface="Roboto" panose="020B0604020202020204" pitchFamily="2" charset="0"/>
                <a:hlinkClick r:id="rId2"/>
              </a:rPr>
              <a:t>Fairness Definitions Explained</a:t>
            </a:r>
            <a:endParaRPr lang="en-GB" b="0" i="0" dirty="0">
              <a:effectLst/>
              <a:latin typeface="Roboto" panose="020B0604020202020204" pitchFamily="2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Helvetica Neue"/>
              </a:rPr>
              <a:t>Mehrabi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et al., 2021). </a:t>
            </a:r>
            <a:r>
              <a:rPr lang="en-GB" b="0" i="0" u="sng" dirty="0">
                <a:solidFill>
                  <a:srgbClr val="296EAA"/>
                </a:solidFill>
                <a:effectLst/>
                <a:latin typeface="Helvetica Neue"/>
                <a:hlinkClick r:id="rId3"/>
              </a:rPr>
              <a:t>A survey on bias and fairness in machine learning</a:t>
            </a:r>
            <a:endParaRPr lang="en-GB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GB" dirty="0"/>
          </a:p>
          <a:p>
            <a:r>
              <a:rPr lang="en-GB" b="1" dirty="0"/>
              <a:t>Metrics</a:t>
            </a:r>
          </a:p>
          <a:p>
            <a:r>
              <a:rPr lang="en-GB" b="0" i="0" dirty="0">
                <a:effectLst/>
                <a:latin typeface="Roboto" panose="02000000000000000000" pitchFamily="2" charset="0"/>
                <a:hlinkClick r:id="rId4"/>
              </a:rPr>
              <a:t>https://www.holisticai.com/open-source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63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14"/>
    </mc:Choice>
    <mc:Fallback xmlns="">
      <p:transition spd="slow" advTm="57014"/>
    </mc:Fallback>
  </mc:AlternateContent>
  <p:extLst>
    <p:ext uri="{3A86A75C-4F4B-4683-9AE1-C65F6400EC91}">
      <p14:laserTraceLst xmlns:p14="http://schemas.microsoft.com/office/powerpoint/2010/main">
        <p14:tracePtLst>
          <p14:tracePt t="33401" x="2306638" y="4824413"/>
          <p14:tracePt t="33409" x="2357438" y="4614863"/>
          <p14:tracePt t="33417" x="2471738" y="4302125"/>
          <p14:tracePt t="33426" x="2600325" y="4014788"/>
          <p14:tracePt t="33433" x="2714625" y="3767138"/>
          <p14:tracePt t="33442" x="2835275" y="3536950"/>
          <p14:tracePt t="33449" x="2982913" y="3340100"/>
          <p14:tracePt t="33458" x="3084513" y="3198813"/>
          <p14:tracePt t="33465" x="3160713" y="3059113"/>
          <p14:tracePt t="33474" x="3230563" y="2874963"/>
          <p14:tracePt t="33481" x="3313113" y="2708275"/>
          <p14:tracePt t="33490" x="3370263" y="2555875"/>
          <p14:tracePt t="33495" x="3395663" y="2287588"/>
          <p14:tracePt t="33506" x="3408363" y="2046288"/>
          <p14:tracePt t="33515" x="3402013" y="1797050"/>
          <p14:tracePt t="33522" x="3357563" y="1606550"/>
          <p14:tracePt t="33528" x="3281363" y="1511300"/>
          <p14:tracePt t="33535" x="3211513" y="1471613"/>
          <p14:tracePt t="33543" x="3135313" y="1446213"/>
          <p14:tracePt t="33551" x="3046413" y="1427163"/>
          <p14:tracePt t="33559" x="2962275" y="1420813"/>
          <p14:tracePt t="33567" x="2867025" y="1420813"/>
          <p14:tracePt t="33575" x="2790825" y="1420813"/>
          <p14:tracePt t="33583" x="2740025" y="1433513"/>
          <p14:tracePt t="33592" x="2682875" y="1452563"/>
          <p14:tracePt t="33599" x="2632075" y="1477963"/>
          <p14:tracePt t="33608" x="2574925" y="1511300"/>
          <p14:tracePt t="33615" x="2517775" y="1549400"/>
          <p14:tracePt t="33624" x="2459038" y="1593850"/>
          <p14:tracePt t="33631" x="2408238" y="1644650"/>
          <p14:tracePt t="33640" x="2363788" y="1682750"/>
          <p14:tracePt t="33648" x="2319338" y="1733550"/>
          <p14:tracePt t="33656" x="2281238" y="1778000"/>
          <p14:tracePt t="33662" x="2236788" y="1841500"/>
          <p14:tracePt t="33670" x="2192338" y="1905000"/>
          <p14:tracePt t="33677" x="2179638" y="1995488"/>
          <p14:tracePt t="33686" x="2141538" y="2084388"/>
          <p14:tracePt t="33694" x="2128838" y="2147888"/>
          <p14:tracePt t="33702" x="2116138" y="2211388"/>
          <p14:tracePt t="33710" x="2116138" y="2274888"/>
          <p14:tracePt t="33717" x="2154238" y="2344738"/>
          <p14:tracePt t="33726" x="2205038" y="2403475"/>
          <p14:tracePt t="33733" x="2306638" y="2460625"/>
          <p14:tracePt t="33742" x="2408238" y="2517775"/>
          <p14:tracePt t="33749" x="2562225" y="2562225"/>
          <p14:tracePt t="33758" x="2689225" y="2587625"/>
          <p14:tracePt t="33765" x="2803525" y="2600325"/>
          <p14:tracePt t="33774" x="2949575" y="2600325"/>
          <p14:tracePt t="33781" x="3065463" y="2606675"/>
          <p14:tracePt t="33792" x="3198813" y="2619375"/>
          <p14:tracePt t="33798" x="3363913" y="2600325"/>
          <p14:tracePt t="33806" x="3467100" y="2581275"/>
          <p14:tracePt t="33814" x="3543300" y="2568575"/>
          <p14:tracePt t="33822" x="3600450" y="2549525"/>
          <p14:tracePt t="33830" x="3644900" y="2536825"/>
          <p14:tracePt t="33838" x="3663950" y="2524125"/>
          <p14:tracePt t="33845" x="3676650" y="2517775"/>
          <p14:tracePt t="33853" x="3683000" y="2505075"/>
          <p14:tracePt t="33951" x="3676650" y="2505075"/>
          <p14:tracePt t="33959" x="3663950" y="2505075"/>
          <p14:tracePt t="33967" x="3651250" y="2505075"/>
          <p14:tracePt t="33975" x="3638550" y="2517775"/>
          <p14:tracePt t="33983" x="3619500" y="2517775"/>
          <p14:tracePt t="33992" x="3587750" y="2517775"/>
          <p14:tracePt t="33999" x="3543300" y="2517775"/>
          <p14:tracePt t="34008" x="3486150" y="2524125"/>
          <p14:tracePt t="34015" x="3435350" y="2524125"/>
          <p14:tracePt t="34024" x="3370263" y="2524125"/>
          <p14:tracePt t="34031" x="3275013" y="2536825"/>
          <p14:tracePt t="34040" x="3179763" y="2543175"/>
          <p14:tracePt t="34047" x="3084513" y="2543175"/>
          <p14:tracePt t="34056" x="2976563" y="2543175"/>
          <p14:tracePt t="34064" x="2867025" y="2524125"/>
          <p14:tracePt t="34069" x="2733675" y="2505075"/>
          <p14:tracePt t="34077" x="2574925" y="2479675"/>
          <p14:tracePt t="34085" x="2351088" y="2466975"/>
          <p14:tracePt t="34093" x="2147888" y="2473325"/>
          <p14:tracePt t="34102" x="1930400" y="2486025"/>
          <p14:tracePt t="34110" x="1689100" y="2498725"/>
          <p14:tracePt t="34117" x="1516063" y="2536825"/>
          <p14:tracePt t="34125" x="1408113" y="2543175"/>
          <p14:tracePt t="34133" x="1325563" y="2562225"/>
          <p14:tracePt t="34142" x="1262063" y="2574925"/>
          <p14:tracePt t="34149" x="1243013" y="2581275"/>
          <p14:tracePt t="34158" x="1236663" y="2587625"/>
          <p14:tracePt t="34174" x="1236663" y="2593975"/>
          <p14:tracePt t="34181" x="1243013" y="2606675"/>
          <p14:tracePt t="34190" x="1262063" y="2638425"/>
          <p14:tracePt t="34198" x="1319213" y="2689225"/>
          <p14:tracePt t="34206" x="1408113" y="2733675"/>
          <p14:tracePt t="34212" x="1522413" y="2784475"/>
          <p14:tracePt t="34220" x="1714500" y="2830513"/>
          <p14:tracePt t="34227" x="1917700" y="2855913"/>
          <p14:tracePt t="34236" x="2147888" y="2881313"/>
          <p14:tracePt t="34243" x="2452688" y="2906713"/>
          <p14:tracePt t="34252" x="2740025" y="2906713"/>
          <p14:tracePt t="34260" x="3040063" y="2906713"/>
          <p14:tracePt t="34267" x="3325813" y="2887663"/>
          <p14:tracePt t="34275" x="3594100" y="2862263"/>
          <p14:tracePt t="34283" x="3816350" y="2862263"/>
          <p14:tracePt t="34292" x="4033838" y="2849563"/>
          <p14:tracePt t="34299" x="4230688" y="2849563"/>
          <p14:tracePt t="34308" x="4435475" y="2868613"/>
          <p14:tracePt t="34315" x="4619625" y="2887663"/>
          <p14:tracePt t="34325" x="4740275" y="2906713"/>
          <p14:tracePt t="34331" x="4849813" y="2906713"/>
          <p14:tracePt t="34340" x="4951413" y="2906713"/>
          <p14:tracePt t="34345" x="5046663" y="2906713"/>
          <p14:tracePt t="34354" x="5122863" y="2906713"/>
          <p14:tracePt t="34362" x="5186363" y="2900363"/>
          <p14:tracePt t="34369" x="5224463" y="2887663"/>
          <p14:tracePt t="34377" x="5243513" y="2874963"/>
          <p14:tracePt t="34385" x="5249863" y="2862263"/>
          <p14:tracePt t="34393" x="5249863" y="2849563"/>
          <p14:tracePt t="34401" x="5249863" y="2843213"/>
          <p14:tracePt t="34409" x="5243513" y="2830513"/>
          <p14:tracePt t="34417" x="5224463" y="2824163"/>
          <p14:tracePt t="34425" x="5199063" y="2817813"/>
          <p14:tracePt t="34433" x="5154613" y="2811463"/>
          <p14:tracePt t="34442" x="5103813" y="2811463"/>
          <p14:tracePt t="34449" x="5059363" y="2811463"/>
          <p14:tracePt t="34458" x="4995863" y="2811463"/>
          <p14:tracePt t="34465" x="4919663" y="2811463"/>
          <p14:tracePt t="34472" x="4856163" y="2830513"/>
          <p14:tracePt t="34480" x="4784725" y="2843213"/>
          <p14:tracePt t="34488" x="4752975" y="2868613"/>
          <p14:tracePt t="34495" x="4714875" y="2887663"/>
          <p14:tracePt t="34503" x="4702175" y="2906713"/>
          <p14:tracePt t="34511" x="4695825" y="2938463"/>
          <p14:tracePt t="34519" x="4702175" y="2982913"/>
          <p14:tracePt t="34527" x="4752975" y="3027363"/>
          <p14:tracePt t="34535" x="4837113" y="3040063"/>
          <p14:tracePt t="34543" x="4976813" y="3059113"/>
          <p14:tracePt t="34552" x="5180013" y="3084513"/>
          <p14:tracePt t="34559" x="5403850" y="3097213"/>
          <p14:tracePt t="34567" x="5581650" y="3109913"/>
          <p14:tracePt t="34576" x="5754688" y="3109913"/>
          <p14:tracePt t="34583" x="5926138" y="3109913"/>
          <p14:tracePt t="34592" x="6129338" y="3122613"/>
          <p14:tracePt t="34599" x="6270625" y="3141663"/>
          <p14:tracePt t="34608" x="6359525" y="3148013"/>
          <p14:tracePt t="34614" x="6410325" y="3160713"/>
          <p14:tracePt t="34622" x="6429375" y="3160713"/>
          <p14:tracePt t="34658" x="6423025" y="3160713"/>
          <p14:tracePt t="34665" x="6416675" y="3160713"/>
          <p14:tracePt t="34674" x="6410325" y="3160713"/>
          <p14:tracePt t="34876" x="6353175" y="3198813"/>
          <p14:tracePt t="34881" x="6276975" y="3244850"/>
          <p14:tracePt t="34889" x="6213475" y="3270250"/>
          <p14:tracePt t="34897" x="6175375" y="3282950"/>
          <p14:tracePt t="34906" x="6135688" y="3295650"/>
          <p14:tracePt t="34913" x="6122988" y="3308350"/>
          <p14:tracePt t="34931" x="6116638" y="3308350"/>
          <p14:tracePt t="35238" x="6110288" y="3308350"/>
          <p14:tracePt t="35246" x="6103938" y="3314700"/>
          <p14:tracePt t="35254" x="6078538" y="3352800"/>
          <p14:tracePt t="35262" x="6034088" y="3403600"/>
          <p14:tracePt t="35269" x="5970588" y="3454400"/>
          <p14:tracePt t="35277" x="5900738" y="3505200"/>
          <p14:tracePt t="35285" x="5843588" y="3556000"/>
          <p14:tracePt t="35293" x="5792788" y="3606800"/>
          <p14:tracePt t="35302" x="5754688" y="3659188"/>
          <p14:tracePt t="35310" x="5722938" y="3722688"/>
          <p14:tracePt t="35315" x="5716588" y="3722688"/>
          <p14:tracePt t="35335" x="5716588" y="3729038"/>
          <p14:tracePt t="35343" x="5702300" y="3754438"/>
          <p14:tracePt t="35352" x="5702300" y="3779838"/>
          <p14:tracePt t="35538" x="5722938" y="3779838"/>
          <p14:tracePt t="35546" x="5722938" y="3786188"/>
          <p14:tracePt t="35554" x="5722938" y="3798888"/>
          <p14:tracePt t="35562" x="5702300" y="3798888"/>
          <p14:tracePt t="35570" x="5657850" y="3798888"/>
          <p14:tracePt t="35577" x="5588000" y="3817938"/>
          <p14:tracePt t="35585" x="5530850" y="3830638"/>
          <p14:tracePt t="35592" x="5473700" y="3862388"/>
          <p14:tracePt t="35599" x="5422900" y="3894138"/>
          <p14:tracePt t="35608" x="5365750" y="3919538"/>
          <p14:tracePt t="35615" x="5302250" y="3944938"/>
          <p14:tracePt t="35624" x="5224463" y="3970338"/>
          <p14:tracePt t="35631" x="5141913" y="4008438"/>
          <p14:tracePt t="35640" x="5040313" y="4033838"/>
          <p14:tracePt t="35647" x="4900613" y="4052888"/>
          <p14:tracePt t="35656" x="4797425" y="4073525"/>
          <p14:tracePt t="35663" x="4695825" y="4086225"/>
          <p14:tracePt t="35673" x="4600575" y="4105275"/>
          <p14:tracePt t="35679" x="4518025" y="4124325"/>
          <p14:tracePt t="35688" x="4410075" y="4143375"/>
          <p14:tracePt t="35696" x="4313238" y="4156075"/>
          <p14:tracePt t="35704" x="4249738" y="4168775"/>
          <p14:tracePt t="35709" x="4179888" y="4175125"/>
          <p14:tracePt t="35717" x="4116388" y="4175125"/>
          <p14:tracePt t="35725" x="4052888" y="4181475"/>
          <p14:tracePt t="35733" x="3989388" y="4194175"/>
          <p14:tracePt t="35742" x="3913188" y="4206875"/>
          <p14:tracePt t="35749" x="3848100" y="4213225"/>
          <p14:tracePt t="35757" x="3784600" y="4225925"/>
          <p14:tracePt t="35765" x="3721100" y="4225925"/>
          <p14:tracePt t="35774" x="3676650" y="4225925"/>
          <p14:tracePt t="35781" x="3632200" y="4225925"/>
          <p14:tracePt t="35790" x="3600450" y="4225925"/>
          <p14:tracePt t="35797" x="3575050" y="4225925"/>
          <p14:tracePt t="35806" x="3556000" y="4225925"/>
          <p14:tracePt t="35813" x="3543300" y="4225925"/>
          <p14:tracePt t="35823" x="3524250" y="4225925"/>
          <p14:tracePt t="35830" x="3505200" y="4225925"/>
          <p14:tracePt t="35838" x="3473450" y="4225925"/>
          <p14:tracePt t="35843" x="3435350" y="4225925"/>
          <p14:tracePt t="35852" x="3389313" y="4219575"/>
          <p14:tracePt t="35859" x="3344863" y="4219575"/>
          <p14:tracePt t="35867" x="3300413" y="4219575"/>
          <p14:tracePt t="35876" x="3236913" y="4219575"/>
          <p14:tracePt t="35883" x="3173413" y="4219575"/>
          <p14:tracePt t="35892" x="3109913" y="4219575"/>
          <p14:tracePt t="35899" x="3046413" y="4219575"/>
          <p14:tracePt t="35909" x="2968625" y="4219575"/>
          <p14:tracePt t="35915" x="2867025" y="4219575"/>
          <p14:tracePt t="35924" x="2759075" y="4225925"/>
          <p14:tracePt t="35931" x="2625725" y="4238625"/>
          <p14:tracePt t="35940" x="2497138" y="4238625"/>
          <p14:tracePt t="35947" x="2389188" y="4244975"/>
          <p14:tracePt t="35956" x="2293938" y="4257675"/>
          <p14:tracePt t="35963" x="2217738" y="4264025"/>
          <p14:tracePt t="35973" x="2135188" y="4283075"/>
          <p14:tracePt t="35979" x="2058988" y="4295775"/>
          <p14:tracePt t="35985" x="1962150" y="4314825"/>
          <p14:tracePt t="35993" x="1873250" y="4333875"/>
          <p14:tracePt t="36001" x="1797050" y="4359275"/>
          <p14:tracePt t="36009" x="1708150" y="4384675"/>
          <p14:tracePt t="36017" x="1631950" y="4403725"/>
          <p14:tracePt t="36025" x="1554163" y="4416425"/>
          <p14:tracePt t="36034" x="1503363" y="4422775"/>
          <p14:tracePt t="36042" x="1477963" y="4429125"/>
          <p14:tracePt t="36049" x="1465263" y="4435475"/>
          <p14:tracePt t="36463" x="1471613" y="4422775"/>
          <p14:tracePt t="36471" x="1477963" y="4410075"/>
          <p14:tracePt t="36479" x="1477963" y="4403725"/>
          <p14:tracePt t="36489" x="1477963" y="4391025"/>
          <p14:tracePt t="36496" x="1477963" y="4384675"/>
          <p14:tracePt t="36504" x="1471613" y="4365625"/>
          <p14:tracePt t="36513" x="1458913" y="4352925"/>
          <p14:tracePt t="36520" x="1446213" y="4333875"/>
          <p14:tracePt t="36529" x="1420813" y="4321175"/>
          <p14:tracePt t="36533" x="1382713" y="4308475"/>
          <p14:tracePt t="36542" x="1338263" y="4295775"/>
          <p14:tracePt t="36549" x="1293813" y="4276725"/>
          <p14:tracePt t="36558" x="1249363" y="4264025"/>
          <p14:tracePt t="36565" x="1204913" y="4244975"/>
          <p14:tracePt t="36573" x="1166813" y="4232275"/>
          <p14:tracePt t="36581" x="1127125" y="4213225"/>
          <p14:tracePt t="36589" x="1108075" y="4194175"/>
          <p14:tracePt t="36597" x="1089025" y="4181475"/>
          <p14:tracePt t="36606" x="1082675" y="4168775"/>
          <p14:tracePt t="36613" x="1069975" y="4156075"/>
          <p14:tracePt t="36622" x="1050925" y="4143375"/>
          <p14:tracePt t="36629" x="1038225" y="4143375"/>
          <p14:tracePt t="36640" x="1038225" y="4137025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fairness ?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4F5D-96F8-D343-AD7F-61C4EE4A5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1600" dirty="0"/>
              <a:t>Many definitions of fairness:</a:t>
            </a:r>
          </a:p>
          <a:p>
            <a:pPr lvl="1"/>
            <a:endParaRPr lang="en-GB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Individual. seeks for similar individuals to be treated similarly</a:t>
            </a:r>
          </a:p>
          <a:p>
            <a:pPr lvl="1"/>
            <a:endParaRPr lang="en-GB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Group. split a population into groups defined by protected attributes (e.g. women, black) and seeks for some measure to be equal across groups</a:t>
            </a:r>
          </a:p>
          <a:p>
            <a:endParaRPr lang="en-US" dirty="0"/>
          </a:p>
        </p:txBody>
      </p:sp>
      <p:pic>
        <p:nvPicPr>
          <p:cNvPr id="6" name="Picture Placeholder 5" descr="A statue of a person holding a staff&#10;&#10;Description automatically generated with medium confidence">
            <a:extLst>
              <a:ext uri="{FF2B5EF4-FFF2-40B4-BE49-F238E27FC236}">
                <a16:creationId xmlns:a16="http://schemas.microsoft.com/office/drawing/2014/main" id="{F733380D-BE5F-A04C-A785-DFDBC98D2C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8" b="188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112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95"/>
    </mc:Choice>
    <mc:Fallback xmlns="">
      <p:transition spd="slow" advTm="8629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Individual fairness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4F5D-96F8-D343-AD7F-61C4EE4A5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1799" y="1314449"/>
            <a:ext cx="4335585" cy="3028949"/>
          </a:xfrm>
        </p:spPr>
        <p:txBody>
          <a:bodyPr/>
          <a:lstStyle/>
          <a:p>
            <a:pPr marL="0" lvl="1" indent="0">
              <a:buNone/>
            </a:pPr>
            <a:r>
              <a:rPr lang="en-GB" sz="1600" dirty="0"/>
              <a:t>Am I as an individual being treated as another with similar qualifications?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i="1" dirty="0"/>
              <a:t>Fairness through unawareness</a:t>
            </a:r>
            <a:r>
              <a:rPr lang="en-GB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i="1" dirty="0"/>
              <a:t>Fairness through awareness.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i="1" dirty="0"/>
              <a:t>Counterfactual fairness.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33380D-BE5F-A04C-A785-DFDBC98D2C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3" b="13273"/>
          <a:stretch/>
        </p:blipFill>
        <p:spPr>
          <a:xfrm>
            <a:off x="5251450" y="702659"/>
            <a:ext cx="3892550" cy="3640740"/>
          </a:xfrm>
        </p:spPr>
      </p:pic>
    </p:spTree>
    <p:extLst>
      <p:ext uri="{BB962C8B-B14F-4D97-AF65-F5344CB8AC3E}">
        <p14:creationId xmlns:p14="http://schemas.microsoft.com/office/powerpoint/2010/main" val="392221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44"/>
    </mc:Choice>
    <mc:Fallback xmlns="">
      <p:transition spd="slow" advTm="7784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28" y="702659"/>
            <a:ext cx="6582387" cy="545115"/>
          </a:xfrm>
        </p:spPr>
        <p:txBody>
          <a:bodyPr/>
          <a:lstStyle/>
          <a:p>
            <a:r>
              <a:rPr lang="en-GB" dirty="0"/>
              <a:t>Fairness through unawareness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4F5D-96F8-D343-AD7F-61C4EE4A5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2279" y="1498601"/>
            <a:ext cx="6582387" cy="2806699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GB" sz="16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1" dirty="0"/>
              <a:t>Definition: </a:t>
            </a:r>
            <a:r>
              <a:rPr lang="en-GB" sz="1600" dirty="0"/>
              <a:t>Protected attributes A not explicitly used as features X.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1" dirty="0"/>
              <a:t>Mathematically:  </a:t>
            </a:r>
            <a:r>
              <a:rPr lang="en-GB" sz="1600" dirty="0"/>
              <a:t>A∩X =</a:t>
            </a:r>
            <a:r>
              <a:rPr lang="en-GB" sz="1800" dirty="0"/>
              <a:t> ∅</a:t>
            </a:r>
          </a:p>
          <a:p>
            <a:pPr marL="0" lvl="1" indent="0">
              <a:buNone/>
            </a:pPr>
            <a:endParaRPr lang="en-GB" sz="1600" dirty="0"/>
          </a:p>
          <a:p>
            <a:pPr marL="0" lvl="1" indent="0">
              <a:buNone/>
            </a:pPr>
            <a:endParaRPr lang="en-GB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1" dirty="0"/>
              <a:t>Potential problem: </a:t>
            </a:r>
            <a:r>
              <a:rPr lang="en-GB" sz="1600" dirty="0"/>
              <a:t>proxy in the data (see practice notebook).</a:t>
            </a:r>
          </a:p>
        </p:txBody>
      </p:sp>
    </p:spTree>
    <p:extLst>
      <p:ext uri="{BB962C8B-B14F-4D97-AF65-F5344CB8AC3E}">
        <p14:creationId xmlns:p14="http://schemas.microsoft.com/office/powerpoint/2010/main" val="10045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77"/>
    </mc:Choice>
    <mc:Fallback xmlns="">
      <p:transition spd="slow" advTm="7967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28" y="702659"/>
            <a:ext cx="6582387" cy="545115"/>
          </a:xfrm>
        </p:spPr>
        <p:txBody>
          <a:bodyPr/>
          <a:lstStyle/>
          <a:p>
            <a:r>
              <a:rPr lang="en-GB" sz="2800" dirty="0"/>
              <a:t>Fairness through awareness/ Individual Fairness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46099" y="1646115"/>
                <a:ext cx="7734301" cy="2913183"/>
              </a:xfrm>
            </p:spPr>
            <p:txBody>
              <a:bodyPr/>
              <a:lstStyle/>
              <a:p>
                <a:pPr marL="0" lvl="1" indent="0">
                  <a:buNone/>
                </a:pPr>
                <a:endParaRPr lang="en-GB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Definition: </a:t>
                </a:r>
                <a:r>
                  <a:rPr lang="en-GB" sz="1600" i="1" dirty="0"/>
                  <a:t>S</a:t>
                </a:r>
                <a:r>
                  <a:rPr lang="en-GB" sz="1600" dirty="0"/>
                  <a:t>imilar predictions to similar individuals (w.r.t similarity metric).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Mathematically: </a:t>
                </a:r>
                <a:r>
                  <a:rPr lang="en-GB" sz="1600" dirty="0" err="1"/>
                  <a:t>x,y</a:t>
                </a:r>
                <a:r>
                  <a:rPr lang="en-GB" sz="1600" dirty="0"/>
                  <a:t> 2 individuals. Model M must satisfy Lipschitz condition:  </a:t>
                </a:r>
              </a:p>
              <a:p>
                <a:pPr marL="0" lvl="1" indent="0">
                  <a:buNone/>
                </a:pPr>
                <a:endParaRPr lang="en-GB" sz="1600" dirty="0"/>
              </a:p>
              <a:p>
                <a:pPr marL="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)) ≤ 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  <a:p>
                <a:pPr marL="0" lvl="1" indent="0">
                  <a:buNone/>
                </a:pPr>
                <a:endParaRPr lang="en-GB" sz="1600" dirty="0"/>
              </a:p>
              <a:p>
                <a:pPr marL="0" lvl="1" indent="0">
                  <a:buNone/>
                </a:pPr>
                <a:endParaRPr lang="en-GB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Potential problem: </a:t>
                </a:r>
                <a:r>
                  <a:rPr lang="en-GB" sz="1600" dirty="0"/>
                  <a:t>Choice of similarity/distance metric.</a:t>
                </a:r>
                <a:endParaRPr lang="en-GB" sz="1600" i="1" dirty="0"/>
              </a:p>
              <a:p>
                <a:pPr marL="0" lvl="1" indent="0">
                  <a:buNone/>
                </a:pPr>
                <a:endParaRPr lang="en-GB" sz="1600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46099" y="1646115"/>
                <a:ext cx="7734301" cy="2913183"/>
              </a:xfrm>
              <a:blipFill>
                <a:blip r:embed="rId5"/>
                <a:stretch>
                  <a:fillRect l="-14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77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947"/>
    </mc:Choice>
    <mc:Fallback xmlns="">
      <p:transition spd="slow" advTm="100947"/>
    </mc:Fallback>
  </mc:AlternateContent>
  <p:extLst>
    <p:ext uri="{3A86A75C-4F4B-4683-9AE1-C65F6400EC91}">
      <p14:laserTraceLst xmlns:p14="http://schemas.microsoft.com/office/powerpoint/2010/main">
        <p14:tracePtLst>
          <p14:tracePt t="40950" x="2746375" y="4946650"/>
          <p14:tracePt t="40951" x="2982913" y="4875213"/>
          <p14:tracePt t="40958" x="3192463" y="4843463"/>
          <p14:tracePt t="40965" x="3408363" y="4792663"/>
          <p14:tracePt t="40975" x="3606800" y="4716463"/>
          <p14:tracePt t="40982" x="3759200" y="4672013"/>
          <p14:tracePt t="40990" x="3879850" y="4652963"/>
          <p14:tracePt t="40998" x="3989388" y="4627563"/>
          <p14:tracePt t="41006" x="4090988" y="4583113"/>
          <p14:tracePt t="41014" x="4167188" y="4532313"/>
          <p14:tracePt t="41022" x="4237038" y="4492625"/>
          <p14:tracePt t="41030" x="4294188" y="4479925"/>
          <p14:tracePt t="41038" x="4346575" y="4473575"/>
          <p14:tracePt t="41046" x="4403725" y="4460875"/>
          <p14:tracePt t="41052" x="4448175" y="4454525"/>
          <p14:tracePt t="41060" x="4511675" y="4441825"/>
          <p14:tracePt t="41068" x="4568825" y="4429125"/>
          <p14:tracePt t="41076" x="4613275" y="4416425"/>
          <p14:tracePt t="41084" x="4645025" y="4416425"/>
          <p14:tracePt t="41093" x="4689475" y="4416425"/>
          <p14:tracePt t="41100" x="4733925" y="4403725"/>
          <p14:tracePt t="41109" x="4778375" y="4378325"/>
          <p14:tracePt t="41116" x="4818063" y="4346575"/>
          <p14:tracePt t="41125" x="4862513" y="4295775"/>
          <p14:tracePt t="41132" x="4900613" y="4251325"/>
          <p14:tracePt t="41142" x="4951413" y="4200525"/>
          <p14:tracePt t="41148" x="5002213" y="4149725"/>
          <p14:tracePt t="41157" x="5053013" y="4092575"/>
          <p14:tracePt t="41164" x="5129213" y="3983038"/>
          <p14:tracePt t="41172" x="5230813" y="3830638"/>
          <p14:tracePt t="41180" x="5372100" y="3652838"/>
          <p14:tracePt t="41186" x="5480050" y="3498850"/>
          <p14:tracePt t="41194" x="5556250" y="3352800"/>
          <p14:tracePt t="41202" x="5645150" y="3167063"/>
          <p14:tracePt t="41210" x="5735638" y="2963863"/>
          <p14:tracePt t="41218" x="5805488" y="2805113"/>
          <p14:tracePt t="41226" x="5862638" y="2644775"/>
          <p14:tracePt t="41234" x="5919788" y="2524125"/>
          <p14:tracePt t="41242" x="5945188" y="2460625"/>
          <p14:tracePt t="41251" x="5964238" y="2409825"/>
          <p14:tracePt t="41259" x="5970588" y="2384425"/>
          <p14:tracePt t="41478" x="5964238" y="2416175"/>
          <p14:tracePt t="41486" x="5951538" y="2486025"/>
          <p14:tracePt t="41494" x="5951538" y="2549525"/>
          <p14:tracePt t="41502" x="5945188" y="2593975"/>
          <p14:tracePt t="41511" x="5945188" y="2619375"/>
          <p14:tracePt t="41518" x="5945188" y="2632075"/>
          <p14:tracePt t="41526" x="5951538" y="2651125"/>
          <p14:tracePt t="41534" x="5951538" y="2663825"/>
          <p14:tracePt t="41542" x="5964238" y="2676525"/>
          <p14:tracePt t="41550" x="5970588" y="2676525"/>
          <p14:tracePt t="41562" x="5976938" y="2676525"/>
          <p14:tracePt t="41666" x="5976938" y="2682875"/>
          <p14:tracePt t="41676" x="5970588" y="2689225"/>
          <p14:tracePt t="41684" x="5964238" y="2689225"/>
          <p14:tracePt t="41692" x="5951538" y="2701925"/>
          <p14:tracePt t="41701" x="5932488" y="2701925"/>
          <p14:tracePt t="41708" x="5894388" y="2714625"/>
          <p14:tracePt t="41717" x="5843588" y="2733675"/>
          <p14:tracePt t="41725" x="5799138" y="2746375"/>
          <p14:tracePt t="41732" x="5754688" y="2752725"/>
          <p14:tracePt t="41740" x="5708650" y="2765425"/>
          <p14:tracePt t="41746" x="5664200" y="2771775"/>
          <p14:tracePt t="41754" x="5613400" y="2778125"/>
          <p14:tracePt t="41762" x="5568950" y="2784475"/>
          <p14:tracePt t="41770" x="5518150" y="2805113"/>
          <p14:tracePt t="41778" x="5473700" y="2811463"/>
          <p14:tracePt t="41786" x="5461000" y="2817813"/>
          <p14:tracePt t="41794" x="5448300" y="2817813"/>
          <p14:tracePt t="41802" x="5435600" y="2817813"/>
          <p14:tracePt t="41810" x="5429250" y="2824163"/>
          <p14:tracePt t="41818" x="5416550" y="2830513"/>
          <p14:tracePt t="41826" x="5403850" y="2830513"/>
          <p14:tracePt t="41835" x="5397500" y="2836863"/>
          <p14:tracePt t="41842" x="5384800" y="2836863"/>
          <p14:tracePt t="41850" x="5372100" y="2843213"/>
          <p14:tracePt t="41858" x="5365750" y="2843213"/>
          <p14:tracePt t="41864" x="5353050" y="2849563"/>
          <p14:tracePt t="41873" x="5340350" y="2849563"/>
          <p14:tracePt t="41888" x="5334000" y="2849563"/>
          <p14:tracePt t="42014" x="5340350" y="2849563"/>
          <p14:tracePt t="42023" x="5353050" y="2849563"/>
          <p14:tracePt t="42030" x="5359400" y="2849563"/>
          <p14:tracePt t="42039" x="5372100" y="2849563"/>
          <p14:tracePt t="42046" x="5378450" y="2849563"/>
          <p14:tracePt t="42054" x="5391150" y="2849563"/>
          <p14:tracePt t="42062" x="5403850" y="2849563"/>
          <p14:tracePt t="42070" x="5416550" y="2849563"/>
          <p14:tracePt t="42078" x="5448300" y="2849563"/>
          <p14:tracePt t="42086" x="5486400" y="2843213"/>
          <p14:tracePt t="42094" x="5530850" y="2824163"/>
          <p14:tracePt t="42102" x="5575300" y="2824163"/>
          <p14:tracePt t="42110" x="5619750" y="2817813"/>
          <p14:tracePt t="42118" x="5651500" y="2817813"/>
          <p14:tracePt t="42126" x="5676900" y="2817813"/>
          <p14:tracePt t="42134" x="5683250" y="2817813"/>
          <p14:tracePt t="42141" x="5695950" y="2817813"/>
          <p14:tracePt t="43056" x="5695950" y="2830513"/>
          <p14:tracePt t="43064" x="5683250" y="2868613"/>
          <p14:tracePt t="43073" x="5670550" y="2919413"/>
          <p14:tracePt t="43080" x="5664200" y="2951163"/>
          <p14:tracePt t="43089" x="5664200" y="2957513"/>
          <p14:tracePt t="43142" x="5676900" y="2963863"/>
          <p14:tracePt t="43150" x="5683250" y="2963863"/>
          <p14:tracePt t="43158" x="5689600" y="2963863"/>
          <p14:tracePt t="43178" x="5695950" y="2963863"/>
          <p14:tracePt t="43214" x="5716588" y="2963863"/>
          <p14:tracePt t="43222" x="5748338" y="2963863"/>
          <p14:tracePt t="43230" x="5780088" y="2963863"/>
          <p14:tracePt t="43238" x="5805488" y="2963863"/>
          <p14:tracePt t="43246" x="5818188" y="2976563"/>
          <p14:tracePt t="43252" x="5824538" y="2982913"/>
          <p14:tracePt t="43260" x="5830888" y="2995613"/>
          <p14:tracePt t="43268" x="5830888" y="3008313"/>
          <p14:tracePt t="43276" x="5830888" y="3014663"/>
          <p14:tracePt t="43284" x="5824538" y="3033713"/>
          <p14:tracePt t="43292" x="5818188" y="3052763"/>
          <p14:tracePt t="43300" x="5805488" y="3059113"/>
          <p14:tracePt t="43308" x="5792788" y="3065463"/>
          <p14:tracePt t="43316" x="5786438" y="3071813"/>
          <p14:tracePt t="43324" x="5780088" y="3071813"/>
          <p14:tracePt t="43333" x="5767388" y="3071813"/>
          <p14:tracePt t="43341" x="5754688" y="3078163"/>
          <p14:tracePt t="43349" x="5708650" y="3090863"/>
          <p14:tracePt t="43357" x="5683250" y="3103563"/>
          <p14:tracePt t="43364" x="5638800" y="3122613"/>
          <p14:tracePt t="43373" x="5581650" y="3135313"/>
          <p14:tracePt t="43378" x="5505450" y="3154363"/>
          <p14:tracePt t="43386" x="5410200" y="3173413"/>
          <p14:tracePt t="43394" x="5289550" y="3192463"/>
          <p14:tracePt t="43402" x="5167313" y="3211513"/>
          <p14:tracePt t="43410" x="5059363" y="3225800"/>
          <p14:tracePt t="43418" x="4964113" y="3238500"/>
          <p14:tracePt t="43426" x="4868863" y="3251200"/>
          <p14:tracePt t="43434" x="4746625" y="3270250"/>
          <p14:tracePt t="43442" x="4625975" y="3289300"/>
          <p14:tracePt t="43450" x="4511675" y="3302000"/>
          <p14:tracePt t="43458" x="4403725" y="3314700"/>
          <p14:tracePt t="43466" x="4294188" y="3327400"/>
          <p14:tracePt t="43474" x="4217988" y="3333750"/>
          <p14:tracePt t="43482" x="4154488" y="3340100"/>
          <p14:tracePt t="43490" x="4090988" y="3340100"/>
          <p14:tracePt t="43499" x="4046538" y="3340100"/>
          <p14:tracePt t="43507" x="4002088" y="3340100"/>
          <p14:tracePt t="43515" x="3957638" y="3333750"/>
          <p14:tracePt t="43521" x="3919538" y="3333750"/>
          <p14:tracePt t="43528" x="3854450" y="3333750"/>
          <p14:tracePt t="43536" x="3797300" y="3327400"/>
          <p14:tracePt t="43544" x="3752850" y="3321050"/>
          <p14:tracePt t="43552" x="3708400" y="3314700"/>
          <p14:tracePt t="43560" x="3663950" y="3302000"/>
          <p14:tracePt t="43568" x="3619500" y="3295650"/>
          <p14:tracePt t="43576" x="3575050" y="3295650"/>
          <p14:tracePt t="43584" x="3530600" y="3295650"/>
          <p14:tracePt t="43592" x="3486150" y="3282950"/>
          <p14:tracePt t="43600" x="3473450" y="3270250"/>
          <p14:tracePt t="43608" x="3467100" y="3257550"/>
          <p14:tracePt t="43616" x="3467100" y="3251200"/>
          <p14:tracePt t="43624" x="3467100" y="3238500"/>
          <p14:tracePt t="43632" x="3467100" y="3232150"/>
          <p14:tracePt t="43640" x="3467100" y="3225800"/>
          <p14:tracePt t="43646" x="3454400" y="3211513"/>
          <p14:tracePt t="43655" x="3448050" y="3198813"/>
          <p14:tracePt t="43662" x="3441700" y="3192463"/>
          <p14:tracePt t="43670" x="3435350" y="3179763"/>
          <p14:tracePt t="43678" x="3427413" y="3167063"/>
          <p14:tracePt t="43686" x="3421063" y="3154363"/>
          <p14:tracePt t="43694" x="3414713" y="3148013"/>
          <p14:tracePt t="43702" x="3402013" y="3135313"/>
          <p14:tracePt t="43710" x="3389313" y="3122613"/>
          <p14:tracePt t="43718" x="3376613" y="3109913"/>
          <p14:tracePt t="43726" x="3370263" y="3103563"/>
          <p14:tracePt t="43734" x="3351213" y="3090863"/>
          <p14:tracePt t="43742" x="3325813" y="3078163"/>
          <p14:tracePt t="43750" x="3300413" y="3071813"/>
          <p14:tracePt t="43758" x="3255963" y="3071813"/>
          <p14:tracePt t="43766" x="3211513" y="3071813"/>
          <p14:tracePt t="43774" x="3173413" y="3071813"/>
          <p14:tracePt t="43782" x="3141663" y="3071813"/>
          <p14:tracePt t="43789" x="3122613" y="3071813"/>
          <p14:tracePt t="43796" x="3103563" y="3071813"/>
          <p14:tracePt t="43806" x="3090863" y="3078163"/>
          <p14:tracePt t="43812" x="3084513" y="3090863"/>
          <p14:tracePt t="43821" x="3071813" y="3103563"/>
          <p14:tracePt t="43828" x="3065463" y="3116263"/>
          <p14:tracePt t="43837" x="3052763" y="3128963"/>
          <p14:tracePt t="43844" x="3040063" y="3135313"/>
          <p14:tracePt t="43852" x="3040063" y="3148013"/>
          <p14:tracePt t="43860" x="3027363" y="3160713"/>
          <p14:tracePt t="43868" x="3014663" y="3173413"/>
          <p14:tracePt t="43876" x="3014663" y="3179763"/>
          <p14:tracePt t="43884" x="3008313" y="3192463"/>
          <p14:tracePt t="43892" x="3008313" y="3198813"/>
          <p14:tracePt t="43900" x="3008313" y="3211513"/>
          <p14:tracePt t="43909" x="3008313" y="3232150"/>
          <p14:tracePt t="43916" x="3008313" y="3238500"/>
          <p14:tracePt t="43923" x="3008313" y="3251200"/>
          <p14:tracePt t="43930" x="3014663" y="3270250"/>
          <p14:tracePt t="43939" x="3027363" y="3289300"/>
          <p14:tracePt t="43946" x="3046413" y="3302000"/>
          <p14:tracePt t="43955" x="3071813" y="3314700"/>
          <p14:tracePt t="43962" x="3090863" y="3327400"/>
          <p14:tracePt t="43970" x="3122613" y="3340100"/>
          <p14:tracePt t="43978" x="3160713" y="3359150"/>
          <p14:tracePt t="43987" x="3192463" y="3371850"/>
          <p14:tracePt t="43994" x="3217863" y="3384550"/>
          <p14:tracePt t="44002" x="3243263" y="3397250"/>
          <p14:tracePt t="44010" x="3262313" y="3409950"/>
          <p14:tracePt t="44018" x="3281363" y="3422650"/>
          <p14:tracePt t="44026" x="3294063" y="3435350"/>
          <p14:tracePt t="44034" x="3319463" y="3448050"/>
          <p14:tracePt t="44042" x="3363913" y="3460750"/>
          <p14:tracePt t="44050" x="3389313" y="3467100"/>
          <p14:tracePt t="44057" x="3427413" y="3479800"/>
          <p14:tracePt t="44065" x="3460750" y="3486150"/>
          <p14:tracePt t="44073" x="3505200" y="3505200"/>
          <p14:tracePt t="44080" x="3549650" y="3511550"/>
          <p14:tracePt t="44089" x="3594100" y="3524250"/>
          <p14:tracePt t="44096" x="3644900" y="3543300"/>
          <p14:tracePt t="44105" x="3689350" y="3556000"/>
          <p14:tracePt t="44112" x="3733800" y="3562350"/>
          <p14:tracePt t="44121" x="3746500" y="3575050"/>
          <p14:tracePt t="44128" x="3752850" y="3581400"/>
          <p14:tracePt t="44136" x="3765550" y="3581400"/>
          <p14:tracePt t="44144" x="3771900" y="3587750"/>
          <p14:tracePt t="44160" x="3778250" y="3594100"/>
          <p14:tracePt t="44168" x="3790950" y="3600450"/>
          <p14:tracePt t="44176" x="3797300" y="3606800"/>
          <p14:tracePt t="44184" x="3816350" y="3613150"/>
          <p14:tracePt t="44190" x="3841750" y="3619500"/>
          <p14:tracePt t="44198" x="3860800" y="3619500"/>
          <p14:tracePt t="44207" x="3873500" y="3619500"/>
          <p14:tracePt t="44215" x="3900488" y="3625850"/>
          <p14:tracePt t="44222" x="3925888" y="3638550"/>
          <p14:tracePt t="44230" x="3970338" y="3652838"/>
          <p14:tracePt t="44239" x="4008438" y="3659188"/>
          <p14:tracePt t="44246" x="4059238" y="3659188"/>
          <p14:tracePt t="44255" x="4103688" y="3659188"/>
          <p14:tracePt t="44262" x="4148138" y="3659188"/>
          <p14:tracePt t="44270" x="4186238" y="3659188"/>
          <p14:tracePt t="44278" x="4230688" y="3659188"/>
          <p14:tracePt t="44287" x="4275138" y="3646488"/>
          <p14:tracePt t="44294" x="4313238" y="3638550"/>
          <p14:tracePt t="44302" x="4319588" y="3638550"/>
          <p14:tracePt t="44310" x="4332288" y="3632200"/>
          <p14:tracePt t="44318" x="4346575" y="3632200"/>
          <p14:tracePt t="44324" x="4359275" y="3632200"/>
          <p14:tracePt t="44332" x="4365625" y="3632200"/>
          <p14:tracePt t="44340" x="4371975" y="3632200"/>
          <p14:tracePt t="44348" x="4378325" y="3625850"/>
          <p14:tracePt t="44365" x="4384675" y="3619500"/>
          <p14:tracePt t="44372" x="4391025" y="3613150"/>
          <p14:tracePt t="44389" x="4397375" y="3613150"/>
          <p14:tracePt t="44396" x="4410075" y="3606800"/>
          <p14:tracePt t="44405" x="4416425" y="3600450"/>
          <p14:tracePt t="44412" x="4429125" y="3587750"/>
          <p14:tracePt t="44420" x="4441825" y="3581400"/>
          <p14:tracePt t="44428" x="4448175" y="3575050"/>
          <p14:tracePt t="44437" x="4448175" y="3568700"/>
          <p14:tracePt t="44444" x="4454525" y="3562350"/>
          <p14:tracePt t="44452" x="4467225" y="3556000"/>
          <p14:tracePt t="44462" x="4467225" y="3549650"/>
          <p14:tracePt t="44472" x="4467225" y="3543300"/>
          <p14:tracePt t="44489" x="4473575" y="3530600"/>
          <p14:tracePt t="44496" x="4479925" y="3517900"/>
          <p14:tracePt t="44506" x="4486275" y="3511550"/>
          <p14:tracePt t="44514" x="4492625" y="3505200"/>
          <p14:tracePt t="44526" x="4492625" y="3498850"/>
          <p14:tracePt t="44540" x="4505325" y="3486150"/>
          <p14:tracePt t="44548" x="4511675" y="3473450"/>
          <p14:tracePt t="44556" x="4518025" y="3467100"/>
          <p14:tracePt t="44565" x="4518025" y="3454400"/>
          <p14:tracePt t="44572" x="4524375" y="3448050"/>
          <p14:tracePt t="44580" x="4530725" y="3441700"/>
          <p14:tracePt t="44589" x="4530725" y="3435350"/>
          <p14:tracePt t="44596" x="4530725" y="3429000"/>
          <p14:tracePt t="44605" x="4537075" y="3422650"/>
          <p14:tracePt t="44612" x="4537075" y="3416300"/>
          <p14:tracePt t="44620" x="4537075" y="3403600"/>
          <p14:tracePt t="44628" x="4543425" y="3403600"/>
          <p14:tracePt t="44637" x="4549775" y="3397250"/>
          <p14:tracePt t="44644" x="4556125" y="3384550"/>
          <p14:tracePt t="44660" x="4556125" y="3378200"/>
          <p14:tracePt t="44666" x="4556125" y="3371850"/>
          <p14:tracePt t="44674" x="4562475" y="3371850"/>
          <p14:tracePt t="44682" x="4562475" y="3365500"/>
          <p14:tracePt t="44690" x="4568825" y="3352800"/>
          <p14:tracePt t="44698" x="4575175" y="3346450"/>
          <p14:tracePt t="44706" x="4575175" y="3340100"/>
          <p14:tracePt t="44714" x="4575175" y="3327400"/>
          <p14:tracePt t="44731" x="4575175" y="3314700"/>
          <p14:tracePt t="44739" x="4581525" y="3308350"/>
          <p14:tracePt t="44754" x="4587875" y="3295650"/>
          <p14:tracePt t="44762" x="4587875" y="3289300"/>
          <p14:tracePt t="44771" x="4587875" y="3282950"/>
          <p14:tracePt t="44778" x="4587875" y="3276600"/>
          <p14:tracePt t="44787" x="4587875" y="3270250"/>
          <p14:tracePt t="44794" x="4587875" y="3257550"/>
          <p14:tracePt t="44802" x="4587875" y="3251200"/>
          <p14:tracePt t="44808" x="4581525" y="3244850"/>
          <p14:tracePt t="44816" x="4581525" y="3232150"/>
          <p14:tracePt t="44824" x="4575175" y="3219450"/>
          <p14:tracePt t="44832" x="4568825" y="3219450"/>
          <p14:tracePt t="44840" x="4562475" y="3205163"/>
          <p14:tracePt t="44848" x="4562475" y="3198813"/>
          <p14:tracePt t="44856" x="4556125" y="3198813"/>
          <p14:tracePt t="44864" x="4549775" y="3192463"/>
          <p14:tracePt t="44873" x="4543425" y="3179763"/>
          <p14:tracePt t="44881" x="4530725" y="3173413"/>
          <p14:tracePt t="44888" x="4524375" y="3167063"/>
          <p14:tracePt t="44898" x="4511675" y="3154363"/>
          <p14:tracePt t="44905" x="4498975" y="3141663"/>
          <p14:tracePt t="44912" x="4479925" y="3128963"/>
          <p14:tracePt t="44921" x="4467225" y="3122613"/>
          <p14:tracePt t="44928" x="4460875" y="3116263"/>
          <p14:tracePt t="44937" x="4448175" y="3103563"/>
          <p14:tracePt t="44944" x="4429125" y="3090863"/>
          <p14:tracePt t="44950" x="4416425" y="3084513"/>
          <p14:tracePt t="44958" x="4410075" y="3071813"/>
          <p14:tracePt t="44966" x="4391025" y="3065463"/>
          <p14:tracePt t="44974" x="4378325" y="3065463"/>
          <p14:tracePt t="44982" x="4371975" y="3059113"/>
          <p14:tracePt t="44990" x="4359275" y="3052763"/>
          <p14:tracePt t="44998" x="4346575" y="3046413"/>
          <p14:tracePt t="45006" x="4332288" y="3040063"/>
          <p14:tracePt t="45014" x="4319588" y="3033713"/>
          <p14:tracePt t="45023" x="4306888" y="3033713"/>
          <p14:tracePt t="45031" x="4281488" y="3027363"/>
          <p14:tracePt t="45039" x="4256088" y="3027363"/>
          <p14:tracePt t="45046" x="4237038" y="3027363"/>
          <p14:tracePt t="45055" x="4211638" y="3027363"/>
          <p14:tracePt t="45062" x="4186238" y="3027363"/>
          <p14:tracePt t="45070" x="4167188" y="3021013"/>
          <p14:tracePt t="45078" x="4154488" y="3021013"/>
          <p14:tracePt t="45084" x="4135438" y="3021013"/>
          <p14:tracePt t="45092" x="4122738" y="3021013"/>
          <p14:tracePt t="45100" x="4110038" y="3021013"/>
          <p14:tracePt t="45108" x="4097338" y="3014663"/>
          <p14:tracePt t="45116" x="4071938" y="3014663"/>
          <p14:tracePt t="45124" x="4059238" y="3014663"/>
          <p14:tracePt t="45132" x="4014788" y="3014663"/>
          <p14:tracePt t="45141" x="3983038" y="3014663"/>
          <p14:tracePt t="45148" x="3938588" y="3014663"/>
          <p14:tracePt t="45157" x="3887788" y="3014663"/>
          <p14:tracePt t="45164" x="3841750" y="3014663"/>
          <p14:tracePt t="45173" x="3797300" y="3014663"/>
          <p14:tracePt t="45180" x="3752850" y="3014663"/>
          <p14:tracePt t="45189" x="3714750" y="3014663"/>
          <p14:tracePt t="45197" x="3670300" y="3014663"/>
          <p14:tracePt t="45205" x="3638550" y="3014663"/>
          <p14:tracePt t="45212" x="3594100" y="3014663"/>
          <p14:tracePt t="45218" x="3562350" y="3014663"/>
          <p14:tracePt t="45227" x="3517900" y="3014663"/>
          <p14:tracePt t="45234" x="3486150" y="3014663"/>
          <p14:tracePt t="45242" x="3448050" y="3008313"/>
          <p14:tracePt t="45250" x="3421063" y="3008313"/>
          <p14:tracePt t="45258" x="3408363" y="3008313"/>
          <p14:tracePt t="45266" x="3389313" y="3008313"/>
          <p14:tracePt t="45275" x="3382963" y="3008313"/>
          <p14:tracePt t="45282" x="3357563" y="3008313"/>
          <p14:tracePt t="45291" x="3332163" y="3008313"/>
          <p14:tracePt t="45298" x="3306763" y="3008313"/>
          <p14:tracePt t="45307" x="3275013" y="3008313"/>
          <p14:tracePt t="45314" x="3243263" y="3008313"/>
          <p14:tracePt t="45323" x="3205163" y="3014663"/>
          <p14:tracePt t="45330" x="3173413" y="3021013"/>
          <p14:tracePt t="45339" x="3141663" y="3027363"/>
          <p14:tracePt t="45344" x="3116263" y="3033713"/>
          <p14:tracePt t="45352" x="3097213" y="3040063"/>
          <p14:tracePt t="45360" x="3084513" y="3046413"/>
          <p14:tracePt t="45368" x="3078163" y="3046413"/>
          <p14:tracePt t="45376" x="3065463" y="3052763"/>
          <p14:tracePt t="45384" x="3052763" y="3052763"/>
          <p14:tracePt t="45392" x="3046413" y="3059113"/>
          <p14:tracePt t="45400" x="3033713" y="3071813"/>
          <p14:tracePt t="45408" x="3021013" y="3078163"/>
          <p14:tracePt t="45416" x="3008313" y="3090863"/>
          <p14:tracePt t="45424" x="3001963" y="3097213"/>
          <p14:tracePt t="45432" x="2995613" y="3109913"/>
          <p14:tracePt t="45440" x="2982913" y="3122613"/>
          <p14:tracePt t="45448" x="2968625" y="3135313"/>
          <p14:tracePt t="45457" x="2955925" y="3148013"/>
          <p14:tracePt t="45464" x="2955925" y="3154363"/>
          <p14:tracePt t="45473" x="2949575" y="3167063"/>
          <p14:tracePt t="45478" x="2949575" y="3186113"/>
          <p14:tracePt t="45486" x="2949575" y="3198813"/>
          <p14:tracePt t="45494" x="2949575" y="3211513"/>
          <p14:tracePt t="45502" x="2949575" y="3225800"/>
          <p14:tracePt t="45510" x="2955925" y="3232150"/>
          <p14:tracePt t="45518" x="2968625" y="3244850"/>
          <p14:tracePt t="45526" x="2982913" y="3257550"/>
          <p14:tracePt t="45534" x="2995613" y="3276600"/>
          <p14:tracePt t="45542" x="3001963" y="3289300"/>
          <p14:tracePt t="45550" x="3014663" y="3295650"/>
          <p14:tracePt t="45558" x="3027363" y="3308350"/>
          <p14:tracePt t="45566" x="3040063" y="3321050"/>
          <p14:tracePt t="45574" x="3071813" y="3333750"/>
          <p14:tracePt t="45582" x="3097213" y="3346450"/>
          <p14:tracePt t="45590" x="3135313" y="3359150"/>
          <p14:tracePt t="45598" x="3179763" y="3378200"/>
          <p14:tracePt t="45606" x="3211513" y="3384550"/>
          <p14:tracePt t="45614" x="3236913" y="3397250"/>
          <p14:tracePt t="45620" x="3268663" y="3409950"/>
          <p14:tracePt t="45628" x="3300413" y="3416300"/>
          <p14:tracePt t="45637" x="3319463" y="3429000"/>
          <p14:tracePt t="45644" x="3338513" y="3435350"/>
          <p14:tracePt t="45652" x="3344863" y="3441700"/>
          <p14:tracePt t="45660" x="3363913" y="3448050"/>
          <p14:tracePt t="45668" x="3382963" y="3454400"/>
          <p14:tracePt t="45676" x="3421063" y="3454400"/>
          <p14:tracePt t="45684" x="3467100" y="3454400"/>
          <p14:tracePt t="45692" x="3511550" y="3448050"/>
          <p14:tracePt t="45700" x="3568700" y="3441700"/>
          <p14:tracePt t="45708" x="3619500" y="3441700"/>
          <p14:tracePt t="45716" x="3663950" y="3441700"/>
          <p14:tracePt t="45725" x="3702050" y="3441700"/>
          <p14:tracePt t="45732" x="3746500" y="3441700"/>
          <p14:tracePt t="45740" x="3778250" y="3441700"/>
          <p14:tracePt t="45748" x="3803650" y="3441700"/>
          <p14:tracePt t="45754" x="3822700" y="3441700"/>
          <p14:tracePt t="45762" x="3841750" y="3441700"/>
          <p14:tracePt t="45770" x="3854450" y="3441700"/>
          <p14:tracePt t="45778" x="3873500" y="3441700"/>
          <p14:tracePt t="45787" x="3894138" y="3441700"/>
          <p14:tracePt t="45794" x="3900488" y="3441700"/>
          <p14:tracePt t="45802" x="3913188" y="3441700"/>
          <p14:tracePt t="45810" x="3919538" y="3441700"/>
          <p14:tracePt t="45818" x="3932238" y="3441700"/>
          <p14:tracePt t="45826" x="3944938" y="3441700"/>
          <p14:tracePt t="45834" x="3951288" y="3441700"/>
          <p14:tracePt t="45842" x="3970338" y="3441700"/>
          <p14:tracePt t="45850" x="3989388" y="3441700"/>
          <p14:tracePt t="45858" x="4008438" y="3441700"/>
          <p14:tracePt t="45866" x="4027488" y="3441700"/>
          <p14:tracePt t="45874" x="4052888" y="3441700"/>
          <p14:tracePt t="45882" x="4084638" y="3448050"/>
          <p14:tracePt t="45890" x="4110038" y="3448050"/>
          <p14:tracePt t="45898" x="4141788" y="3454400"/>
          <p14:tracePt t="45904" x="4173538" y="3454400"/>
          <p14:tracePt t="45912" x="4205288" y="3454400"/>
          <p14:tracePt t="45920" x="4237038" y="3454400"/>
          <p14:tracePt t="45928" x="4262438" y="3454400"/>
          <p14:tracePt t="45936" x="4294188" y="3454400"/>
          <p14:tracePt t="45944" x="4319588" y="3454400"/>
          <p14:tracePt t="45952" x="4338638" y="3454400"/>
          <p14:tracePt t="45960" x="4384675" y="3454400"/>
          <p14:tracePt t="45968" x="4416425" y="3441700"/>
          <p14:tracePt t="45976" x="4454525" y="3435350"/>
          <p14:tracePt t="45984" x="4486275" y="3429000"/>
          <p14:tracePt t="45992" x="4511675" y="3416300"/>
          <p14:tracePt t="46000" x="4530725" y="3409950"/>
          <p14:tracePt t="46008" x="4543425" y="3403600"/>
          <p14:tracePt t="46016" x="4556125" y="3403600"/>
          <p14:tracePt t="46024" x="4556125" y="3397250"/>
          <p14:tracePt t="46032" x="4562475" y="3390900"/>
          <p14:tracePt t="46055" x="4568825" y="3390900"/>
          <p14:tracePt t="46090" x="4575175" y="3384550"/>
          <p14:tracePt t="46098" x="4587875" y="3378200"/>
          <p14:tracePt t="46107" x="4600575" y="3371850"/>
          <p14:tracePt t="46116" x="4606925" y="3359150"/>
          <p14:tracePt t="46124" x="4613275" y="3359150"/>
          <p14:tracePt t="46130" x="4619625" y="3359150"/>
          <p14:tracePt t="46139" x="4619625" y="3352800"/>
          <p14:tracePt t="46250" x="4625975" y="3346450"/>
          <p14:tracePt t="46257" x="4625975" y="3340100"/>
          <p14:tracePt t="46266" x="4638675" y="3321050"/>
          <p14:tracePt t="46274" x="4645025" y="3308350"/>
          <p14:tracePt t="46282" x="4651375" y="3295650"/>
          <p14:tracePt t="46292" x="4651375" y="3289300"/>
          <p14:tracePt t="46300" x="4651375" y="3276600"/>
          <p14:tracePt t="46308" x="4651375" y="3270250"/>
          <p14:tracePt t="46315" x="4651375" y="3263900"/>
          <p14:tracePt t="46324" x="4651375" y="3251200"/>
          <p14:tracePt t="46332" x="4645025" y="3244850"/>
          <p14:tracePt t="46340" x="4638675" y="3232150"/>
          <p14:tracePt t="46350" x="4638675" y="3219450"/>
          <p14:tracePt t="46358" x="4632325" y="3211513"/>
          <p14:tracePt t="46364" x="4625975" y="3205163"/>
          <p14:tracePt t="46373" x="4625975" y="3192463"/>
          <p14:tracePt t="46380" x="4619625" y="3192463"/>
          <p14:tracePt t="46389" x="4619625" y="3186113"/>
          <p14:tracePt t="46398" x="4619625" y="3179763"/>
          <p14:tracePt t="46414" x="4619625" y="3173413"/>
          <p14:tracePt t="46422" x="4619625" y="3167063"/>
          <p14:tracePt t="46430" x="4619625" y="3160713"/>
          <p14:tracePt t="46439" x="4606925" y="3154363"/>
          <p14:tracePt t="46446" x="4606925" y="3148013"/>
          <p14:tracePt t="46454" x="4600575" y="3141663"/>
          <p14:tracePt t="46471" x="4594225" y="3141663"/>
          <p14:tracePt t="46478" x="4594225" y="3135313"/>
          <p14:tracePt t="46487" x="4587875" y="3128963"/>
          <p14:tracePt t="46494" x="4581525" y="3122613"/>
          <p14:tracePt t="46502" x="4575175" y="3122613"/>
          <p14:tracePt t="46510" x="4562475" y="3116263"/>
          <p14:tracePt t="46518" x="4549775" y="3109913"/>
          <p14:tracePt t="46526" x="4543425" y="3097213"/>
          <p14:tracePt t="46534" x="4530725" y="3090863"/>
          <p14:tracePt t="46542" x="4518025" y="3084513"/>
          <p14:tracePt t="46550" x="4492625" y="3071813"/>
          <p14:tracePt t="46558" x="4454525" y="3052763"/>
          <p14:tracePt t="46566" x="4435475" y="3046413"/>
          <p14:tracePt t="46574" x="4416425" y="3040063"/>
          <p14:tracePt t="46582" x="4391025" y="3033713"/>
          <p14:tracePt t="46590" x="4371975" y="3033713"/>
          <p14:tracePt t="46598" x="4365625" y="3033713"/>
          <p14:tracePt t="46606" x="4352925" y="3033713"/>
          <p14:tracePt t="46614" x="4346575" y="3033713"/>
          <p14:tracePt t="46621" x="4346575" y="3027363"/>
          <p14:tracePt t="46628" x="4338638" y="3027363"/>
          <p14:tracePt t="46637" x="4325938" y="3027363"/>
          <p14:tracePt t="46644" x="4319588" y="3027363"/>
          <p14:tracePt t="46653" x="4306888" y="3021013"/>
          <p14:tracePt t="46660" x="4287838" y="3021013"/>
          <p14:tracePt t="46668" x="4268788" y="3021013"/>
          <p14:tracePt t="46676" x="4237038" y="3021013"/>
          <p14:tracePt t="46684" x="4192588" y="3021013"/>
          <p14:tracePt t="46692" x="4148138" y="3021013"/>
          <p14:tracePt t="46700" x="4103688" y="3021013"/>
          <p14:tracePt t="46708" x="4065588" y="3021013"/>
          <p14:tracePt t="46716" x="4027488" y="3021013"/>
          <p14:tracePt t="46724" x="3995738" y="3021013"/>
          <p14:tracePt t="46732" x="3983038" y="3021013"/>
          <p14:tracePt t="46740" x="3951288" y="3021013"/>
          <p14:tracePt t="46748" x="3932238" y="3021013"/>
          <p14:tracePt t="46754" x="3906838" y="3021013"/>
          <p14:tracePt t="46762" x="3873500" y="3021013"/>
          <p14:tracePt t="46770" x="3841750" y="3021013"/>
          <p14:tracePt t="46779" x="3816350" y="3027363"/>
          <p14:tracePt t="46787" x="3771900" y="3027363"/>
          <p14:tracePt t="46794" x="3740150" y="3027363"/>
          <p14:tracePt t="46803" x="3714750" y="3027363"/>
          <p14:tracePt t="46812" x="3683000" y="3027363"/>
          <p14:tracePt t="46818" x="3663950" y="3027363"/>
          <p14:tracePt t="46826" x="3638550" y="3027363"/>
          <p14:tracePt t="46834" x="3619500" y="3027363"/>
          <p14:tracePt t="46842" x="3600450" y="3027363"/>
          <p14:tracePt t="46850" x="3587750" y="3027363"/>
          <p14:tracePt t="46858" x="3568700" y="3021013"/>
          <p14:tracePt t="46866" x="3543300" y="3021013"/>
          <p14:tracePt t="46874" x="3530600" y="3021013"/>
          <p14:tracePt t="46882" x="3511550" y="3014663"/>
          <p14:tracePt t="46889" x="3498850" y="3014663"/>
          <p14:tracePt t="46896" x="3486150" y="3014663"/>
          <p14:tracePt t="46905" x="3460750" y="3014663"/>
          <p14:tracePt t="46912" x="3441700" y="3014663"/>
          <p14:tracePt t="46920" x="3421063" y="3014663"/>
          <p14:tracePt t="46929" x="3414713" y="3014663"/>
          <p14:tracePt t="46937" x="3395663" y="3014663"/>
          <p14:tracePt t="46944" x="3376613" y="3021013"/>
          <p14:tracePt t="46953" x="3363913" y="3027363"/>
          <p14:tracePt t="46960" x="3344863" y="3033713"/>
          <p14:tracePt t="46968" x="3325813" y="3046413"/>
          <p14:tracePt t="46976" x="3319463" y="3046413"/>
          <p14:tracePt t="46984" x="3300413" y="3059113"/>
          <p14:tracePt t="46992" x="3287713" y="3065463"/>
          <p14:tracePt t="47000" x="3268663" y="3065463"/>
          <p14:tracePt t="47006" x="3243263" y="3078163"/>
          <p14:tracePt t="47014" x="3224213" y="3090863"/>
          <p14:tracePt t="47022" x="3211513" y="3103563"/>
          <p14:tracePt t="47030" x="3198813" y="3116263"/>
          <p14:tracePt t="47040" x="3192463" y="3122613"/>
          <p14:tracePt t="47046" x="3186113" y="3128963"/>
          <p14:tracePt t="47122" x="3179763" y="3128963"/>
          <p14:tracePt t="47130" x="3167063" y="3141663"/>
          <p14:tracePt t="47138" x="3160713" y="3154363"/>
          <p14:tracePt t="47146" x="3148013" y="3179763"/>
          <p14:tracePt t="47155" x="3128963" y="3192463"/>
          <p14:tracePt t="47160" x="3116263" y="3211513"/>
          <p14:tracePt t="47168" x="3103563" y="3225800"/>
          <p14:tracePt t="47176" x="3097213" y="3238500"/>
          <p14:tracePt t="47184" x="3090863" y="3257550"/>
          <p14:tracePt t="47192" x="3084513" y="3263900"/>
          <p14:tracePt t="47200" x="3084513" y="3276600"/>
          <p14:tracePt t="47208" x="3084513" y="3289300"/>
          <p14:tracePt t="47216" x="3090863" y="3289300"/>
          <p14:tracePt t="47224" x="3097213" y="3295650"/>
          <p14:tracePt t="47232" x="3097213" y="3308350"/>
          <p14:tracePt t="47240" x="3103563" y="3314700"/>
          <p14:tracePt t="47248" x="3116263" y="3321050"/>
          <p14:tracePt t="47256" x="3128963" y="3333750"/>
          <p14:tracePt t="47264" x="3141663" y="3346450"/>
          <p14:tracePt t="47273" x="3148013" y="3352800"/>
          <p14:tracePt t="47280" x="3160713" y="3365500"/>
          <p14:tracePt t="47287" x="3186113" y="3378200"/>
          <p14:tracePt t="47294" x="3205163" y="3390900"/>
          <p14:tracePt t="47303" x="3217863" y="3403600"/>
          <p14:tracePt t="47310" x="3230563" y="3409950"/>
          <p14:tracePt t="47318" x="3249613" y="3422650"/>
          <p14:tracePt t="47326" x="3268663" y="3429000"/>
          <p14:tracePt t="47334" x="3281363" y="3441700"/>
          <p14:tracePt t="47342" x="3300413" y="3454400"/>
          <p14:tracePt t="47350" x="3325813" y="3467100"/>
          <p14:tracePt t="47358" x="3351213" y="3479800"/>
          <p14:tracePt t="47366" x="3370263" y="3492500"/>
          <p14:tracePt t="47374" x="3382963" y="3498850"/>
          <p14:tracePt t="47382" x="3402013" y="3505200"/>
          <p14:tracePt t="47390" x="3435350" y="3517900"/>
          <p14:tracePt t="47398" x="3460750" y="3517900"/>
          <p14:tracePt t="47406" x="3505200" y="3524250"/>
          <p14:tracePt t="47414" x="3517900" y="3524250"/>
          <p14:tracePt t="47420" x="3543300" y="3524250"/>
          <p14:tracePt t="47428" x="3556000" y="3524250"/>
          <p14:tracePt t="47437" x="3562350" y="3530600"/>
          <p14:tracePt t="47444" x="3575050" y="3536950"/>
          <p14:tracePt t="47452" x="3587750" y="3536950"/>
          <p14:tracePt t="47460" x="3594100" y="3543300"/>
          <p14:tracePt t="47468" x="3619500" y="3549650"/>
          <p14:tracePt t="47476" x="3638550" y="3556000"/>
          <p14:tracePt t="47484" x="3657600" y="3556000"/>
          <p14:tracePt t="47492" x="3663950" y="3562350"/>
          <p14:tracePt t="47500" x="3689350" y="3568700"/>
          <p14:tracePt t="47509" x="3708400" y="3568700"/>
          <p14:tracePt t="47516" x="3727450" y="3575050"/>
          <p14:tracePt t="47524" x="3740150" y="3575050"/>
          <p14:tracePt t="47532" x="3759200" y="3581400"/>
          <p14:tracePt t="47542" x="3784600" y="3581400"/>
          <p14:tracePt t="47548" x="3797300" y="3581400"/>
          <p14:tracePt t="47556" x="3816350" y="3581400"/>
          <p14:tracePt t="47562" x="3841750" y="3581400"/>
          <p14:tracePt t="47570" x="3879850" y="3581400"/>
          <p14:tracePt t="47578" x="3913188" y="3581400"/>
          <p14:tracePt t="47587" x="3957638" y="3581400"/>
          <p14:tracePt t="47595" x="4002088" y="3575050"/>
          <p14:tracePt t="47602" x="4046538" y="3568700"/>
          <p14:tracePt t="47610" x="4090988" y="3556000"/>
          <p14:tracePt t="47618" x="4116388" y="3556000"/>
          <p14:tracePt t="47626" x="4141788" y="3556000"/>
          <p14:tracePt t="47634" x="4148138" y="3556000"/>
          <p14:tracePt t="47642" x="4154488" y="3556000"/>
          <p14:tracePt t="47650" x="4167188" y="3556000"/>
          <p14:tracePt t="47658" x="4173538" y="3556000"/>
          <p14:tracePt t="47666" x="4186238" y="3556000"/>
          <p14:tracePt t="47674" x="4205288" y="3543300"/>
          <p14:tracePt t="47682" x="4217988" y="3543300"/>
          <p14:tracePt t="47688" x="4256088" y="3530600"/>
          <p14:tracePt t="47696" x="4268788" y="3524250"/>
          <p14:tracePt t="47705" x="4294188" y="3517900"/>
          <p14:tracePt t="47712" x="4319588" y="3511550"/>
          <p14:tracePt t="47721" x="4346575" y="3505200"/>
          <p14:tracePt t="47728" x="4371975" y="3498850"/>
          <p14:tracePt t="47737" x="4378325" y="3492500"/>
          <p14:tracePt t="47745" x="4391025" y="3492500"/>
          <p14:tracePt t="47753" x="4403725" y="3486150"/>
          <p14:tracePt t="47760" x="4410075" y="3486150"/>
          <p14:tracePt t="47768" x="4422775" y="3479800"/>
          <p14:tracePt t="47776" x="4435475" y="3479800"/>
          <p14:tracePt t="47784" x="4441825" y="3473450"/>
          <p14:tracePt t="47792" x="4454525" y="3473450"/>
          <p14:tracePt t="47800" x="4460875" y="3473450"/>
          <p14:tracePt t="47816" x="4467225" y="3473450"/>
          <p14:tracePt t="47822" x="4479925" y="3467100"/>
          <p14:tracePt t="47839" x="4486275" y="3460750"/>
          <p14:tracePt t="47846" x="4492625" y="3460750"/>
          <p14:tracePt t="47855" x="4498975" y="3454400"/>
          <p14:tracePt t="47887" x="4505325" y="3454400"/>
          <p14:tracePt t="52984" x="4505325" y="3460750"/>
          <p14:tracePt t="53000" x="4505325" y="3467100"/>
          <p14:tracePt t="53017" x="4549775" y="3467100"/>
          <p14:tracePt t="53024" x="4645025" y="3479800"/>
          <p14:tracePt t="53032" x="4740275" y="3460750"/>
          <p14:tracePt t="53040" x="4797425" y="3448050"/>
          <p14:tracePt t="53050" x="4818063" y="3448050"/>
          <p14:tracePt t="53058" x="4830763" y="3448050"/>
          <p14:tracePt t="53068" x="4843463" y="3448050"/>
          <p14:tracePt t="53074" x="4849813" y="3448050"/>
          <p14:tracePt t="53082" x="4862513" y="3448050"/>
          <p14:tracePt t="53090" x="4868863" y="3448050"/>
          <p14:tracePt t="53142" x="4875213" y="3441700"/>
          <p14:tracePt t="53154" x="4881563" y="3441700"/>
          <p14:tracePt t="53174" x="4887913" y="3441700"/>
          <p14:tracePt t="53180" x="4894263" y="3441700"/>
          <p14:tracePt t="53188" x="4900613" y="3441700"/>
          <p14:tracePt t="54166" x="4913313" y="3441700"/>
          <p14:tracePt t="54174" x="4957763" y="3454400"/>
          <p14:tracePt t="54182" x="4970463" y="3460750"/>
          <p14:tracePt t="54190" x="4995863" y="3467100"/>
          <p14:tracePt t="54198" x="5014913" y="3467100"/>
          <p14:tracePt t="54206" x="5021263" y="3467100"/>
          <p14:tracePt t="54215" x="5033963" y="3467100"/>
          <p14:tracePt t="54222" x="5046663" y="3467100"/>
          <p14:tracePt t="54278" x="5053013" y="3467100"/>
          <p14:tracePt t="54290" x="5065713" y="3467100"/>
          <p14:tracePt t="54298" x="5072063" y="3467100"/>
          <p14:tracePt t="54306" x="5078413" y="3467100"/>
          <p14:tracePt t="54315" x="5084763" y="3467100"/>
          <p14:tracePt t="54322" x="5091113" y="3473450"/>
          <p14:tracePt t="54334" x="5097463" y="3473450"/>
          <p14:tracePt t="54363" x="5103813" y="3479800"/>
          <p14:tracePt t="54370" x="5110163" y="3486150"/>
          <p14:tracePt t="54379" x="5116513" y="3486150"/>
          <p14:tracePt t="54432" x="5122863" y="3486150"/>
          <p14:tracePt t="54444" x="5129213" y="3492500"/>
          <p14:tracePt t="54452" x="5141913" y="3505200"/>
          <p14:tracePt t="54460" x="5173663" y="3517900"/>
          <p14:tracePt t="54468" x="5211763" y="3530600"/>
          <p14:tracePt t="54476" x="5256213" y="3549650"/>
          <p14:tracePt t="54484" x="5308600" y="3562350"/>
          <p14:tracePt t="54492" x="5353050" y="3568700"/>
          <p14:tracePt t="54500" x="5397500" y="3575050"/>
          <p14:tracePt t="54508" x="5416550" y="3581400"/>
          <p14:tracePt t="54516" x="5435600" y="3581400"/>
          <p14:tracePt t="54524" x="5454650" y="3587750"/>
          <p14:tracePt t="54533" x="5473700" y="3594100"/>
          <p14:tracePt t="54540" x="5480050" y="3594100"/>
          <p14:tracePt t="54549" x="5505450" y="3594100"/>
          <p14:tracePt t="54556" x="5530850" y="3594100"/>
          <p14:tracePt t="54565" x="5568950" y="3594100"/>
          <p14:tracePt t="54570" x="5613400" y="3594100"/>
          <p14:tracePt t="54578" x="5657850" y="3594100"/>
          <p14:tracePt t="54586" x="5702300" y="3594100"/>
          <p14:tracePt t="54594" x="5735638" y="3594100"/>
          <p14:tracePt t="54602" x="5767388" y="3594100"/>
          <p14:tracePt t="54610" x="5792788" y="3594100"/>
          <p14:tracePt t="54618" x="5818188" y="3594100"/>
          <p14:tracePt t="54626" x="5830888" y="3587750"/>
          <p14:tracePt t="54634" x="5843588" y="3581400"/>
          <p14:tracePt t="54642" x="5856288" y="3575050"/>
          <p14:tracePt t="54650" x="5868988" y="3562350"/>
          <p14:tracePt t="54658" x="5868988" y="3549650"/>
          <p14:tracePt t="54666" x="5868988" y="3543300"/>
          <p14:tracePt t="54674" x="5875338" y="3530600"/>
          <p14:tracePt t="54682" x="5881688" y="3498850"/>
          <p14:tracePt t="54690" x="5888038" y="3479800"/>
          <p14:tracePt t="54698" x="5888038" y="3454400"/>
          <p14:tracePt t="54705" x="5894388" y="3441700"/>
          <p14:tracePt t="54713" x="5900738" y="3422650"/>
          <p14:tracePt t="54720" x="5900738" y="3403600"/>
          <p14:tracePt t="54728" x="5900738" y="3397250"/>
          <p14:tracePt t="54736" x="5900738" y="3384550"/>
          <p14:tracePt t="54744" x="5894388" y="3371850"/>
          <p14:tracePt t="54752" x="5888038" y="3359150"/>
          <p14:tracePt t="54760" x="5875338" y="3352800"/>
          <p14:tracePt t="54768" x="5862638" y="3333750"/>
          <p14:tracePt t="54776" x="5849938" y="3314700"/>
          <p14:tracePt t="54784" x="5837238" y="3289300"/>
          <p14:tracePt t="54792" x="5824538" y="3270250"/>
          <p14:tracePt t="54800" x="5811838" y="3251200"/>
          <p14:tracePt t="54808" x="5792788" y="3232150"/>
          <p14:tracePt t="54816" x="5773738" y="3219450"/>
          <p14:tracePt t="54824" x="5761038" y="3198813"/>
          <p14:tracePt t="54832" x="5729288" y="3186113"/>
          <p14:tracePt t="54840" x="5716588" y="3173413"/>
          <p14:tracePt t="54847" x="5702300" y="3160713"/>
          <p14:tracePt t="54855" x="5689600" y="3148013"/>
          <p14:tracePt t="54862" x="5676900" y="3135313"/>
          <p14:tracePt t="54870" x="5657850" y="3122613"/>
          <p14:tracePt t="54878" x="5645150" y="3103563"/>
          <p14:tracePt t="54886" x="5626100" y="3084513"/>
          <p14:tracePt t="54905" x="5581650" y="3059113"/>
          <p14:tracePt t="54910" x="5543550" y="3046413"/>
          <p14:tracePt t="54918" x="5518150" y="3033713"/>
          <p14:tracePt t="54926" x="5480050" y="3014663"/>
          <p14:tracePt t="54934" x="5448300" y="3001963"/>
          <p14:tracePt t="54942" x="5410200" y="2989263"/>
          <p14:tracePt t="54950" x="5378450" y="2989263"/>
          <p14:tracePt t="54957" x="5353050" y="2982913"/>
          <p14:tracePt t="54966" x="5346700" y="2982913"/>
          <p14:tracePt t="54974" x="5327650" y="2982913"/>
          <p14:tracePt t="54981" x="5308600" y="2982913"/>
          <p14:tracePt t="54988" x="5295900" y="2982913"/>
          <p14:tracePt t="54997" x="5283200" y="2989263"/>
          <p14:tracePt t="55005" x="5264150" y="2995613"/>
          <p14:tracePt t="55013" x="5243513" y="3008313"/>
          <p14:tracePt t="55020" x="5218113" y="3021013"/>
          <p14:tracePt t="55028" x="5180013" y="3040063"/>
          <p14:tracePt t="55036" x="5148263" y="3059113"/>
          <p14:tracePt t="55045" x="5122863" y="3071813"/>
          <p14:tracePt t="55052" x="5091113" y="3090863"/>
          <p14:tracePt t="55060" x="5065713" y="3116263"/>
          <p14:tracePt t="55068" x="5027613" y="3141663"/>
          <p14:tracePt t="55076" x="4989513" y="3173413"/>
          <p14:tracePt t="55084" x="4957763" y="3205163"/>
          <p14:tracePt t="55092" x="4932363" y="3225800"/>
          <p14:tracePt t="55100" x="4919663" y="3238500"/>
          <p14:tracePt t="55108" x="4906963" y="3251200"/>
          <p14:tracePt t="55116" x="4900613" y="3257550"/>
          <p14:tracePt t="55121" x="4894263" y="3263900"/>
          <p14:tracePt t="55130" x="4881563" y="3276600"/>
          <p14:tracePt t="55138" x="4875213" y="3282950"/>
          <p14:tracePt t="55147" x="4875213" y="3295650"/>
          <p14:tracePt t="55155" x="4868863" y="3308350"/>
          <p14:tracePt t="55162" x="4868863" y="3314700"/>
          <p14:tracePt t="55170" x="4862513" y="3340100"/>
          <p14:tracePt t="55178" x="4856163" y="3365500"/>
          <p14:tracePt t="55186" x="4856163" y="3384550"/>
          <p14:tracePt t="55194" x="4856163" y="3397250"/>
          <p14:tracePt t="55202" x="4856163" y="3409950"/>
          <p14:tracePt t="55210" x="4856163" y="3429000"/>
          <p14:tracePt t="55218" x="4868863" y="3448050"/>
          <p14:tracePt t="55226" x="4875213" y="3460750"/>
          <p14:tracePt t="55234" x="4887913" y="3486150"/>
          <p14:tracePt t="55242" x="4900613" y="3505200"/>
          <p14:tracePt t="55249" x="4913313" y="3517900"/>
          <p14:tracePt t="55256" x="4932363" y="3530600"/>
          <p14:tracePt t="55264" x="4951413" y="3543300"/>
          <p14:tracePt t="55272" x="4970463" y="3556000"/>
          <p14:tracePt t="55280" x="4976813" y="3562350"/>
          <p14:tracePt t="55288" x="5002213" y="3575050"/>
          <p14:tracePt t="55297" x="5027613" y="3587750"/>
          <p14:tracePt t="55304" x="5078413" y="3606800"/>
          <p14:tracePt t="55312" x="5110163" y="3619500"/>
          <p14:tracePt t="55321" x="5148263" y="3625850"/>
          <p14:tracePt t="55328" x="5160963" y="3632200"/>
          <p14:tracePt t="55336" x="5192713" y="3632200"/>
          <p14:tracePt t="55344" x="5230813" y="3638550"/>
          <p14:tracePt t="55352" x="5276850" y="3646488"/>
          <p14:tracePt t="55360" x="5308600" y="3646488"/>
          <p14:tracePt t="55368" x="5334000" y="3652838"/>
          <p14:tracePt t="55376" x="5353050" y="3652838"/>
          <p14:tracePt t="55384" x="5365750" y="3652838"/>
          <p14:tracePt t="55390" x="5384800" y="3652838"/>
          <p14:tracePt t="55399" x="5403850" y="3652838"/>
          <p14:tracePt t="55406" x="5422900" y="3646488"/>
          <p14:tracePt t="55416" x="5441950" y="3646488"/>
          <p14:tracePt t="55422" x="5454650" y="3638550"/>
          <p14:tracePt t="55431" x="5473700" y="3632200"/>
          <p14:tracePt t="55438" x="5480050" y="3632200"/>
          <p14:tracePt t="55447" x="5492750" y="3625850"/>
          <p14:tracePt t="55454" x="5505450" y="3619500"/>
          <p14:tracePt t="55462" x="5511800" y="3619500"/>
          <p14:tracePt t="55471" x="5518150" y="3613150"/>
          <p14:tracePt t="55478" x="5524500" y="3613150"/>
          <p14:tracePt t="55486" x="5530850" y="3600450"/>
          <p14:tracePt t="55494" x="5549900" y="3587750"/>
          <p14:tracePt t="55502" x="5562600" y="3575050"/>
          <p14:tracePt t="55510" x="5588000" y="3568700"/>
          <p14:tracePt t="55518" x="5613400" y="3562350"/>
          <p14:tracePt t="55524" x="5638800" y="3549650"/>
          <p14:tracePt t="55532" x="5657850" y="3543300"/>
          <p14:tracePt t="55540" x="5664200" y="3536950"/>
          <p14:tracePt t="55548" x="5676900" y="3530600"/>
          <p14:tracePt t="55556" x="5689600" y="3517900"/>
          <p14:tracePt t="55564" x="5689600" y="3511550"/>
          <p14:tracePt t="55572" x="5702300" y="3505200"/>
          <p14:tracePt t="55581" x="5716588" y="3492500"/>
          <p14:tracePt t="55588" x="5722938" y="3479800"/>
          <p14:tracePt t="55597" x="5722938" y="3473450"/>
          <p14:tracePt t="55604" x="5729288" y="3460750"/>
          <p14:tracePt t="55613" x="5729288" y="3454400"/>
          <p14:tracePt t="55632" x="5735638" y="3454400"/>
          <p14:tracePt t="55640" x="5741988" y="3435350"/>
          <p14:tracePt t="55648" x="5754688" y="3422650"/>
          <p14:tracePt t="55656" x="5761038" y="3416300"/>
          <p14:tracePt t="55664" x="5767388" y="3403600"/>
          <p14:tracePt t="55672" x="5780088" y="3390900"/>
          <p14:tracePt t="55682" x="5786438" y="3378200"/>
          <p14:tracePt t="55690" x="5786438" y="3371850"/>
          <p14:tracePt t="55698" x="5786438" y="3365500"/>
          <p14:tracePt t="55706" x="5786438" y="3359150"/>
          <p14:tracePt t="55740" x="5786438" y="3352800"/>
          <p14:tracePt t="55748" x="5786438" y="3346450"/>
          <p14:tracePt t="55756" x="5786438" y="3340100"/>
          <p14:tracePt t="55765" x="5786438" y="3327400"/>
          <p14:tracePt t="55772" x="5780088" y="3321050"/>
          <p14:tracePt t="55788" x="5780088" y="3314700"/>
          <p14:tracePt t="55804" x="5780088" y="3308350"/>
          <p14:tracePt t="55813" x="5773738" y="3302000"/>
          <p14:tracePt t="55821" x="5773738" y="3295650"/>
          <p14:tracePt t="55836" x="5767388" y="3289300"/>
          <p14:tracePt t="55844" x="5767388" y="3282950"/>
          <p14:tracePt t="55860" x="5761038" y="3282950"/>
          <p14:tracePt t="55866" x="5761038" y="3270250"/>
          <p14:tracePt t="55882" x="5761038" y="3263900"/>
          <p14:tracePt t="55889" x="5761038" y="3257550"/>
          <p14:tracePt t="56186" x="5754688" y="3257550"/>
          <p14:tracePt t="63072" x="5761038" y="3270250"/>
          <p14:tracePt t="63079" x="5792788" y="3308350"/>
          <p14:tracePt t="63090" x="5824538" y="3352800"/>
          <p14:tracePt t="63096" x="5837238" y="3397250"/>
          <p14:tracePt t="63105" x="5856288" y="3448050"/>
          <p14:tracePt t="63112" x="5856288" y="3460750"/>
          <p14:tracePt t="63120" x="5849938" y="3479800"/>
          <p14:tracePt t="63144" x="5843588" y="3486150"/>
          <p14:tracePt t="63152" x="5830888" y="3498850"/>
          <p14:tracePt t="63158" x="5824538" y="3511550"/>
          <p14:tracePt t="63166" x="5811838" y="3524250"/>
          <p14:tracePt t="63174" x="5799138" y="3536950"/>
          <p14:tracePt t="63638" x="5792788" y="3530600"/>
          <p14:tracePt t="63645" x="5792788" y="3517900"/>
          <p14:tracePt t="63652" x="5792788" y="3505200"/>
          <p14:tracePt t="63660" x="5805488" y="3486150"/>
          <p14:tracePt t="63668" x="5824538" y="3467100"/>
          <p14:tracePt t="63676" x="5843588" y="3454400"/>
          <p14:tracePt t="63684" x="5868988" y="3429000"/>
          <p14:tracePt t="63692" x="5900738" y="3403600"/>
          <p14:tracePt t="63697" x="5938838" y="3378200"/>
          <p14:tracePt t="63706" x="5964238" y="3365500"/>
          <p14:tracePt t="63714" x="5989638" y="3352800"/>
          <p14:tracePt t="63723" x="6008688" y="3340100"/>
          <p14:tracePt t="63730" x="6021388" y="3327400"/>
          <p14:tracePt t="63738" x="6034088" y="3321050"/>
          <p14:tracePt t="63746" x="6046788" y="3308350"/>
          <p14:tracePt t="63754" x="6053138" y="3302000"/>
          <p14:tracePt t="63762" x="6059488" y="3295650"/>
          <p14:tracePt t="63770" x="6065838" y="3282950"/>
          <p14:tracePt t="63778" x="6072188" y="3276600"/>
          <p14:tracePt t="63786" x="6078538" y="3270250"/>
          <p14:tracePt t="63802" x="6091238" y="3257550"/>
          <p14:tracePt t="63810" x="6103938" y="3251200"/>
          <p14:tracePt t="63826" x="6116638" y="3244850"/>
          <p14:tracePt t="63832" x="6129338" y="3232150"/>
          <p14:tracePt t="63840" x="6135688" y="3225800"/>
          <p14:tracePt t="63848" x="6148388" y="3219450"/>
          <p14:tracePt t="63857" x="6161088" y="3211513"/>
          <p14:tracePt t="63863" x="6167438" y="3205163"/>
          <p14:tracePt t="63872" x="6181725" y="3205163"/>
          <p14:tracePt t="63880" x="6188075" y="3198813"/>
          <p14:tracePt t="63892" x="6194425" y="3192463"/>
          <p14:tracePt t="63908" x="6207125" y="3186113"/>
          <p14:tracePt t="63916" x="6213475" y="3186113"/>
          <p14:tracePt t="63926" x="6226175" y="3179763"/>
          <p14:tracePt t="63934" x="6238875" y="3173413"/>
          <p14:tracePt t="63942" x="6251575" y="3167063"/>
          <p14:tracePt t="63950" x="6257925" y="3160713"/>
          <p14:tracePt t="63958" x="6270625" y="3154363"/>
          <p14:tracePt t="63968" x="6289675" y="3148013"/>
          <p14:tracePt t="63976" x="6315075" y="3135313"/>
          <p14:tracePt t="63984" x="6340475" y="3122613"/>
          <p14:tracePt t="63992" x="6378575" y="3109913"/>
          <p14:tracePt t="64000" x="6410325" y="3097213"/>
          <p14:tracePt t="64010" x="6454775" y="3078163"/>
          <p14:tracePt t="64016" x="6480175" y="3071813"/>
          <p14:tracePt t="64026" x="6524625" y="3065463"/>
          <p14:tracePt t="64034" x="6562725" y="3059113"/>
          <p14:tracePt t="64042" x="6607175" y="3052763"/>
          <p14:tracePt t="64050" x="6646863" y="3052763"/>
          <p14:tracePt t="64058" x="6672263" y="3046413"/>
          <p14:tracePt t="64068" x="6684963" y="3046413"/>
          <p14:tracePt t="64076" x="6697663" y="3046413"/>
          <p14:tracePt t="64084" x="6704013" y="3046413"/>
          <p14:tracePt t="64092" x="6710363" y="3046413"/>
          <p14:tracePt t="64100" x="6716713" y="3046413"/>
          <p14:tracePt t="64118" x="6723063" y="3046413"/>
          <p14:tracePt t="64126" x="6735763" y="3046413"/>
          <p14:tracePt t="64134" x="6748463" y="3046413"/>
          <p14:tracePt t="64142" x="6773863" y="3046413"/>
          <p14:tracePt t="64150" x="6792913" y="3046413"/>
          <p14:tracePt t="64160" x="6818313" y="3046413"/>
          <p14:tracePt t="64168" x="6837363" y="3046413"/>
          <p14:tracePt t="64176" x="6850063" y="3046413"/>
          <p14:tracePt t="64184" x="6856413" y="3052763"/>
          <p14:tracePt t="64192" x="6869113" y="3052763"/>
          <p14:tracePt t="64200" x="6875463" y="3052763"/>
          <p14:tracePt t="64208" x="6888163" y="3059113"/>
          <p14:tracePt t="64215" x="6894513" y="3059113"/>
          <p14:tracePt t="64226" x="6900863" y="3059113"/>
          <p14:tracePt t="64234" x="6913563" y="3065463"/>
          <p14:tracePt t="64242" x="6926263" y="3065463"/>
          <p14:tracePt t="64258" x="6938963" y="3071813"/>
          <p14:tracePt t="64266" x="6951663" y="3071813"/>
          <p14:tracePt t="64282" x="6958013" y="3071813"/>
          <p14:tracePt t="64290" x="6964363" y="3078163"/>
          <p14:tracePt t="74082" x="6958013" y="3090863"/>
          <p14:tracePt t="74090" x="6945313" y="3103563"/>
          <p14:tracePt t="74098" x="6938963" y="3116263"/>
          <p14:tracePt t="74106" x="6932613" y="3116263"/>
          <p14:tracePt t="74115" x="6919913" y="3122613"/>
          <p14:tracePt t="74122" x="6913563" y="3128963"/>
          <p14:tracePt t="74130" x="6900863" y="3135313"/>
          <p14:tracePt t="74137" x="6900863" y="3141663"/>
          <p14:tracePt t="74144" x="6894513" y="3141663"/>
          <p14:tracePt t="74152" x="6894513" y="3148013"/>
          <p14:tracePt t="74164" x="6900863" y="3148013"/>
          <p14:tracePt t="74172" x="6900863" y="3154363"/>
          <p14:tracePt t="74188" x="6894513" y="3160713"/>
          <p14:tracePt t="74197" x="6881813" y="3167063"/>
          <p14:tracePt t="74204" x="6862763" y="3179763"/>
          <p14:tracePt t="74212" x="6856413" y="3192463"/>
          <p14:tracePt t="74220" x="6843713" y="3198813"/>
          <p14:tracePt t="74229" x="6837363" y="3205163"/>
          <p14:tracePt t="74236" x="6837363" y="3211513"/>
          <p14:tracePt t="74244" x="6824663" y="3219450"/>
          <p14:tracePt t="74260" x="6818313" y="3219450"/>
          <p14:tracePt t="74282" x="6818313" y="3225800"/>
          <p14:tracePt t="74290" x="6811963" y="3232150"/>
          <p14:tracePt t="74298" x="6805613" y="3238500"/>
          <p14:tracePt t="74306" x="6792913" y="3251200"/>
          <p14:tracePt t="74314" x="6792913" y="3257550"/>
          <p14:tracePt t="74322" x="6786563" y="3263900"/>
          <p14:tracePt t="74330" x="6773863" y="3270250"/>
          <p14:tracePt t="74338" x="6767513" y="3282950"/>
          <p14:tracePt t="74347" x="6767513" y="3295650"/>
          <p14:tracePt t="74354" x="6767513" y="3327400"/>
          <p14:tracePt t="74362" x="6767513" y="3340100"/>
          <p14:tracePt t="74370" x="6767513" y="3365500"/>
          <p14:tracePt t="74380" x="6773863" y="3384550"/>
          <p14:tracePt t="74386" x="6786563" y="3403600"/>
          <p14:tracePt t="74394" x="6792913" y="3429000"/>
          <p14:tracePt t="74400" x="6799263" y="3435350"/>
          <p14:tracePt t="74408" x="6811963" y="3454400"/>
          <p14:tracePt t="74416" x="6818313" y="3473450"/>
          <p14:tracePt t="74424" x="6831013" y="3486150"/>
          <p14:tracePt t="74432" x="6837363" y="3492500"/>
          <p14:tracePt t="74440" x="6850063" y="3505200"/>
          <p14:tracePt t="74448" x="6862763" y="3517900"/>
          <p14:tracePt t="74456" x="6869113" y="3530600"/>
          <p14:tracePt t="74464" x="6881813" y="3536950"/>
          <p14:tracePt t="74472" x="6881813" y="3549650"/>
          <p14:tracePt t="74480" x="6894513" y="3562350"/>
          <p14:tracePt t="74488" x="6907213" y="3568700"/>
          <p14:tracePt t="74590" x="6900863" y="3562350"/>
          <p14:tracePt t="74598" x="6900863" y="3524250"/>
          <p14:tracePt t="74606" x="6881813" y="3486150"/>
          <p14:tracePt t="74614" x="6875463" y="3473450"/>
          <p14:tracePt t="75664" x="6875463" y="3479800"/>
          <p14:tracePt t="75672" x="6875463" y="3492500"/>
          <p14:tracePt t="75680" x="6875463" y="3505200"/>
          <p14:tracePt t="75686" x="6869113" y="3505200"/>
          <p14:tracePt t="75695" x="6843713" y="3517900"/>
          <p14:tracePt t="75702" x="6811963" y="3536950"/>
          <p14:tracePt t="75710" x="6792913" y="3556000"/>
          <p14:tracePt t="75719" x="6780213" y="3568700"/>
          <p14:tracePt t="75727" x="6773863" y="3581400"/>
          <p14:tracePt t="75734" x="6773863" y="3587750"/>
          <p14:tracePt t="75940" x="6780213" y="3587750"/>
          <p14:tracePt t="75947" x="6792913" y="3587750"/>
          <p14:tracePt t="75956" x="6799263" y="3587750"/>
          <p14:tracePt t="75964" x="6805613" y="3594100"/>
          <p14:tracePt t="75980" x="6811963" y="3594100"/>
          <p14:tracePt t="76002" x="6811963" y="3587750"/>
          <p14:tracePt t="76010" x="6811963" y="3581400"/>
          <p14:tracePt t="76018" x="6805613" y="3575050"/>
          <p14:tracePt t="76028" x="6799263" y="3562350"/>
          <p14:tracePt t="76036" x="6799263" y="3556000"/>
          <p14:tracePt t="76045" x="6792913" y="3543300"/>
          <p14:tracePt t="76052" x="6786563" y="3536950"/>
          <p14:tracePt t="76060" x="6780213" y="3536950"/>
          <p14:tracePt t="76066" x="6773863" y="3536950"/>
          <p14:tracePt t="76074" x="6761163" y="3543300"/>
          <p14:tracePt t="76082" x="6748463" y="3549650"/>
          <p14:tracePt t="76090" x="6748463" y="3556000"/>
          <p14:tracePt t="76098" x="6735763" y="3556000"/>
          <p14:tracePt t="76106" x="6729413" y="3556000"/>
          <p14:tracePt t="76122" x="6716713" y="3556000"/>
          <p14:tracePt t="76138" x="6710363" y="3543300"/>
          <p14:tracePt t="76158" x="6704013" y="3543300"/>
          <p14:tracePt t="76166" x="6691313" y="3543300"/>
          <p14:tracePt t="76174" x="6672263" y="3543300"/>
          <p14:tracePt t="76182" x="6659563" y="3543300"/>
          <p14:tracePt t="76188" x="6640513" y="3549650"/>
          <p14:tracePt t="76196" x="6619875" y="3556000"/>
          <p14:tracePt t="76203" x="6600825" y="3562350"/>
          <p14:tracePt t="76212" x="6581775" y="3562350"/>
          <p14:tracePt t="76219" x="6562725" y="3562350"/>
          <p14:tracePt t="76228" x="6550025" y="3562350"/>
          <p14:tracePt t="76235" x="6524625" y="3562350"/>
          <p14:tracePt t="76244" x="6499225" y="3549650"/>
          <p14:tracePt t="76252" x="6461125" y="3536950"/>
          <p14:tracePt t="76260" x="6416675" y="3524250"/>
          <p14:tracePt t="76268" x="6384925" y="3511550"/>
          <p14:tracePt t="76277" x="6346825" y="3505200"/>
          <p14:tracePt t="76285" x="6302375" y="3498850"/>
          <p14:tracePt t="76293" x="6257925" y="3492500"/>
          <p14:tracePt t="76300" x="6213475" y="3492500"/>
          <p14:tracePt t="76308" x="6175375" y="3492500"/>
          <p14:tracePt t="76316" x="6129338" y="3492500"/>
          <p14:tracePt t="76322" x="6084888" y="3492500"/>
          <p14:tracePt t="76330" x="6059488" y="3492500"/>
          <p14:tracePt t="76338" x="6040438" y="3492500"/>
          <p14:tracePt t="76346" x="6027738" y="3486150"/>
          <p14:tracePt t="76354" x="6021388" y="3473450"/>
          <p14:tracePt t="76362" x="6008688" y="3460750"/>
          <p14:tracePt t="76369" x="5995988" y="3448050"/>
          <p14:tracePt t="76378" x="5983288" y="3435350"/>
          <p14:tracePt t="76385" x="5976938" y="3429000"/>
          <p14:tracePt t="76394" x="5964238" y="3422650"/>
          <p14:tracePt t="76401" x="5951538" y="3422650"/>
          <p14:tracePt t="76410" x="5945188" y="3416300"/>
          <p14:tracePt t="76418" x="5932488" y="3416300"/>
          <p14:tracePt t="76428" x="5919788" y="3416300"/>
          <p14:tracePt t="76434" x="5913438" y="3416300"/>
          <p14:tracePt t="76442" x="5900738" y="3416300"/>
          <p14:tracePt t="76450" x="5888038" y="3409950"/>
          <p14:tracePt t="76458" x="5875338" y="3409950"/>
          <p14:tracePt t="76464" x="5862638" y="3409950"/>
          <p14:tracePt t="76472" x="5837238" y="3416300"/>
          <p14:tracePt t="76480" x="5805488" y="3422650"/>
          <p14:tracePt t="76488" x="5780088" y="3429000"/>
          <p14:tracePt t="76496" x="5761038" y="3435350"/>
          <p14:tracePt t="76503" x="5741988" y="3441700"/>
          <p14:tracePt t="76512" x="5735638" y="3448050"/>
          <p14:tracePt t="76519" x="5716588" y="3448050"/>
          <p14:tracePt t="76528" x="5702300" y="3448050"/>
          <p14:tracePt t="76536" x="5695950" y="3448050"/>
          <p14:tracePt t="76544" x="5676900" y="3448050"/>
          <p14:tracePt t="76551" x="5670550" y="3448050"/>
          <p14:tracePt t="76561" x="5651500" y="3448050"/>
          <p14:tracePt t="76568" x="5626100" y="3448050"/>
          <p14:tracePt t="76576" x="5600700" y="3454400"/>
          <p14:tracePt t="76584" x="5568950" y="3460750"/>
          <p14:tracePt t="76592" x="5524500" y="3467100"/>
          <p14:tracePt t="76598" x="5480050" y="3479800"/>
          <p14:tracePt t="76606" x="5422900" y="3492500"/>
          <p14:tracePt t="76614" x="5378450" y="3498850"/>
          <p14:tracePt t="76622" x="5346700" y="3505200"/>
          <p14:tracePt t="76630" x="5308600" y="3517900"/>
          <p14:tracePt t="76638" x="5283200" y="3524250"/>
          <p14:tracePt t="76646" x="5264150" y="3530600"/>
          <p14:tracePt t="76653" x="5256213" y="3530600"/>
          <p14:tracePt t="76662" x="5243513" y="3530600"/>
          <p14:tracePt t="76670" x="5230813" y="3530600"/>
          <p14:tracePt t="76678" x="5218113" y="3530600"/>
          <p14:tracePt t="76686" x="5199063" y="3530600"/>
          <p14:tracePt t="76695" x="5180013" y="3530600"/>
          <p14:tracePt t="76702" x="5141913" y="3530600"/>
          <p14:tracePt t="76711" x="5097463" y="3530600"/>
          <p14:tracePt t="76717" x="5046663" y="3530600"/>
          <p14:tracePt t="76727" x="4983163" y="3530600"/>
          <p14:tracePt t="76732" x="4919663" y="3530600"/>
          <p14:tracePt t="76740" x="4862513" y="3543300"/>
          <p14:tracePt t="76748" x="4818063" y="3549650"/>
          <p14:tracePt t="76756" x="4765675" y="3556000"/>
          <p14:tracePt t="76764" x="4721225" y="3556000"/>
          <p14:tracePt t="76772" x="4676775" y="3556000"/>
          <p14:tracePt t="76780" x="4645025" y="3556000"/>
          <p14:tracePt t="76788" x="4613275" y="3556000"/>
          <p14:tracePt t="76796" x="4575175" y="3562350"/>
          <p14:tracePt t="76804" x="4556125" y="3568700"/>
          <p14:tracePt t="76812" x="4543425" y="3568700"/>
          <p14:tracePt t="76820" x="4537075" y="3568700"/>
          <p14:tracePt t="76829" x="4530725" y="3568700"/>
          <p14:tracePt t="76977" x="4549775" y="3562350"/>
          <p14:tracePt t="76986" x="4568825" y="3562350"/>
          <p14:tracePt t="76994" x="4613275" y="3562350"/>
          <p14:tracePt t="77002" x="4651375" y="3562350"/>
          <p14:tracePt t="77009" x="4695825" y="3562350"/>
          <p14:tracePt t="77016" x="4727575" y="3562350"/>
          <p14:tracePt t="77024" x="4759325" y="3562350"/>
          <p14:tracePt t="77032" x="4784725" y="3562350"/>
          <p14:tracePt t="77040" x="4805363" y="3562350"/>
          <p14:tracePt t="77048" x="4811713" y="3562350"/>
          <p14:tracePt t="77056" x="4824413" y="3562350"/>
          <p14:tracePt t="77154" x="4830763" y="3562350"/>
          <p14:tracePt t="77190" x="4837113" y="3568700"/>
          <p14:tracePt t="77211" x="4849813" y="3575050"/>
          <p14:tracePt t="77227" x="4856163" y="3575050"/>
          <p14:tracePt t="77233" x="4856163" y="3581400"/>
          <p14:tracePt t="77242" x="4862513" y="3581400"/>
          <p14:tracePt t="77278" x="4868863" y="3581400"/>
          <p14:tracePt t="77358" x="4875213" y="3575050"/>
          <p14:tracePt t="77363" x="4881563" y="3575050"/>
          <p14:tracePt t="77372" x="4881563" y="3568700"/>
          <p14:tracePt t="77456" x="4881563" y="3562350"/>
          <p14:tracePt t="77480" x="4881563" y="3556000"/>
          <p14:tracePt t="77492" x="4881563" y="3549650"/>
          <p14:tracePt t="77500" x="4875213" y="3549650"/>
          <p14:tracePt t="77644" x="4875213" y="3543300"/>
          <p14:tracePt t="77654" x="4875213" y="3530600"/>
          <p14:tracePt t="77662" x="4875213" y="3524250"/>
          <p14:tracePt t="77670" x="4875213" y="3511550"/>
          <p14:tracePt t="77678" x="4875213" y="3505200"/>
          <p14:tracePt t="77902" x="4875213" y="3498850"/>
          <p14:tracePt t="79578" x="4881563" y="3498850"/>
          <p14:tracePt t="79614" x="4887913" y="3505200"/>
          <p14:tracePt t="79626" x="4887913" y="3511550"/>
          <p14:tracePt t="79634" x="4913313" y="3505200"/>
          <p14:tracePt t="79642" x="4938713" y="3498850"/>
          <p14:tracePt t="79650" x="4983163" y="3498850"/>
          <p14:tracePt t="79659" x="5014913" y="3498850"/>
          <p14:tracePt t="79666" x="5078413" y="3511550"/>
          <p14:tracePt t="79676" x="5141913" y="3517900"/>
          <p14:tracePt t="79682" x="5218113" y="3524250"/>
          <p14:tracePt t="79692" x="5295900" y="3524250"/>
          <p14:tracePt t="79700" x="5391150" y="3524250"/>
          <p14:tracePt t="79709" x="5454650" y="3517900"/>
          <p14:tracePt t="79716" x="5518150" y="3498850"/>
          <p14:tracePt t="79724" x="5562600" y="3498850"/>
          <p14:tracePt t="79732" x="5588000" y="3492500"/>
          <p14:tracePt t="79741" x="5600700" y="3486150"/>
          <p14:tracePt t="79759" x="5613400" y="3479800"/>
          <p14:tracePt t="79765" x="5619750" y="3479800"/>
          <p14:tracePt t="80216" x="5632450" y="3473450"/>
          <p14:tracePt t="80228" x="5638800" y="3473450"/>
          <p14:tracePt t="80236" x="5638800" y="3460750"/>
          <p14:tracePt t="80252" x="5645150" y="3454400"/>
          <p14:tracePt t="80258" x="5645150" y="3441700"/>
          <p14:tracePt t="80266" x="5645150" y="3435350"/>
          <p14:tracePt t="80274" x="5645150" y="3429000"/>
          <p14:tracePt t="80281" x="5645150" y="3422650"/>
          <p14:tracePt t="80290" x="5645150" y="3409950"/>
          <p14:tracePt t="80298" x="5645150" y="3390900"/>
          <p14:tracePt t="80306" x="5638800" y="3365500"/>
          <p14:tracePt t="80314" x="5638800" y="3333750"/>
          <p14:tracePt t="80322" x="5638800" y="3282950"/>
          <p14:tracePt t="80331" x="5651500" y="3225800"/>
          <p14:tracePt t="80338" x="5683250" y="3160713"/>
          <p14:tracePt t="80346" x="5708650" y="3078163"/>
          <p14:tracePt t="80354" x="5729288" y="3001963"/>
          <p14:tracePt t="80362" x="5748338" y="2919413"/>
          <p14:tracePt t="80370" x="5748338" y="2836863"/>
          <p14:tracePt t="80378" x="5735638" y="2765425"/>
          <p14:tracePt t="80386" x="5708650" y="2701925"/>
          <p14:tracePt t="80392" x="5695950" y="2657475"/>
          <p14:tracePt t="80399" x="5670550" y="2619375"/>
          <p14:tracePt t="80408" x="5651500" y="2587625"/>
          <p14:tracePt t="80416" x="5632450" y="2568575"/>
          <p14:tracePt t="80424" x="5581650" y="2536825"/>
          <p14:tracePt t="80431" x="5524500" y="2517775"/>
          <p14:tracePt t="80440" x="5441950" y="2492375"/>
          <p14:tracePt t="80448" x="5346700" y="2473325"/>
          <p14:tracePt t="80457" x="5270500" y="2460625"/>
          <p14:tracePt t="80464" x="5173663" y="2454275"/>
          <p14:tracePt t="80472" x="5091113" y="2454275"/>
          <p14:tracePt t="80480" x="5014913" y="2454275"/>
          <p14:tracePt t="80488" x="4951413" y="2447925"/>
          <p14:tracePt t="80496" x="4894263" y="2441575"/>
          <p14:tracePt t="80505" x="4837113" y="2428875"/>
          <p14:tracePt t="80512" x="4791075" y="2416175"/>
          <p14:tracePt t="80520" x="4746625" y="2403475"/>
          <p14:tracePt t="80526" x="4683125" y="2384425"/>
          <p14:tracePt t="80533" x="4625975" y="2365375"/>
          <p14:tracePt t="80542" x="4562475" y="2351088"/>
          <p14:tracePt t="80549" x="4505325" y="2332038"/>
          <p14:tracePt t="80558" x="4460875" y="2325688"/>
          <p14:tracePt t="80566" x="4403725" y="2312988"/>
          <p14:tracePt t="80574" x="4359275" y="2306638"/>
          <p14:tracePt t="80582" x="4313238" y="2293938"/>
          <p14:tracePt t="80591" x="4268788" y="2287588"/>
          <p14:tracePt t="80597" x="4224338" y="2287588"/>
          <p14:tracePt t="80607" x="4179888" y="2287588"/>
          <p14:tracePt t="80614" x="4148138" y="2287588"/>
          <p14:tracePt t="80623" x="4122738" y="2293938"/>
          <p14:tracePt t="80630" x="4097338" y="2306638"/>
          <p14:tracePt t="80638" x="4078288" y="2319338"/>
          <p14:tracePt t="80646" x="4052888" y="2332038"/>
          <p14:tracePt t="80654" x="4014788" y="2359025"/>
          <p14:tracePt t="80660" x="3989388" y="2378075"/>
          <p14:tracePt t="80668" x="3963988" y="2397125"/>
          <p14:tracePt t="80676" x="3944938" y="2409825"/>
          <p14:tracePt t="80684" x="3932238" y="2409825"/>
          <p14:tracePt t="80692" x="3919538" y="2416175"/>
          <p14:tracePt t="80700" x="3906838" y="2416175"/>
          <p14:tracePt t="80708" x="3900488" y="2422525"/>
          <p14:tracePt t="80716" x="3894138" y="2422525"/>
          <p14:tracePt t="80741" x="3887788" y="2422525"/>
          <p14:tracePt t="80757" x="3879850" y="2422525"/>
          <p14:tracePt t="80764" x="3873500" y="2428875"/>
          <p14:tracePt t="80773" x="3860800" y="2435225"/>
          <p14:tracePt t="80780" x="3854450" y="2447925"/>
          <p14:tracePt t="80789" x="3848100" y="2454275"/>
          <p14:tracePt t="80797" x="3841750" y="2473325"/>
          <p14:tracePt t="80804" x="3822700" y="2511425"/>
          <p14:tracePt t="80810" x="3810000" y="2555875"/>
          <p14:tracePt t="80818" x="3797300" y="2600325"/>
          <p14:tracePt t="80826" x="3771900" y="2644775"/>
          <p14:tracePt t="80834" x="3752850" y="2695575"/>
          <p14:tracePt t="80842" x="3740150" y="2740025"/>
          <p14:tracePt t="80849" x="3727450" y="2771775"/>
          <p14:tracePt t="80858" x="3714750" y="2805113"/>
          <p14:tracePt t="80866" x="3708400" y="2811463"/>
          <p14:tracePt t="80874" x="3708400" y="2824163"/>
          <p14:tracePt t="80881" x="3708400" y="2830513"/>
          <p14:tracePt t="80898" x="3695700" y="2855913"/>
          <p14:tracePt t="80907" x="3683000" y="2874963"/>
          <p14:tracePt t="80914" x="3676650" y="2881313"/>
          <p14:tracePt t="80923" x="3676650" y="2894013"/>
          <p14:tracePt t="80930" x="3670300" y="2900363"/>
          <p14:tracePt t="81004" x="3657600" y="2900363"/>
          <p14:tracePt t="81012" x="3625850" y="2894013"/>
          <p14:tracePt t="81020" x="3581400" y="2881313"/>
          <p14:tracePt t="81028" x="3517900" y="2874963"/>
          <p14:tracePt t="81036" x="3435350" y="2874963"/>
          <p14:tracePt t="81044" x="3344863" y="2868613"/>
          <p14:tracePt t="81052" x="3262313" y="2868613"/>
          <p14:tracePt t="81060" x="3173413" y="2855913"/>
          <p14:tracePt t="81068" x="3109913" y="2855913"/>
          <p14:tracePt t="81076" x="3059113" y="2855913"/>
          <p14:tracePt t="81083" x="3027363" y="2855913"/>
          <p14:tracePt t="81090" x="3008313" y="2862263"/>
          <p14:tracePt t="81097" x="2995613" y="2868613"/>
          <p14:tracePt t="81107" x="2989263" y="2881313"/>
          <p14:tracePt t="81113" x="2976563" y="2894013"/>
          <p14:tracePt t="81122" x="2962275" y="2913063"/>
          <p14:tracePt t="81130" x="2949575" y="2938463"/>
          <p14:tracePt t="81139" x="2936875" y="2970213"/>
          <p14:tracePt t="81146" x="2917825" y="3014663"/>
          <p14:tracePt t="81154" x="2898775" y="3065463"/>
          <p14:tracePt t="81162" x="2879725" y="3122613"/>
          <p14:tracePt t="81170" x="2854325" y="3186113"/>
          <p14:tracePt t="81178" x="2841625" y="3244850"/>
          <p14:tracePt t="81186" x="2828925" y="3295650"/>
          <p14:tracePt t="81194" x="2828925" y="3340100"/>
          <p14:tracePt t="81202" x="2847975" y="3390900"/>
          <p14:tracePt t="81210" x="2886075" y="3416300"/>
          <p14:tracePt t="81215" x="2936875" y="3448050"/>
          <p14:tracePt t="81224" x="2995613" y="3473450"/>
          <p14:tracePt t="81232" x="3059113" y="3492500"/>
          <p14:tracePt t="81240" x="3141663" y="3511550"/>
          <p14:tracePt t="81248" x="3243263" y="3536950"/>
          <p14:tracePt t="81257" x="3344863" y="3549650"/>
          <p14:tracePt t="81264" x="3467100" y="3568700"/>
          <p14:tracePt t="81272" x="3594100" y="3600450"/>
          <p14:tracePt t="81280" x="3683000" y="3619500"/>
          <p14:tracePt t="81288" x="3759200" y="3632200"/>
          <p14:tracePt t="81296" x="3835400" y="3652838"/>
          <p14:tracePt t="81304" x="3887788" y="3659188"/>
          <p14:tracePt t="81312" x="3951288" y="3659188"/>
          <p14:tracePt t="81320" x="4008438" y="3659188"/>
          <p14:tracePt t="81328" x="4052888" y="3659188"/>
          <p14:tracePt t="81336" x="4097338" y="3652838"/>
          <p14:tracePt t="81344" x="4141788" y="3632200"/>
          <p14:tracePt t="81352" x="4186238" y="3619500"/>
          <p14:tracePt t="81360" x="4256088" y="3600450"/>
          <p14:tracePt t="81368" x="4306888" y="3587750"/>
          <p14:tracePt t="81376" x="4359275" y="3575050"/>
          <p14:tracePt t="81384" x="4422775" y="3556000"/>
          <p14:tracePt t="81392" x="4479925" y="3536950"/>
          <p14:tracePt t="81400" x="4524375" y="3517900"/>
          <p14:tracePt t="81408" x="4562475" y="3505200"/>
          <p14:tracePt t="81416" x="4568825" y="3492500"/>
          <p14:tracePt t="81424" x="4575175" y="3479800"/>
          <p14:tracePt t="81434" x="4575175" y="3467100"/>
          <p14:tracePt t="81449" x="4575175" y="3460750"/>
          <p14:tracePt t="81458" x="4575175" y="3454400"/>
          <p14:tracePt t="81474" x="4575175" y="3448050"/>
          <p14:tracePt t="81481" x="4575175" y="3441700"/>
          <p14:tracePt t="87392" x="4575175" y="3448050"/>
          <p14:tracePt t="87422" x="4581525" y="3448050"/>
          <p14:tracePt t="87427" x="4600575" y="3454400"/>
          <p14:tracePt t="87437" x="4613275" y="3460750"/>
          <p14:tracePt t="87446" x="4625975" y="3467100"/>
          <p14:tracePt t="87454" x="4651375" y="3473450"/>
          <p14:tracePt t="87461" x="4670425" y="3473450"/>
          <p14:tracePt t="87470" x="4676775" y="3473450"/>
          <p14:tracePt t="87477" x="4683125" y="3473450"/>
          <p14:tracePt t="87528" x="4695825" y="3473450"/>
          <p14:tracePt t="87536" x="4708525" y="3467100"/>
          <p14:tracePt t="87544" x="4721225" y="3467100"/>
          <p14:tracePt t="87552" x="4727575" y="3467100"/>
          <p14:tracePt t="87560" x="4733925" y="3467100"/>
          <p14:tracePt t="87576" x="4746625" y="3467100"/>
          <p14:tracePt t="87584" x="4752975" y="3467100"/>
          <p14:tracePt t="87592" x="4759325" y="3467100"/>
          <p14:tracePt t="87600" x="4772025" y="3467100"/>
          <p14:tracePt t="87608" x="4778375" y="3467100"/>
          <p14:tracePt t="87617" x="4805363" y="3467100"/>
          <p14:tracePt t="87624" x="4830763" y="3467100"/>
          <p14:tracePt t="87630" x="4837113" y="3467100"/>
          <p14:tracePt t="87638" x="4849813" y="3467100"/>
          <p14:tracePt t="87646" x="4856163" y="3467100"/>
          <p14:tracePt t="87654" x="4868863" y="3467100"/>
          <p14:tracePt t="87662" x="4894263" y="3467100"/>
          <p14:tracePt t="87670" x="4906963" y="3460750"/>
          <p14:tracePt t="87678" x="4926013" y="3460750"/>
          <p14:tracePt t="87686" x="4951413" y="3460750"/>
          <p14:tracePt t="87694" x="4970463" y="3460750"/>
          <p14:tracePt t="87702" x="4983163" y="3460750"/>
          <p14:tracePt t="87710" x="4995863" y="3454400"/>
          <p14:tracePt t="87718" x="5002213" y="3454400"/>
          <p14:tracePt t="88286" x="5008563" y="3454400"/>
          <p14:tracePt t="88302" x="5021263" y="3460750"/>
          <p14:tracePt t="88310" x="5065713" y="3467100"/>
          <p14:tracePt t="88318" x="5116513" y="3467100"/>
          <p14:tracePt t="88326" x="5160963" y="3467100"/>
          <p14:tracePt t="88333" x="5211763" y="3467100"/>
          <p14:tracePt t="88340" x="5249863" y="3454400"/>
          <p14:tracePt t="88348" x="5283200" y="3448050"/>
          <p14:tracePt t="88357" x="5295900" y="3448050"/>
          <p14:tracePt t="88372" x="5302250" y="3448050"/>
          <p14:tracePt t="88467" x="5308600" y="3448050"/>
          <p14:tracePt t="88475" x="5314950" y="3448050"/>
          <p14:tracePt t="88492" x="5321300" y="3448050"/>
          <p14:tracePt t="88498" x="5334000" y="3448050"/>
          <p14:tracePt t="88507" x="5340350" y="3448050"/>
          <p14:tracePt t="88514" x="5353050" y="3454400"/>
          <p14:tracePt t="88522" x="5365750" y="3454400"/>
          <p14:tracePt t="88530" x="5372100" y="3454400"/>
          <p14:tracePt t="88538" x="5384800" y="3454400"/>
          <p14:tracePt t="88546" x="5391150" y="3454400"/>
          <p14:tracePt t="88554" x="5397500" y="3454400"/>
          <p14:tracePt t="88562" x="5410200" y="3454400"/>
          <p14:tracePt t="88570" x="5416550" y="3454400"/>
          <p14:tracePt t="88578" x="5429250" y="3454400"/>
          <p14:tracePt t="88586" x="5441950" y="3454400"/>
          <p14:tracePt t="88594" x="5454650" y="3448050"/>
          <p14:tracePt t="88602" x="5473700" y="3435350"/>
          <p14:tracePt t="88607" x="5486400" y="3435350"/>
          <p14:tracePt t="88628" x="5492750" y="3435350"/>
          <p14:tracePt t="88649" x="5492750" y="3429000"/>
          <p14:tracePt t="88766" x="5486400" y="3429000"/>
          <p14:tracePt t="88778" x="5480050" y="3429000"/>
          <p14:tracePt t="88928" x="5473700" y="3429000"/>
          <p14:tracePt t="89330" x="5467350" y="3429000"/>
          <p14:tracePt t="89366" x="5461000" y="3429000"/>
          <p14:tracePt t="89456" x="5454650" y="34290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028" y="702659"/>
            <a:ext cx="6582387" cy="545115"/>
          </a:xfrm>
        </p:spPr>
        <p:txBody>
          <a:bodyPr/>
          <a:lstStyle/>
          <a:p>
            <a:r>
              <a:rPr lang="en-GB" sz="2800" dirty="0"/>
              <a:t>Counterfactual fairness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04364" y="1469778"/>
                <a:ext cx="5925890" cy="2913183"/>
              </a:xfrm>
            </p:spPr>
            <p:txBody>
              <a:bodyPr/>
              <a:lstStyle/>
              <a:p>
                <a:pPr marL="0" lvl="1" indent="0">
                  <a:buNone/>
                </a:pPr>
                <a:endParaRPr lang="en-GB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Definition: </a:t>
                </a:r>
                <a:r>
                  <a:rPr lang="en-GB" sz="1600" dirty="0"/>
                  <a:t>Causal graph. Fair if the predicted outcome does not depend on a descendant of the protected attribute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Mathematically: </a:t>
                </a:r>
                <a:r>
                  <a:rPr lang="en-GB" sz="1600" dirty="0"/>
                  <a:t>A protected attribute, X other features, U latent background variables.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GB" sz="1600" dirty="0"/>
                  <a:t> estimator.</a:t>
                </a:r>
              </a:p>
              <a:p>
                <a:pPr marL="0" lvl="1" indent="0">
                  <a:buNone/>
                </a:pPr>
                <a:endParaRPr lang="en-GB" sz="1600" b="1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6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&lt;−</m:t>
                          </m:r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6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&lt;−</m:t>
                          </m:r>
                          <m: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d>
                        <m:dPr>
                          <m:ctrlP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GB" sz="16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b="0" i="0" u="none" strike="noStrike" dirty="0">
                  <a:solidFill>
                    <a:srgbClr val="000000"/>
                  </a:solidFill>
                  <a:effectLst/>
                  <a:latin typeface="STIXMathJax_Main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Potential problem: </a:t>
                </a:r>
                <a:r>
                  <a:rPr lang="en-GB" sz="1600" dirty="0"/>
                  <a:t>determining the causal graph</a:t>
                </a:r>
                <a:endParaRPr lang="en-GB" sz="1600" i="1" dirty="0"/>
              </a:p>
              <a:p>
                <a:pPr marL="0" lvl="1" indent="0">
                  <a:buNone/>
                </a:pPr>
                <a:endParaRPr lang="en-GB" sz="1600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04364" y="1469778"/>
                <a:ext cx="5925890" cy="2913183"/>
              </a:xfrm>
              <a:blipFill>
                <a:blip r:embed="rId5"/>
                <a:stretch>
                  <a:fillRect l="-1955" b="-5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67F9936C-4003-4BE7-883A-0A2B08DBA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3" r="-389"/>
          <a:stretch/>
        </p:blipFill>
        <p:spPr bwMode="auto">
          <a:xfrm>
            <a:off x="6475861" y="708442"/>
            <a:ext cx="1847849" cy="173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B4B6F4-7438-438F-B2C2-54FB140C19F4}"/>
              </a:ext>
            </a:extLst>
          </p:cNvPr>
          <p:cNvSpPr txBox="1"/>
          <p:nvPr/>
        </p:nvSpPr>
        <p:spPr>
          <a:xfrm>
            <a:off x="7771262" y="0"/>
            <a:ext cx="1181099" cy="54511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Aggressive driving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A94582-F1CE-408D-A6AA-2ACF33EA4FEC}"/>
              </a:ext>
            </a:extLst>
          </p:cNvPr>
          <p:cNvCxnSpPr>
            <a:stCxn id="4" idx="2"/>
          </p:cNvCxnSpPr>
          <p:nvPr/>
        </p:nvCxnSpPr>
        <p:spPr>
          <a:xfrm flipH="1">
            <a:off x="8063361" y="545114"/>
            <a:ext cx="298451" cy="395411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5106258-0C1E-49E2-8BB5-E1EEB88747E1}"/>
              </a:ext>
            </a:extLst>
          </p:cNvPr>
          <p:cNvSpPr txBox="1"/>
          <p:nvPr/>
        </p:nvSpPr>
        <p:spPr>
          <a:xfrm>
            <a:off x="6475861" y="0"/>
            <a:ext cx="863599" cy="2578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BB2E5F-DDAB-445B-8A0D-ED6DF5524BA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10214" y="257831"/>
            <a:ext cx="97447" cy="682694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E9F3C0-34A1-495C-B277-DE0B9FC8EF4A}"/>
              </a:ext>
            </a:extLst>
          </p:cNvPr>
          <p:cNvSpPr txBox="1"/>
          <p:nvPr/>
        </p:nvSpPr>
        <p:spPr>
          <a:xfrm>
            <a:off x="6475861" y="2989848"/>
            <a:ext cx="863600" cy="5451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 red cars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DB768A-60C9-40D2-9D6A-734DD81117B6}"/>
              </a:ext>
            </a:extLst>
          </p:cNvPr>
          <p:cNvCxnSpPr>
            <a:cxnSpLocks/>
          </p:cNvCxnSpPr>
          <p:nvPr/>
        </p:nvCxnSpPr>
        <p:spPr>
          <a:xfrm flipV="1">
            <a:off x="6907660" y="2265948"/>
            <a:ext cx="1" cy="72390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08DA42-1BAE-4793-A71D-23544C2BD6D8}"/>
              </a:ext>
            </a:extLst>
          </p:cNvPr>
          <p:cNvSpPr txBox="1"/>
          <p:nvPr/>
        </p:nvSpPr>
        <p:spPr>
          <a:xfrm>
            <a:off x="7523609" y="2989848"/>
            <a:ext cx="863600" cy="5451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Accident rate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E077A2-957D-427E-987D-4CF3C3E2EE53}"/>
              </a:ext>
            </a:extLst>
          </p:cNvPr>
          <p:cNvCxnSpPr>
            <a:cxnSpLocks/>
          </p:cNvCxnSpPr>
          <p:nvPr/>
        </p:nvCxnSpPr>
        <p:spPr>
          <a:xfrm flipV="1">
            <a:off x="7955409" y="2265948"/>
            <a:ext cx="0" cy="723900"/>
          </a:xfrm>
          <a:prstGeom prst="straightConnector1">
            <a:avLst/>
          </a:prstGeom>
          <a:ln w="63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94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499"/>
    </mc:Choice>
    <mc:Fallback xmlns="">
      <p:transition spd="slow" advTm="238499"/>
    </mc:Fallback>
  </mc:AlternateContent>
  <p:extLst>
    <p:ext uri="{3A86A75C-4F4B-4683-9AE1-C65F6400EC91}">
      <p14:laserTraceLst xmlns:p14="http://schemas.microsoft.com/office/powerpoint/2010/main">
        <p14:tracePtLst>
          <p14:tracePt t="90" x="233363" y="2143125"/>
          <p14:tracePt t="385" x="238125" y="2143125"/>
          <p14:tracePt t="433" x="242888" y="2143125"/>
          <p14:tracePt t="441" x="242888" y="2138363"/>
          <p14:tracePt t="449" x="242888" y="2128838"/>
          <p14:tracePt t="706" x="233363" y="2128838"/>
          <p14:tracePt t="714" x="228600" y="2128838"/>
          <p14:tracePt t="722" x="223838" y="2128838"/>
          <p14:tracePt t="737" x="219075" y="2133600"/>
          <p14:tracePt t="754" x="214313" y="2133600"/>
          <p14:tracePt t="771" x="204788" y="2133600"/>
          <p14:tracePt t="787" x="190500" y="2133600"/>
          <p14:tracePt t="807" x="185738" y="2138363"/>
          <p14:tracePt t="821" x="180975" y="2143125"/>
          <p14:tracePt t="837" x="171450" y="2152650"/>
          <p14:tracePt t="854" x="166688" y="2157413"/>
          <p14:tracePt t="855" x="166688" y="2162175"/>
          <p14:tracePt t="871" x="157163" y="2171700"/>
          <p14:tracePt t="887" x="147638" y="2190750"/>
          <p14:tracePt t="904" x="142875" y="2190750"/>
          <p14:tracePt t="1001" x="138113" y="2195513"/>
          <p14:tracePt t="1014" x="138113" y="2200275"/>
          <p14:tracePt t="1022" x="133350" y="2205038"/>
          <p14:tracePt t="1030" x="123825" y="2219325"/>
          <p14:tracePt t="1037" x="114300" y="2243138"/>
          <p14:tracePt t="1054" x="85725" y="2319338"/>
          <p14:tracePt t="1071" x="38100" y="2400300"/>
          <p14:tracePt t="1087" x="0" y="2481263"/>
          <p14:tracePt t="1473" x="0" y="2419350"/>
          <p14:tracePt t="1487" x="9525" y="2409825"/>
          <p14:tracePt t="1504" x="19050" y="2390775"/>
          <p14:tracePt t="1520" x="38100" y="2352675"/>
          <p14:tracePt t="1522" x="47625" y="2324100"/>
          <p14:tracePt t="1537" x="52388" y="2295525"/>
          <p14:tracePt t="1553" x="61913" y="2219325"/>
          <p14:tracePt t="1570" x="61913" y="2190750"/>
          <p14:tracePt t="1587" x="52388" y="2176463"/>
          <p14:tracePt t="7307" x="47625" y="2171700"/>
          <p14:tracePt t="7316" x="38100" y="2143125"/>
          <p14:tracePt t="7324" x="33338" y="2133600"/>
          <p14:tracePt t="7331" x="28575" y="2124075"/>
          <p14:tracePt t="7348" x="14288" y="2109788"/>
          <p14:tracePt t="7365" x="4763" y="2100263"/>
          <p14:tracePt t="7381" x="0" y="2090738"/>
          <p14:tracePt t="17327" x="8704263" y="1778000"/>
          <p14:tracePt t="17335" x="8672513" y="1778000"/>
          <p14:tracePt t="17391" x="8659813" y="1778000"/>
          <p14:tracePt t="17399" x="8640763" y="1778000"/>
          <p14:tracePt t="17407" x="8621713" y="1790700"/>
          <p14:tracePt t="17415" x="8609013" y="1803400"/>
          <p14:tracePt t="17421" x="8596313" y="1816100"/>
          <p14:tracePt t="17429" x="8596313" y="1822450"/>
          <p14:tracePt t="17437" x="8583613" y="1847850"/>
          <p14:tracePt t="17445" x="8545513" y="1892300"/>
          <p14:tracePt t="17453" x="8475663" y="1951038"/>
          <p14:tracePt t="17461" x="8366125" y="2027238"/>
          <p14:tracePt t="17469" x="8308975" y="2090738"/>
          <p14:tracePt t="17477" x="8251825" y="2109788"/>
          <p14:tracePt t="17485" x="8232775" y="2122488"/>
          <p14:tracePt t="17493" x="8213725" y="2122488"/>
          <p14:tracePt t="17501" x="8207375" y="2116138"/>
          <p14:tracePt t="17509" x="8201025" y="2103438"/>
          <p14:tracePt t="17517" x="8188325" y="2090738"/>
          <p14:tracePt t="17525" x="8175625" y="2071688"/>
          <p14:tracePt t="17533" x="8169275" y="2033588"/>
          <p14:tracePt t="17540" x="8162925" y="1989138"/>
          <p14:tracePt t="17548" x="8156575" y="1944688"/>
          <p14:tracePt t="17555" x="8143875" y="1898650"/>
          <p14:tracePt t="17563" x="8131175" y="1854200"/>
          <p14:tracePt t="17571" x="8105775" y="1803400"/>
          <p14:tracePt t="17579" x="8074025" y="1758950"/>
          <p14:tracePt t="17587" x="8054975" y="1708150"/>
          <p14:tracePt t="17595" x="8029575" y="1663700"/>
          <p14:tracePt t="17603" x="8016875" y="1625600"/>
          <p14:tracePt t="17611" x="7996238" y="1593850"/>
          <p14:tracePt t="17619" x="7964488" y="1543050"/>
          <p14:tracePt t="17627" x="7920038" y="1490663"/>
          <p14:tracePt t="17635" x="7869238" y="1452563"/>
          <p14:tracePt t="17643" x="7818438" y="1420813"/>
          <p14:tracePt t="17651" x="7786688" y="1408113"/>
          <p14:tracePt t="17659" x="7761288" y="1408113"/>
          <p14:tracePt t="17667" x="7742238" y="1408113"/>
          <p14:tracePt t="17673" x="7723188" y="1408113"/>
          <p14:tracePt t="17682" x="7704138" y="1408113"/>
          <p14:tracePt t="17690" x="7672388" y="1420813"/>
          <p14:tracePt t="17698" x="7634288" y="1433513"/>
          <p14:tracePt t="17705" x="7564438" y="1465263"/>
          <p14:tracePt t="17713" x="7499350" y="1504950"/>
          <p14:tracePt t="17721" x="7429500" y="1562100"/>
          <p14:tracePt t="17729" x="7359650" y="1631950"/>
          <p14:tracePt t="17737" x="7283450" y="1727200"/>
          <p14:tracePt t="17745" x="7232650" y="1816100"/>
          <p14:tracePt t="17753" x="7175500" y="1931988"/>
          <p14:tracePt t="17761" x="7150100" y="2014538"/>
          <p14:tracePt t="17769" x="7150100" y="2071688"/>
          <p14:tracePt t="17777" x="7156450" y="2135188"/>
          <p14:tracePt t="17785" x="7219950" y="2205038"/>
          <p14:tracePt t="17793" x="7289800" y="2274888"/>
          <p14:tracePt t="17801" x="7404100" y="2332038"/>
          <p14:tracePt t="17809" x="7570788" y="2371725"/>
          <p14:tracePt t="17816" x="7799388" y="2390775"/>
          <p14:tracePt t="17823" x="8023225" y="2390775"/>
          <p14:tracePt t="17832" x="8226425" y="2351088"/>
          <p14:tracePt t="17839" x="8448675" y="2268538"/>
          <p14:tracePt t="17848" x="8634413" y="2198688"/>
          <p14:tracePt t="17856" x="8799513" y="2103438"/>
          <p14:tracePt t="17863" x="8953500" y="2014538"/>
          <p14:tracePt t="17871" x="9105900" y="1892300"/>
          <p14:tracePt t="17949" x="9010650" y="898525"/>
          <p14:tracePt t="17957" x="8837613" y="803275"/>
          <p14:tracePt t="17966" x="8710613" y="714375"/>
          <p14:tracePt t="17973" x="8602663" y="644525"/>
          <p14:tracePt t="17982" x="8442325" y="573088"/>
          <p14:tracePt t="17989" x="8296275" y="554038"/>
          <p14:tracePt t="17998" x="8194675" y="547688"/>
          <p14:tracePt t="18006" x="8105775" y="547688"/>
          <p14:tracePt t="18014" x="8023225" y="573088"/>
          <p14:tracePt t="18021" x="7951788" y="592138"/>
          <p14:tracePt t="18029" x="7894638" y="623888"/>
          <p14:tracePt t="18037" x="7843838" y="676275"/>
          <p14:tracePt t="18045" x="7786688" y="746125"/>
          <p14:tracePt t="18053" x="7729538" y="822325"/>
          <p14:tracePt t="18061" x="7678738" y="911225"/>
          <p14:tracePt t="18069" x="7621588" y="1025525"/>
          <p14:tracePt t="18077" x="7545388" y="1154113"/>
          <p14:tracePt t="18083" x="7454900" y="1306513"/>
          <p14:tracePt t="18091" x="7385050" y="1465263"/>
          <p14:tracePt t="18100" x="7359650" y="1574800"/>
          <p14:tracePt t="18107" x="7359650" y="1644650"/>
          <p14:tracePt t="18116" x="7359650" y="1701800"/>
          <p14:tracePt t="18123" x="7378700" y="1758950"/>
          <p14:tracePt t="18132" x="7410450" y="1816100"/>
          <p14:tracePt t="18139" x="7461250" y="1866900"/>
          <p14:tracePt t="18148" x="7531100" y="1917700"/>
          <p14:tracePt t="18156" x="7596188" y="1957388"/>
          <p14:tracePt t="18163" x="7697788" y="1989138"/>
          <p14:tracePt t="18172" x="7793038" y="1995488"/>
          <p14:tracePt t="18179" x="7894638" y="1995488"/>
          <p14:tracePt t="18187" x="8004175" y="1995488"/>
          <p14:tracePt t="18195" x="8086725" y="1976438"/>
          <p14:tracePt t="18206" x="8156575" y="1957388"/>
          <p14:tracePt t="18211" x="8201025" y="1944688"/>
          <p14:tracePt t="18217" x="8220075" y="1931988"/>
          <p14:tracePt t="18225" x="8226425" y="1931988"/>
          <p14:tracePt t="23951" x="8232775" y="1944688"/>
          <p14:tracePt t="23959" x="8258175" y="1982788"/>
          <p14:tracePt t="23967" x="8270875" y="2020888"/>
          <p14:tracePt t="23976" x="8283575" y="2033588"/>
          <p14:tracePt t="23985" x="8289925" y="2046288"/>
          <p14:tracePt t="23991" x="8302625" y="2052638"/>
          <p14:tracePt t="23999" x="8328025" y="2065338"/>
          <p14:tracePt t="24007" x="8340725" y="2078038"/>
          <p14:tracePt t="24015" x="8353425" y="2084388"/>
          <p14:tracePt t="24023" x="8359775" y="2090738"/>
          <p14:tracePt t="24031" x="8372475" y="2103438"/>
          <p14:tracePt t="24039" x="8385175" y="2103438"/>
          <p14:tracePt t="24048" x="8397875" y="2103438"/>
          <p14:tracePt t="24055" x="8442325" y="2103438"/>
          <p14:tracePt t="24062" x="8507413" y="2084388"/>
          <p14:tracePt t="24069" x="8596313" y="2065338"/>
          <p14:tracePt t="24078" x="8678863" y="2039938"/>
          <p14:tracePt t="24085" x="8767763" y="2008188"/>
          <p14:tracePt t="24094" x="8837613" y="1989138"/>
          <p14:tracePt t="24101" x="8901113" y="1970088"/>
          <p14:tracePt t="24109" x="8972550" y="1938338"/>
          <p14:tracePt t="24117" x="9029700" y="1905000"/>
          <p14:tracePt t="24126" x="9055100" y="1866900"/>
          <p14:tracePt t="24133" x="9080500" y="1809750"/>
          <p14:tracePt t="24142" x="9099550" y="1765300"/>
          <p14:tracePt t="24150" x="9105900" y="1701800"/>
          <p14:tracePt t="24158" x="9105900" y="1638300"/>
          <p14:tracePt t="24165" x="9105900" y="1568450"/>
          <p14:tracePt t="24173" x="9086850" y="1504950"/>
          <p14:tracePt t="24181" x="9067800" y="1427163"/>
          <p14:tracePt t="24189" x="9042400" y="1363663"/>
          <p14:tracePt t="24197" x="9029700" y="1287463"/>
          <p14:tracePt t="24203" x="9004300" y="1211263"/>
          <p14:tracePt t="24217" x="8953500" y="1128713"/>
          <p14:tracePt t="24219" x="8894763" y="1057275"/>
          <p14:tracePt t="24228" x="8863013" y="1012825"/>
          <p14:tracePt t="24235" x="8818563" y="968375"/>
          <p14:tracePt t="24244" x="8767763" y="936625"/>
          <p14:tracePt t="24251" x="8723313" y="923925"/>
          <p14:tracePt t="24260" x="8678863" y="923925"/>
          <p14:tracePt t="24267" x="8634413" y="930275"/>
          <p14:tracePt t="24276" x="8583613" y="962025"/>
          <p14:tracePt t="24284" x="8539163" y="1012825"/>
          <p14:tracePt t="24292" x="8488363" y="1069975"/>
          <p14:tracePt t="24300" x="8442325" y="1141413"/>
          <p14:tracePt t="24308" x="8378825" y="1230313"/>
          <p14:tracePt t="24315" x="8321675" y="1344613"/>
          <p14:tracePt t="24323" x="8296275" y="1452563"/>
          <p14:tracePt t="24331" x="8277225" y="1574800"/>
          <p14:tracePt t="24337" x="8258175" y="1682750"/>
          <p14:tracePt t="24345" x="8258175" y="1765300"/>
          <p14:tracePt t="24353" x="8277225" y="1841500"/>
          <p14:tracePt t="24361" x="8315325" y="1911350"/>
          <p14:tracePt t="24369" x="8347075" y="1976438"/>
          <p14:tracePt t="24378" x="8397875" y="2027238"/>
          <p14:tracePt t="24385" x="8455025" y="2058988"/>
          <p14:tracePt t="24394" x="8507413" y="2078038"/>
          <p14:tracePt t="24401" x="8577263" y="2090738"/>
          <p14:tracePt t="24410" x="8640763" y="2109788"/>
          <p14:tracePt t="24417" x="8704263" y="2109788"/>
          <p14:tracePt t="24426" x="8748713" y="2109788"/>
          <p14:tracePt t="24434" x="8793163" y="2109788"/>
          <p14:tracePt t="24442" x="8812213" y="2109788"/>
          <p14:tracePt t="24450" x="8818563" y="2109788"/>
          <p14:tracePt t="24458" x="8831263" y="2109788"/>
          <p14:tracePt t="24465" x="8837613" y="2103438"/>
          <p14:tracePt t="24473" x="8850313" y="2103438"/>
          <p14:tracePt t="24479" x="8863013" y="2103438"/>
          <p14:tracePt t="24487" x="8869363" y="2103438"/>
          <p14:tracePt t="24496" x="8875713" y="2103438"/>
          <p14:tracePt t="24511" x="8882063" y="2103438"/>
          <p14:tracePt t="24591" x="8882063" y="2109788"/>
          <p14:tracePt t="24599" x="8901113" y="2109788"/>
          <p14:tracePt t="24608" x="8913813" y="2109788"/>
          <p14:tracePt t="24613" x="8934450" y="2116138"/>
          <p14:tracePt t="24621" x="8947150" y="2116138"/>
          <p14:tracePt t="24629" x="8953500" y="2116138"/>
          <p14:tracePt t="24637" x="8972550" y="2116138"/>
          <p14:tracePt t="24645" x="8997950" y="2116138"/>
          <p14:tracePt t="24653" x="9036050" y="2122488"/>
          <p14:tracePt t="24661" x="9080500" y="2122488"/>
          <p14:tracePt t="24669" x="9124950" y="2103438"/>
          <p14:tracePt t="25055" x="9131300" y="1995488"/>
          <p14:tracePt t="25063" x="9131300" y="1989138"/>
          <p14:tracePt t="25071" x="9124950" y="1989138"/>
          <p14:tracePt t="25159" x="9118600" y="1989138"/>
          <p14:tracePt t="25174" x="9112250" y="1982788"/>
          <p14:tracePt t="25181" x="9112250" y="1976438"/>
          <p14:tracePt t="25249" x="9105900" y="1976438"/>
          <p14:tracePt t="25265" x="9099550" y="1970088"/>
          <p14:tracePt t="25276" x="9093200" y="1963738"/>
          <p14:tracePt t="25282" x="9086850" y="1951038"/>
          <p14:tracePt t="25289" x="9074150" y="1951038"/>
          <p14:tracePt t="25297" x="9074150" y="1944688"/>
          <p14:tracePt t="25305" x="9074150" y="1938338"/>
          <p14:tracePt t="25313" x="9067800" y="1931988"/>
          <p14:tracePt t="25321" x="9067800" y="1924050"/>
          <p14:tracePt t="37003" x="9055100" y="1924050"/>
          <p14:tracePt t="37011" x="9036050" y="1911350"/>
          <p14:tracePt t="37019" x="9023350" y="1898650"/>
          <p14:tracePt t="37027" x="9004300" y="1885950"/>
          <p14:tracePt t="37035" x="8985250" y="1866900"/>
          <p14:tracePt t="37044" x="8934450" y="1822450"/>
          <p14:tracePt t="37051" x="8882063" y="1771650"/>
          <p14:tracePt t="37057" x="8824913" y="1701800"/>
          <p14:tracePt t="37066" x="8742363" y="1631950"/>
          <p14:tracePt t="37073" x="8640763" y="1517650"/>
          <p14:tracePt t="37082" x="8539163" y="1414463"/>
          <p14:tracePt t="37089" x="8410575" y="1274763"/>
          <p14:tracePt t="37098" x="8283575" y="1135063"/>
          <p14:tracePt t="37105" x="8137525" y="987425"/>
          <p14:tracePt t="37114" x="8010525" y="904875"/>
          <p14:tracePt t="37121" x="7907338" y="815975"/>
          <p14:tracePt t="37130" x="7812088" y="739775"/>
          <p14:tracePt t="37138" x="7735888" y="676275"/>
          <p14:tracePt t="37145" x="7646988" y="611188"/>
          <p14:tracePt t="37153" x="7570788" y="573088"/>
          <p14:tracePt t="37161" x="7480300" y="541338"/>
          <p14:tracePt t="37169" x="7416800" y="528638"/>
          <p14:tracePt t="37177" x="7340600" y="522288"/>
          <p14:tracePt t="37185" x="7283450" y="522288"/>
          <p14:tracePt t="37191" x="7207250" y="528638"/>
          <p14:tracePt t="37205" x="7143750" y="547688"/>
          <p14:tracePt t="37207" x="7078663" y="573088"/>
          <p14:tracePt t="37215" x="7008813" y="598488"/>
          <p14:tracePt t="37223" x="6938963" y="636588"/>
          <p14:tracePt t="37231" x="6875463" y="682625"/>
          <p14:tracePt t="37240" x="6805613" y="727075"/>
          <p14:tracePt t="37247" x="6767513" y="758825"/>
          <p14:tracePt t="37258" x="6729413" y="777875"/>
          <p14:tracePt t="37264" x="6704013" y="796925"/>
          <p14:tracePt t="37271" x="6678613" y="847725"/>
          <p14:tracePt t="37280" x="6659563" y="904875"/>
          <p14:tracePt t="37287" x="6646863" y="974725"/>
          <p14:tracePt t="37296" x="6640513" y="1044575"/>
          <p14:tracePt t="37303" x="6640513" y="1128713"/>
          <p14:tracePt t="37311" x="6640513" y="1192213"/>
          <p14:tracePt t="37319" x="6646863" y="1255713"/>
          <p14:tracePt t="37327" x="6665913" y="1325563"/>
          <p14:tracePt t="37333" x="6678613" y="1389063"/>
          <p14:tracePt t="37341" x="6697663" y="1452563"/>
          <p14:tracePt t="37350" x="6710363" y="1504950"/>
          <p14:tracePt t="37357" x="6729413" y="1549400"/>
          <p14:tracePt t="37365" x="6748463" y="1593850"/>
          <p14:tracePt t="37373" x="6799263" y="1625600"/>
          <p14:tracePt t="37382" x="6843713" y="1651000"/>
          <p14:tracePt t="37389" x="6888163" y="1663700"/>
          <p14:tracePt t="37398" x="6932613" y="1676400"/>
          <p14:tracePt t="37405" x="6977063" y="1676400"/>
          <p14:tracePt t="37414" x="7015163" y="1663700"/>
          <p14:tracePt t="37421" x="7053263" y="1651000"/>
          <p14:tracePt t="37429" x="7085013" y="1638300"/>
          <p14:tracePt t="37437" x="7124700" y="1606550"/>
          <p14:tracePt t="37445" x="7150100" y="1593850"/>
          <p14:tracePt t="37453" x="7169150" y="1555750"/>
          <p14:tracePt t="37461" x="7181850" y="1536700"/>
          <p14:tracePt t="37469" x="7200900" y="1504950"/>
          <p14:tracePt t="37475" x="7207250" y="1477963"/>
          <p14:tracePt t="37483" x="7213600" y="1465263"/>
          <p14:tracePt t="37491" x="7213600" y="1458913"/>
          <p14:tracePt t="37500" x="7213600" y="1446213"/>
          <p14:tracePt t="37507" x="7213600" y="1439863"/>
          <p14:tracePt t="37515" x="7213600" y="1433513"/>
          <p14:tracePt t="37751" x="7213600" y="1452563"/>
          <p14:tracePt t="37759" x="7213600" y="1490663"/>
          <p14:tracePt t="37767" x="7213600" y="1549400"/>
          <p14:tracePt t="37775" x="7213600" y="1600200"/>
          <p14:tracePt t="37783" x="7207250" y="1663700"/>
          <p14:tracePt t="37791" x="7207250" y="1720850"/>
          <p14:tracePt t="37799" x="7226300" y="1803400"/>
          <p14:tracePt t="37807" x="7239000" y="1873250"/>
          <p14:tracePt t="37815" x="7258050" y="1924050"/>
          <p14:tracePt t="37823" x="7283450" y="1995488"/>
          <p14:tracePt t="37832" x="7308850" y="2058988"/>
          <p14:tracePt t="37839" x="7359650" y="2128838"/>
          <p14:tracePt t="37848" x="7410450" y="2198688"/>
          <p14:tracePt t="37855" x="7461250" y="2255838"/>
          <p14:tracePt t="37863" x="7499350" y="2306638"/>
          <p14:tracePt t="37871" x="7545388" y="2359025"/>
          <p14:tracePt t="37877" x="7570788" y="2397125"/>
          <p14:tracePt t="37885" x="7589838" y="2428875"/>
          <p14:tracePt t="37893" x="7602538" y="2466975"/>
          <p14:tracePt t="37901" x="7615238" y="2505075"/>
          <p14:tracePt t="37909" x="7627938" y="2530475"/>
          <p14:tracePt t="37917" x="7640638" y="2555875"/>
          <p14:tracePt t="37925" x="7653338" y="2574925"/>
          <p14:tracePt t="37933" x="7666038" y="2581275"/>
          <p14:tracePt t="37941" x="7678738" y="2600325"/>
          <p14:tracePt t="37949" x="7685088" y="2613025"/>
          <p14:tracePt t="37957" x="7691438" y="2625725"/>
          <p14:tracePt t="37966" x="7691438" y="2632075"/>
          <p14:tracePt t="37973" x="7697788" y="2651125"/>
          <p14:tracePt t="37982" x="7697788" y="2670175"/>
          <p14:tracePt t="37989" x="7704138" y="2708275"/>
          <p14:tracePt t="37998" x="7704138" y="2752725"/>
          <p14:tracePt t="38005" x="7704138" y="2817813"/>
          <p14:tracePt t="38014" x="7691438" y="2887663"/>
          <p14:tracePt t="38019" x="7672388" y="2951163"/>
          <p14:tracePt t="38027" x="7653338" y="3027363"/>
          <p14:tracePt t="38035" x="7627938" y="3103563"/>
          <p14:tracePt t="38043" x="7596188" y="3179763"/>
          <p14:tracePt t="38051" x="7570788" y="3251200"/>
          <p14:tracePt t="38059" x="7551738" y="3314700"/>
          <p14:tracePt t="38067" x="7512050" y="3384550"/>
          <p14:tracePt t="38075" x="7467600" y="3441700"/>
          <p14:tracePt t="38084" x="7429500" y="3492500"/>
          <p14:tracePt t="38091" x="7410450" y="3536950"/>
          <p14:tracePt t="38099" x="7397750" y="3562350"/>
          <p14:tracePt t="38107" x="7385050" y="3581400"/>
          <p14:tracePt t="38115" x="7372350" y="3600450"/>
          <p14:tracePt t="38123" x="7366000" y="3606800"/>
          <p14:tracePt t="38132" x="7359650" y="3606800"/>
          <p14:tracePt t="38138" x="7353300" y="3613150"/>
          <p14:tracePt t="38185" x="7353300" y="3606800"/>
          <p14:tracePt t="38193" x="7353300" y="3549650"/>
          <p14:tracePt t="38201" x="7346950" y="3479800"/>
          <p14:tracePt t="38209" x="7346950" y="3429000"/>
          <p14:tracePt t="38221" x="7346950" y="3365500"/>
          <p14:tracePt t="38225" x="7346950" y="3289300"/>
          <p14:tracePt t="38233" x="7346950" y="3205163"/>
          <p14:tracePt t="38241" x="7366000" y="3109913"/>
          <p14:tracePt t="38249" x="7372350" y="3046413"/>
          <p14:tracePt t="38257" x="7391400" y="2944813"/>
          <p14:tracePt t="38266" x="7429500" y="2849563"/>
          <p14:tracePt t="38273" x="7442200" y="2740025"/>
          <p14:tracePt t="38281" x="7461250" y="2644775"/>
          <p14:tracePt t="38288" x="7473950" y="2568575"/>
          <p14:tracePt t="38296" x="7473950" y="2505075"/>
          <p14:tracePt t="38304" x="7467600" y="2454275"/>
          <p14:tracePt t="38312" x="7454900" y="2403475"/>
          <p14:tracePt t="38319" x="7442200" y="2371725"/>
          <p14:tracePt t="38327" x="7416800" y="2338388"/>
          <p14:tracePt t="38335" x="7391400" y="2319338"/>
          <p14:tracePt t="38343" x="7353300" y="2287588"/>
          <p14:tracePt t="38351" x="7308850" y="2255838"/>
          <p14:tracePt t="38359" x="7258050" y="2217738"/>
          <p14:tracePt t="38367" x="7239000" y="2192338"/>
          <p14:tracePt t="38375" x="7200900" y="2160588"/>
          <p14:tracePt t="38383" x="7162800" y="2135188"/>
          <p14:tracePt t="38391" x="7112000" y="2116138"/>
          <p14:tracePt t="38399" x="7059613" y="2097088"/>
          <p14:tracePt t="38407" x="7002463" y="2071688"/>
          <p14:tracePt t="38415" x="6951663" y="2033588"/>
          <p14:tracePt t="38421" x="6900863" y="1982788"/>
          <p14:tracePt t="38429" x="6862763" y="1938338"/>
          <p14:tracePt t="38438" x="6811963" y="1892300"/>
          <p14:tracePt t="38445" x="6792913" y="1873250"/>
          <p14:tracePt t="38454" x="6767513" y="1860550"/>
          <p14:tracePt t="38462" x="6754813" y="1860550"/>
          <p14:tracePt t="38469" x="6729413" y="1854200"/>
          <p14:tracePt t="38477" x="6710363" y="1854200"/>
          <p14:tracePt t="38485" x="6684963" y="1860550"/>
          <p14:tracePt t="38493" x="6646863" y="1873250"/>
          <p14:tracePt t="38501" x="6634163" y="1885950"/>
          <p14:tracePt t="38509" x="6619875" y="1898650"/>
          <p14:tracePt t="38517" x="6607175" y="1911350"/>
          <p14:tracePt t="38526" x="6588125" y="1924050"/>
          <p14:tracePt t="38534" x="6569075" y="1944688"/>
          <p14:tracePt t="38541" x="6543675" y="1970088"/>
          <p14:tracePt t="38548" x="6492875" y="2020888"/>
          <p14:tracePt t="38555" x="6454775" y="2065338"/>
          <p14:tracePt t="38564" x="6423025" y="2116138"/>
          <p14:tracePt t="38571" x="6403975" y="2160588"/>
          <p14:tracePt t="38580" x="6397625" y="2217738"/>
          <p14:tracePt t="38587" x="6391275" y="2262188"/>
          <p14:tracePt t="38595" x="6391275" y="2325688"/>
          <p14:tracePt t="38603" x="6391275" y="2390775"/>
          <p14:tracePt t="38612" x="6410325" y="2447925"/>
          <p14:tracePt t="38619" x="6423025" y="2492375"/>
          <p14:tracePt t="38627" x="6467475" y="2543175"/>
          <p14:tracePt t="38635" x="6505575" y="2587625"/>
          <p14:tracePt t="38643" x="6556375" y="2632075"/>
          <p14:tracePt t="38651" x="6600825" y="2651125"/>
          <p14:tracePt t="38659" x="6646863" y="2676525"/>
          <p14:tracePt t="38667" x="6697663" y="2695575"/>
          <p14:tracePt t="38675" x="6761163" y="2708275"/>
          <p14:tracePt t="38682" x="6824663" y="2727325"/>
          <p14:tracePt t="38689" x="6894513" y="2740025"/>
          <p14:tracePt t="38698" x="6958013" y="2752725"/>
          <p14:tracePt t="38705" x="7008813" y="2759075"/>
          <p14:tracePt t="38714" x="7053263" y="2759075"/>
          <p14:tracePt t="38721" x="7099300" y="2759075"/>
          <p14:tracePt t="38730" x="7137400" y="2740025"/>
          <p14:tracePt t="38737" x="7162800" y="2727325"/>
          <p14:tracePt t="38746" x="7181850" y="2714625"/>
          <p14:tracePt t="38754" x="7194550" y="2701925"/>
          <p14:tracePt t="38762" x="7200900" y="2689225"/>
          <p14:tracePt t="38770" x="7213600" y="2676525"/>
          <p14:tracePt t="38778" x="7219950" y="2663825"/>
          <p14:tracePt t="38785" x="7226300" y="2651125"/>
          <p14:tracePt t="38793" x="7239000" y="2638425"/>
          <p14:tracePt t="38801" x="7251700" y="2613025"/>
          <p14:tracePt t="38809" x="7264400" y="2574925"/>
          <p14:tracePt t="38815" x="7277100" y="2549525"/>
          <p14:tracePt t="38823" x="7289800" y="2524125"/>
          <p14:tracePt t="38831" x="7296150" y="2505075"/>
          <p14:tracePt t="38839" x="7302500" y="2486025"/>
          <p14:tracePt t="38848" x="7302500" y="2473325"/>
          <p14:tracePt t="38855" x="7308850" y="2460625"/>
          <p14:tracePt t="38863" x="7315200" y="2441575"/>
          <p14:tracePt t="38871" x="7321550" y="2416175"/>
          <p14:tracePt t="38879" x="7321550" y="2403475"/>
          <p14:tracePt t="38888" x="7327900" y="2378075"/>
          <p14:tracePt t="38895" x="7327900" y="2359025"/>
          <p14:tracePt t="38903" x="7334250" y="2344738"/>
          <p14:tracePt t="38912" x="7334250" y="2319338"/>
          <p14:tracePt t="38920" x="7334250" y="2293938"/>
          <p14:tracePt t="38927" x="7334250" y="2274888"/>
          <p14:tracePt t="38935" x="7327900" y="2255838"/>
          <p14:tracePt t="38943" x="7308850" y="2205038"/>
          <p14:tracePt t="38949" x="7296150" y="2179638"/>
          <p14:tracePt t="38957" x="7283450" y="2154238"/>
          <p14:tracePt t="38965" x="7270750" y="2135188"/>
          <p14:tracePt t="38973" x="7258050" y="2109788"/>
          <p14:tracePt t="38981" x="7239000" y="2090738"/>
          <p14:tracePt t="38989" x="7226300" y="2084388"/>
          <p14:tracePt t="38998" x="7213600" y="2071688"/>
          <p14:tracePt t="39005" x="7194550" y="2058988"/>
          <p14:tracePt t="39014" x="7175500" y="2052638"/>
          <p14:tracePt t="39021" x="7169150" y="2046288"/>
          <p14:tracePt t="39029" x="7156450" y="2039938"/>
          <p14:tracePt t="39038" x="7143750" y="2039938"/>
          <p14:tracePt t="39053" x="7137400" y="2039938"/>
          <p14:tracePt t="39061" x="7124700" y="2039938"/>
          <p14:tracePt t="39078" x="7112000" y="2039938"/>
          <p14:tracePt t="39085" x="7105650" y="2039938"/>
          <p14:tracePt t="39093" x="7092950" y="2039938"/>
          <p14:tracePt t="39099" x="7078663" y="2039938"/>
          <p14:tracePt t="39107" x="7072313" y="2039938"/>
          <p14:tracePt t="39115" x="7059613" y="2039938"/>
          <p14:tracePt t="39123" x="7040563" y="2039938"/>
          <p14:tracePt t="39132" x="7034213" y="2039938"/>
          <p14:tracePt t="39139" x="7021513" y="2039938"/>
          <p14:tracePt t="39147" x="7008813" y="2046288"/>
          <p14:tracePt t="39155" x="7002463" y="2046288"/>
          <p14:tracePt t="39164" x="6989763" y="2052638"/>
          <p14:tracePt t="39171" x="6983413" y="2052638"/>
          <p14:tracePt t="39249" x="6977063" y="2058988"/>
          <p14:tracePt t="39258" x="6964363" y="2071688"/>
          <p14:tracePt t="39265" x="6964363" y="2084388"/>
          <p14:tracePt t="39273" x="6958013" y="2090738"/>
          <p14:tracePt t="39281" x="6958013" y="2103438"/>
          <p14:tracePt t="39289" x="6958013" y="2116138"/>
          <p14:tracePt t="39297" x="6958013" y="2122488"/>
          <p14:tracePt t="39307" x="6951663" y="2135188"/>
          <p14:tracePt t="39313" x="6951663" y="2147888"/>
          <p14:tracePt t="39322" x="6951663" y="2160588"/>
          <p14:tracePt t="39329" x="6951663" y="2192338"/>
          <p14:tracePt t="39337" x="6964363" y="2230438"/>
          <p14:tracePt t="39345" x="6964363" y="2274888"/>
          <p14:tracePt t="39353" x="6977063" y="2306638"/>
          <p14:tracePt t="39359" x="6989763" y="2344738"/>
          <p14:tracePt t="39367" x="7008813" y="2390775"/>
          <p14:tracePt t="39375" x="7021513" y="2435225"/>
          <p14:tracePt t="39383" x="7046913" y="2473325"/>
          <p14:tracePt t="39391" x="7065963" y="2511425"/>
          <p14:tracePt t="39399" x="7092950" y="2555875"/>
          <p14:tracePt t="39407" x="7105650" y="2587625"/>
          <p14:tracePt t="39415" x="7118350" y="2600325"/>
          <p14:tracePt t="39423" x="7124700" y="2613025"/>
          <p14:tracePt t="39431" x="7137400" y="2625725"/>
          <p14:tracePt t="39439" x="7150100" y="2638425"/>
          <p14:tracePt t="39447" x="7162800" y="2644775"/>
          <p14:tracePt t="39455" x="7175500" y="2657475"/>
          <p14:tracePt t="39463" x="7175500" y="2663825"/>
          <p14:tracePt t="39480" x="7181850" y="2663825"/>
          <p14:tracePt t="39545" x="7188200" y="2670175"/>
          <p14:tracePt t="39569" x="7194550" y="2676525"/>
          <p14:tracePt t="41915" x="7194550" y="2682875"/>
          <p14:tracePt t="41923" x="7194550" y="2689225"/>
          <p14:tracePt t="41931" x="7194550" y="2695575"/>
          <p14:tracePt t="41973" x="7200900" y="2708275"/>
          <p14:tracePt t="41981" x="7213600" y="2714625"/>
          <p14:tracePt t="41992" x="7219950" y="2720975"/>
          <p14:tracePt t="41999" x="7232650" y="2727325"/>
          <p14:tracePt t="42007" x="7251700" y="2733675"/>
          <p14:tracePt t="42015" x="7277100" y="2733675"/>
          <p14:tracePt t="42023" x="7289800" y="2733675"/>
          <p14:tracePt t="42034" x="7340600" y="2733675"/>
          <p14:tracePt t="42042" x="7454900" y="2733675"/>
          <p14:tracePt t="42047" x="7577138" y="2708275"/>
          <p14:tracePt t="42055" x="7691438" y="2670175"/>
          <p14:tracePt t="42063" x="7837488" y="2638425"/>
          <p14:tracePt t="42071" x="7964488" y="2606675"/>
          <p14:tracePt t="42081" x="8074025" y="2587625"/>
          <p14:tracePt t="42087" x="8162925" y="2562225"/>
          <p14:tracePt t="42095" x="8226425" y="2536825"/>
          <p14:tracePt t="42103" x="8277225" y="2517775"/>
          <p14:tracePt t="42111" x="8308975" y="2498725"/>
          <p14:tracePt t="42121" x="8328025" y="2492375"/>
          <p14:tracePt t="42129" x="8340725" y="2473325"/>
          <p14:tracePt t="42137" x="8353425" y="2435225"/>
          <p14:tracePt t="42145" x="8366125" y="2409825"/>
          <p14:tracePt t="42151" x="8391525" y="2365375"/>
          <p14:tracePt t="42160" x="8410575" y="2319338"/>
          <p14:tracePt t="42167" x="8429625" y="2262188"/>
          <p14:tracePt t="42178" x="8448675" y="2192338"/>
          <p14:tracePt t="42185" x="8469313" y="2128838"/>
          <p14:tracePt t="42194" x="8494713" y="2058988"/>
          <p14:tracePt t="42201" x="8513763" y="1995488"/>
          <p14:tracePt t="42210" x="8532813" y="1917700"/>
          <p14:tracePt t="42219" x="8539163" y="1835150"/>
          <p14:tracePt t="42228" x="8539163" y="1771650"/>
          <p14:tracePt t="42235" x="8545513" y="1695450"/>
          <p14:tracePt t="42243" x="8545513" y="1631950"/>
          <p14:tracePt t="42251" x="8532813" y="1524000"/>
          <p14:tracePt t="42260" x="8520113" y="1439863"/>
          <p14:tracePt t="42268" x="8494713" y="1357313"/>
          <p14:tracePt t="42276" x="8455025" y="1293813"/>
          <p14:tracePt t="42283" x="8404225" y="1223963"/>
          <p14:tracePt t="42292" x="8353425" y="1154113"/>
          <p14:tracePt t="42300" x="8302625" y="1084263"/>
          <p14:tracePt t="42308" x="8251825" y="1012825"/>
          <p14:tracePt t="42315" x="8213725" y="968375"/>
          <p14:tracePt t="42323" x="8169275" y="917575"/>
          <p14:tracePt t="42329" x="8137525" y="873125"/>
          <p14:tracePt t="42337" x="8112125" y="822325"/>
          <p14:tracePt t="42345" x="8080375" y="777875"/>
          <p14:tracePt t="42353" x="8054975" y="746125"/>
          <p14:tracePt t="42361" x="8035925" y="727075"/>
          <p14:tracePt t="42369" x="8016875" y="714375"/>
          <p14:tracePt t="42377" x="8004175" y="708025"/>
          <p14:tracePt t="42385" x="7996238" y="701675"/>
          <p14:tracePt t="42394" x="7989888" y="695325"/>
          <p14:tracePt t="42401" x="7983538" y="695325"/>
          <p14:tracePt t="42413" x="7977188" y="695325"/>
          <p14:tracePt t="42429" x="7970838" y="695325"/>
          <p14:tracePt t="42437" x="7964488" y="695325"/>
          <p14:tracePt t="42445" x="7964488" y="708025"/>
          <p14:tracePt t="42453" x="7958138" y="727075"/>
          <p14:tracePt t="42461" x="7951788" y="752475"/>
          <p14:tracePt t="42469" x="7945438" y="771525"/>
          <p14:tracePt t="42477" x="7945438" y="809625"/>
          <p14:tracePt t="42484" x="7945438" y="847725"/>
          <p14:tracePt t="42492" x="7939088" y="892175"/>
          <p14:tracePt t="42499" x="7939088" y="936625"/>
          <p14:tracePt t="42507" x="7939088" y="993775"/>
          <p14:tracePt t="42515" x="7939088" y="1031875"/>
          <p14:tracePt t="42523" x="7945438" y="1090613"/>
          <p14:tracePt t="42531" x="7964488" y="1135063"/>
          <p14:tracePt t="42539" x="7970838" y="1179513"/>
          <p14:tracePt t="42547" x="7983538" y="1230313"/>
          <p14:tracePt t="42555" x="7996238" y="1274763"/>
          <p14:tracePt t="42563" x="8016875" y="1300163"/>
          <p14:tracePt t="42571" x="8023225" y="1312863"/>
          <p14:tracePt t="42579" x="8035925" y="1319213"/>
          <p14:tracePt t="42587" x="8048625" y="1331913"/>
          <p14:tracePt t="42595" x="8061325" y="1344613"/>
          <p14:tracePt t="42603" x="8067675" y="1357313"/>
          <p14:tracePt t="42611" x="8080375" y="1370013"/>
          <p14:tracePt t="42617" x="8099425" y="1376363"/>
          <p14:tracePt t="42626" x="8118475" y="1389063"/>
          <p14:tracePt t="42633" x="8137525" y="1395413"/>
          <p14:tracePt t="42642" x="8150225" y="1401763"/>
          <p14:tracePt t="42649" x="8162925" y="1401763"/>
          <p14:tracePt t="42658" x="8175625" y="1401763"/>
          <p14:tracePt t="42673" x="8188325" y="1401763"/>
          <p14:tracePt t="42689" x="8194675" y="1401763"/>
          <p14:tracePt t="42697" x="8201025" y="1401763"/>
          <p14:tracePt t="42705" x="8207375" y="1401763"/>
          <p14:tracePt t="42726" x="8213725" y="1395413"/>
          <p14:tracePt t="42779" x="8220075" y="1389063"/>
          <p14:tracePt t="42799" x="8232775" y="1376363"/>
          <p14:tracePt t="42808" x="8245475" y="1363663"/>
          <p14:tracePt t="42815" x="8258175" y="1350963"/>
          <p14:tracePt t="43047" x="8258175" y="1344613"/>
          <p14:tracePt t="43173" x="8258175" y="1338263"/>
          <p14:tracePt t="43193" x="8251825" y="1287463"/>
          <p14:tracePt t="43202" x="8245475" y="1268413"/>
          <p14:tracePt t="43210" x="8245475" y="1249363"/>
          <p14:tracePt t="43217" x="8245475" y="1236663"/>
          <p14:tracePt t="43226" x="8245475" y="1217613"/>
          <p14:tracePt t="43233" x="8245475" y="1204913"/>
          <p14:tracePt t="43243" x="8245475" y="1198563"/>
          <p14:tracePt t="51201" x="8258175" y="1211263"/>
          <p14:tracePt t="51209" x="8315325" y="1249363"/>
          <p14:tracePt t="51218" x="8385175" y="1300163"/>
          <p14:tracePt t="51226" x="8435975" y="1338263"/>
          <p14:tracePt t="51233" x="8475663" y="1363663"/>
          <p14:tracePt t="51242" x="8482013" y="1376363"/>
          <p14:tracePt t="51249" x="8507413" y="1376363"/>
          <p14:tracePt t="51259" x="8532813" y="1376363"/>
          <p14:tracePt t="51268" x="8558213" y="1363663"/>
          <p14:tracePt t="51275" x="8570913" y="1350963"/>
          <p14:tracePt t="51284" x="8577263" y="1344613"/>
          <p14:tracePt t="51292" x="8577263" y="1338263"/>
          <p14:tracePt t="51323" x="8589963" y="1338263"/>
          <p14:tracePt t="51331" x="8609013" y="1338263"/>
          <p14:tracePt t="51339" x="8615363" y="1338263"/>
          <p14:tracePt t="51347" x="8628063" y="1338263"/>
          <p14:tracePt t="51355" x="8634413" y="1331913"/>
          <p14:tracePt t="51365" x="8647113" y="1331913"/>
          <p14:tracePt t="51373" x="8659813" y="1325563"/>
          <p14:tracePt t="51389" x="8666163" y="1325563"/>
          <p14:tracePt t="51403" x="8672513" y="1325563"/>
          <p14:tracePt t="51411" x="8678863" y="1331913"/>
          <p14:tracePt t="51419" x="8691563" y="1338263"/>
          <p14:tracePt t="51427" x="8704263" y="1350963"/>
          <p14:tracePt t="51436" x="8716963" y="1363663"/>
          <p14:tracePt t="51443" x="8723313" y="1363663"/>
          <p14:tracePt t="52129" x="8729663" y="1357313"/>
          <p14:tracePt t="52145" x="8723313" y="1344613"/>
          <p14:tracePt t="52153" x="8710613" y="1331913"/>
          <p14:tracePt t="52161" x="8697913" y="1325563"/>
          <p14:tracePt t="52170" x="8672513" y="1319213"/>
          <p14:tracePt t="52177" x="8628063" y="1306513"/>
          <p14:tracePt t="52185" x="8577263" y="1306513"/>
          <p14:tracePt t="52193" x="8520113" y="1312863"/>
          <p14:tracePt t="52201" x="8475663" y="1325563"/>
          <p14:tracePt t="52209" x="8435975" y="1338263"/>
          <p14:tracePt t="52226" x="8385175" y="1363663"/>
          <p14:tracePt t="52234" x="8366125" y="1370013"/>
          <p14:tracePt t="52241" x="8353425" y="1376363"/>
          <p14:tracePt t="52250" x="8347075" y="1382713"/>
          <p14:tracePt t="52258" x="8328025" y="1389063"/>
          <p14:tracePt t="52263" x="8308975" y="1389063"/>
          <p14:tracePt t="52271" x="8302625" y="1389063"/>
          <p14:tracePt t="52279" x="8277225" y="1389063"/>
          <p14:tracePt t="52287" x="8245475" y="1389063"/>
          <p14:tracePt t="52295" x="8207375" y="1376363"/>
          <p14:tracePt t="52303" x="8181975" y="1363663"/>
          <p14:tracePt t="52311" x="8162925" y="1344613"/>
          <p14:tracePt t="52319" x="8150225" y="1331913"/>
          <p14:tracePt t="52327" x="8150225" y="1319213"/>
          <p14:tracePt t="52671" x="8156575" y="1319213"/>
          <p14:tracePt t="52805" x="8156575" y="1287463"/>
          <p14:tracePt t="52813" x="8156575" y="1255713"/>
          <p14:tracePt t="52821" x="8156575" y="1243013"/>
          <p14:tracePt t="52829" x="8156575" y="1236663"/>
          <p14:tracePt t="52837" x="8156575" y="1223963"/>
          <p14:tracePt t="52851" x="8156575" y="1211263"/>
          <p14:tracePt t="52867" x="8156575" y="1204913"/>
          <p14:tracePt t="55825" x="8156575" y="1211263"/>
          <p14:tracePt t="55833" x="8156575" y="1249363"/>
          <p14:tracePt t="55841" x="8156575" y="1287463"/>
          <p14:tracePt t="55849" x="8156575" y="1312863"/>
          <p14:tracePt t="55857" x="8150225" y="1331913"/>
          <p14:tracePt t="55865" x="8150225" y="1357313"/>
          <p14:tracePt t="55873" x="8150225" y="1370013"/>
          <p14:tracePt t="55882" x="8150225" y="1382713"/>
          <p14:tracePt t="55889" x="8150225" y="1395413"/>
          <p14:tracePt t="55896" x="8150225" y="1408113"/>
          <p14:tracePt t="55903" x="8150225" y="1420813"/>
          <p14:tracePt t="55912" x="8150225" y="1446213"/>
          <p14:tracePt t="55919" x="8150225" y="1471613"/>
          <p14:tracePt t="55927" x="8150225" y="1517650"/>
          <p14:tracePt t="55935" x="8150225" y="1549400"/>
          <p14:tracePt t="55943" x="8150225" y="1593850"/>
          <p14:tracePt t="55951" x="8150225" y="1625600"/>
          <p14:tracePt t="55959" x="8150225" y="1651000"/>
          <p14:tracePt t="55967" x="8137525" y="1682750"/>
          <p14:tracePt t="55975" x="8131175" y="1708150"/>
          <p14:tracePt t="55983" x="8118475" y="1733550"/>
          <p14:tracePt t="55991" x="8118475" y="1778000"/>
          <p14:tracePt t="55999" x="8118475" y="1809750"/>
          <p14:tracePt t="56007" x="8118475" y="1866900"/>
          <p14:tracePt t="56015" x="8118475" y="1905000"/>
          <p14:tracePt t="56023" x="8118475" y="1951038"/>
          <p14:tracePt t="56030" x="8118475" y="1995488"/>
          <p14:tracePt t="56037" x="8118475" y="2039938"/>
          <p14:tracePt t="56045" x="8118475" y="2084388"/>
          <p14:tracePt t="56053" x="8118475" y="2128838"/>
          <p14:tracePt t="56061" x="8118475" y="2166938"/>
          <p14:tracePt t="56069" x="8118475" y="2192338"/>
          <p14:tracePt t="56077" x="8118475" y="2211388"/>
          <p14:tracePt t="56085" x="8118475" y="2224088"/>
          <p14:tracePt t="56093" x="8118475" y="2236788"/>
          <p14:tracePt t="56101" x="8118475" y="2249488"/>
          <p14:tracePt t="56109" x="8118475" y="2255838"/>
          <p14:tracePt t="56219" x="8118475" y="2262188"/>
          <p14:tracePt t="59227" x="8105775" y="2249488"/>
          <p14:tracePt t="59239" x="8099425" y="2249488"/>
          <p14:tracePt t="59311" x="8099425" y="2243138"/>
          <p14:tracePt t="59343" x="8086725" y="2217738"/>
          <p14:tracePt t="59349" x="8074025" y="2205038"/>
          <p14:tracePt t="59357" x="8061325" y="2185988"/>
          <p14:tracePt t="59365" x="8048625" y="2154238"/>
          <p14:tracePt t="59373" x="8035925" y="2128838"/>
          <p14:tracePt t="59381" x="8023225" y="2103438"/>
          <p14:tracePt t="59389" x="8010525" y="2084388"/>
          <p14:tracePt t="59397" x="8010525" y="2065338"/>
          <p14:tracePt t="59405" x="8010525" y="2058988"/>
          <p14:tracePt t="59413" x="8010525" y="2027238"/>
          <p14:tracePt t="59421" x="8010525" y="1989138"/>
          <p14:tracePt t="59429" x="8029575" y="1944688"/>
          <p14:tracePt t="59437" x="8042275" y="1898650"/>
          <p14:tracePt t="59445" x="8054975" y="1854200"/>
          <p14:tracePt t="59453" x="8054975" y="1797050"/>
          <p14:tracePt t="59461" x="8067675" y="1752600"/>
          <p14:tracePt t="59470" x="8080375" y="1689100"/>
          <p14:tracePt t="59478" x="8086725" y="1631950"/>
          <p14:tracePt t="59483" x="8105775" y="1581150"/>
          <p14:tracePt t="59492" x="8112125" y="1524000"/>
          <p14:tracePt t="59499" x="8118475" y="1477963"/>
          <p14:tracePt t="59507" x="8124825" y="1433513"/>
          <p14:tracePt t="59515" x="8143875" y="1408113"/>
          <p14:tracePt t="59523" x="8150225" y="1382713"/>
          <p14:tracePt t="59531" x="8162925" y="1357313"/>
          <p14:tracePt t="59539" x="8169275" y="1338263"/>
          <p14:tracePt t="59547" x="8188325" y="1306513"/>
          <p14:tracePt t="59555" x="8201025" y="1281113"/>
          <p14:tracePt t="59563" x="8213725" y="1243013"/>
          <p14:tracePt t="59571" x="8226425" y="1217613"/>
          <p14:tracePt t="59579" x="8232775" y="1185863"/>
          <p14:tracePt t="59587" x="8239125" y="1147763"/>
          <p14:tracePt t="59595" x="8239125" y="1128713"/>
          <p14:tracePt t="59603" x="8245475" y="1109663"/>
          <p14:tracePt t="59611" x="8245475" y="1084263"/>
          <p14:tracePt t="59617" x="8245475" y="1069975"/>
          <p14:tracePt t="59627" x="8245475" y="1063625"/>
          <p14:tracePt t="59634" x="8245475" y="1050925"/>
          <p14:tracePt t="59642" x="8245475" y="1044575"/>
          <p14:tracePt t="59649" x="8245475" y="1025525"/>
          <p14:tracePt t="59659" x="8245475" y="1000125"/>
          <p14:tracePt t="59665" x="8258175" y="974725"/>
          <p14:tracePt t="59674" x="8258175" y="968375"/>
          <p14:tracePt t="59681" x="8264525" y="955675"/>
          <p14:tracePt t="59689" x="8264525" y="949325"/>
          <p14:tracePt t="59811" x="8264525" y="955675"/>
          <p14:tracePt t="59819" x="8264525" y="962025"/>
          <p14:tracePt t="59828" x="8264525" y="974725"/>
          <p14:tracePt t="59835" x="8258175" y="981075"/>
          <p14:tracePt t="59844" x="8258175" y="993775"/>
          <p14:tracePt t="59851" x="8258175" y="1000125"/>
          <p14:tracePt t="59859" x="8258175" y="1006475"/>
          <p14:tracePt t="59871" x="8258175" y="1012825"/>
          <p14:tracePt t="59917" x="8258175" y="1019175"/>
          <p14:tracePt t="59965" x="8258175" y="1025525"/>
          <p14:tracePt t="59973" x="8258175" y="1031875"/>
          <p14:tracePt t="59993" x="8258175" y="1038225"/>
          <p14:tracePt t="60010" x="8251825" y="1044575"/>
          <p14:tracePt t="60075" x="8245475" y="1044575"/>
          <p14:tracePt t="60092" x="8239125" y="1044575"/>
          <p14:tracePt t="60151" x="8232775" y="1050925"/>
          <p14:tracePt t="60176" x="8226425" y="1050925"/>
          <p14:tracePt t="60363" x="8220075" y="1050925"/>
          <p14:tracePt t="60485" x="8213725" y="1050925"/>
          <p14:tracePt t="60493" x="8181975" y="1090613"/>
          <p14:tracePt t="60501" x="8150225" y="1128713"/>
          <p14:tracePt t="60509" x="8105775" y="1154113"/>
          <p14:tracePt t="60517" x="8067675" y="1185863"/>
          <p14:tracePt t="60526" x="8029575" y="1217613"/>
          <p14:tracePt t="60533" x="7970838" y="1255713"/>
          <p14:tracePt t="60543" x="7920038" y="1281113"/>
          <p14:tracePt t="60549" x="7869238" y="1306513"/>
          <p14:tracePt t="60557" x="7818438" y="1319213"/>
          <p14:tracePt t="60565" x="7773988" y="1331913"/>
          <p14:tracePt t="60574" x="7729538" y="1350963"/>
          <p14:tracePt t="60581" x="7685088" y="1363663"/>
          <p14:tracePt t="60587" x="7634288" y="1382713"/>
          <p14:tracePt t="60595" x="7589838" y="1401763"/>
          <p14:tracePt t="60603" x="7545388" y="1420813"/>
          <p14:tracePt t="60611" x="7486650" y="1446213"/>
          <p14:tracePt t="60619" x="7429500" y="1477963"/>
          <p14:tracePt t="60627" x="7378700" y="1511300"/>
          <p14:tracePt t="60635" x="7321550" y="1543050"/>
          <p14:tracePt t="60643" x="7277100" y="1574800"/>
          <p14:tracePt t="60651" x="7219950" y="1619250"/>
          <p14:tracePt t="60660" x="7169150" y="1657350"/>
          <p14:tracePt t="60667" x="7118350" y="1695450"/>
          <p14:tracePt t="60675" x="7078663" y="1727200"/>
          <p14:tracePt t="60684" x="7053263" y="1758950"/>
          <p14:tracePt t="60691" x="7040563" y="1790700"/>
          <p14:tracePt t="60700" x="7021513" y="1809750"/>
          <p14:tracePt t="60708" x="7008813" y="1835150"/>
          <p14:tracePt t="60715" x="6996113" y="1847850"/>
          <p14:tracePt t="60721" x="6983413" y="1866900"/>
          <p14:tracePt t="60729" x="6970713" y="1879600"/>
          <p14:tracePt t="60737" x="6958013" y="1892300"/>
          <p14:tracePt t="60745" x="6945313" y="1905000"/>
          <p14:tracePt t="60753" x="6938963" y="1924050"/>
          <p14:tracePt t="60761" x="6926263" y="1951038"/>
          <p14:tracePt t="60769" x="6913563" y="1976438"/>
          <p14:tracePt t="60777" x="6907213" y="2001838"/>
          <p14:tracePt t="60785" x="6888163" y="2039938"/>
          <p14:tracePt t="60794" x="6875463" y="2071688"/>
          <p14:tracePt t="60801" x="6869113" y="2097088"/>
          <p14:tracePt t="60809" x="6856413" y="2122488"/>
          <p14:tracePt t="60817" x="6850063" y="2135188"/>
          <p14:tracePt t="60827" x="6850063" y="2147888"/>
          <p14:tracePt t="60833" x="6843713" y="2160588"/>
          <p14:tracePt t="60842" x="6837363" y="2173288"/>
          <p14:tracePt t="60849" x="6837363" y="2185988"/>
          <p14:tracePt t="60855" x="6837363" y="2192338"/>
          <p14:tracePt t="60863" x="6837363" y="2205038"/>
          <p14:tracePt t="60871" x="6837363" y="2217738"/>
          <p14:tracePt t="60879" x="6831013" y="2217738"/>
          <p14:tracePt t="60887" x="6831013" y="2224088"/>
          <p14:tracePt t="62283" x="6831013" y="2230438"/>
          <p14:tracePt t="62303" x="6831013" y="2236788"/>
          <p14:tracePt t="62311" x="6837363" y="2243138"/>
          <p14:tracePt t="62319" x="6837363" y="2249488"/>
          <p14:tracePt t="62327" x="6875463" y="2268538"/>
          <p14:tracePt t="62335" x="6913563" y="2312988"/>
          <p14:tracePt t="62343" x="6932613" y="2319338"/>
          <p14:tracePt t="62351" x="6945313" y="2332038"/>
          <p14:tracePt t="62359" x="6951663" y="2351088"/>
          <p14:tracePt t="62367" x="6964363" y="2371725"/>
          <p14:tracePt t="62373" x="6983413" y="2384425"/>
          <p14:tracePt t="62381" x="7021513" y="2409825"/>
          <p14:tracePt t="62389" x="7078663" y="2435225"/>
          <p14:tracePt t="62397" x="7124700" y="2447925"/>
          <p14:tracePt t="62406" x="7169150" y="2466975"/>
          <p14:tracePt t="62413" x="7219950" y="2466975"/>
          <p14:tracePt t="62424" x="7289800" y="2460625"/>
          <p14:tracePt t="62432" x="7353300" y="2447925"/>
          <p14:tracePt t="62440" x="7423150" y="2416175"/>
          <p14:tracePt t="62448" x="7480300" y="2371725"/>
          <p14:tracePt t="62456" x="7531100" y="2319338"/>
          <p14:tracePt t="62463" x="7570788" y="2274888"/>
          <p14:tracePt t="62472" x="7608888" y="2224088"/>
          <p14:tracePt t="62477" x="7653338" y="2166938"/>
          <p14:tracePt t="62485" x="7691438" y="2109788"/>
          <p14:tracePt t="62493" x="7748588" y="2039938"/>
          <p14:tracePt t="62501" x="7799388" y="1970088"/>
          <p14:tracePt t="62509" x="7843838" y="1879600"/>
          <p14:tracePt t="62518" x="7869238" y="1790700"/>
          <p14:tracePt t="62526" x="7900988" y="1727200"/>
          <p14:tracePt t="62533" x="7926388" y="1651000"/>
          <p14:tracePt t="62542" x="7945438" y="1574800"/>
          <p14:tracePt t="62549" x="7958138" y="1504950"/>
          <p14:tracePt t="62557" x="7977188" y="1439863"/>
          <p14:tracePt t="62565" x="7989888" y="1382713"/>
          <p14:tracePt t="62574" x="8004175" y="1319213"/>
          <p14:tracePt t="62582" x="8016875" y="1281113"/>
          <p14:tracePt t="62590" x="8029575" y="1249363"/>
          <p14:tracePt t="62598" x="8042275" y="1211263"/>
          <p14:tracePt t="62607" x="8061325" y="1185863"/>
          <p14:tracePt t="62615" x="8074025" y="1160463"/>
          <p14:tracePt t="62623" x="8080375" y="1135063"/>
          <p14:tracePt t="62632" x="8093075" y="1109663"/>
          <p14:tracePt t="62639" x="8099425" y="1090613"/>
          <p14:tracePt t="62647" x="8099425" y="1069975"/>
          <p14:tracePt t="62656" x="8099425" y="1063625"/>
          <p14:tracePt t="62665" x="8105775" y="1050925"/>
          <p14:tracePt t="62674" x="8105775" y="1038225"/>
          <p14:tracePt t="62681" x="8112125" y="1031875"/>
          <p14:tracePt t="62689" x="8112125" y="1019175"/>
          <p14:tracePt t="62697" x="8118475" y="1006475"/>
          <p14:tracePt t="62753" x="8118475" y="1000125"/>
          <p14:tracePt t="63093" x="8118475" y="1012825"/>
          <p14:tracePt t="63099" x="8118475" y="1090613"/>
          <p14:tracePt t="63107" x="8112125" y="1154113"/>
          <p14:tracePt t="63115" x="8099425" y="1198563"/>
          <p14:tracePt t="63123" x="8093075" y="1243013"/>
          <p14:tracePt t="63136" x="8093075" y="1268413"/>
          <p14:tracePt t="63139" x="8086725" y="1293813"/>
          <p14:tracePt t="63148" x="8086725" y="1325563"/>
          <p14:tracePt t="63156" x="8080375" y="1344613"/>
          <p14:tracePt t="63164" x="8067675" y="1370013"/>
          <p14:tracePt t="63172" x="8054975" y="1395413"/>
          <p14:tracePt t="63179" x="8042275" y="1420813"/>
          <p14:tracePt t="63188" x="8023225" y="1465263"/>
          <p14:tracePt t="63195" x="7996238" y="1517650"/>
          <p14:tracePt t="63214" x="7913688" y="1612900"/>
          <p14:tracePt t="63220" x="7862888" y="1663700"/>
          <p14:tracePt t="63225" x="7818438" y="1695450"/>
          <p14:tracePt t="63233" x="7767638" y="1714500"/>
          <p14:tracePt t="63241" x="7723188" y="1733550"/>
          <p14:tracePt t="63249" x="7678738" y="1746250"/>
          <p14:tracePt t="63257" x="7653338" y="1758950"/>
          <p14:tracePt t="63265" x="7615238" y="1771650"/>
          <p14:tracePt t="63273" x="7589838" y="1778000"/>
          <p14:tracePt t="63281" x="7577138" y="1790700"/>
          <p14:tracePt t="63289" x="7558088" y="1803400"/>
          <p14:tracePt t="63298" x="7531100" y="1816100"/>
          <p14:tracePt t="63305" x="7512050" y="1828800"/>
          <p14:tracePt t="63314" x="7486650" y="1841500"/>
          <p14:tracePt t="63322" x="7461250" y="1854200"/>
          <p14:tracePt t="63329" x="7423150" y="1866900"/>
          <p14:tracePt t="63338" x="7385050" y="1892300"/>
          <p14:tracePt t="63345" x="7340600" y="1917700"/>
          <p14:tracePt t="63354" x="7302500" y="1938338"/>
          <p14:tracePt t="63361" x="7277100" y="1957388"/>
          <p14:tracePt t="63367" x="7239000" y="1976438"/>
          <p14:tracePt t="63375" x="7213600" y="1989138"/>
          <p14:tracePt t="63383" x="7169150" y="2001838"/>
          <p14:tracePt t="63391" x="7131050" y="2014538"/>
          <p14:tracePt t="63399" x="7085013" y="2033588"/>
          <p14:tracePt t="63407" x="7040563" y="2046288"/>
          <p14:tracePt t="63415" x="7002463" y="2058988"/>
          <p14:tracePt t="63423" x="6977063" y="2071688"/>
          <p14:tracePt t="63431" x="6964363" y="2084388"/>
          <p14:tracePt t="63439" x="6958013" y="2090738"/>
          <p14:tracePt t="63447" x="6945313" y="2097088"/>
          <p14:tracePt t="63455" x="6938963" y="2103438"/>
          <p14:tracePt t="63464" x="6932613" y="2103438"/>
          <p14:tracePt t="68065" x="6932613" y="2078038"/>
          <p14:tracePt t="68073" x="6932613" y="1989138"/>
          <p14:tracePt t="68081" x="6938963" y="1924050"/>
          <p14:tracePt t="68089" x="6951663" y="1873250"/>
          <p14:tracePt t="68097" x="6964363" y="1822450"/>
          <p14:tracePt t="68104" x="6964363" y="1784350"/>
          <p14:tracePt t="68111" x="6970713" y="1765300"/>
          <p14:tracePt t="68119" x="6970713" y="1739900"/>
          <p14:tracePt t="68127" x="6970713" y="1720850"/>
          <p14:tracePt t="68136" x="6970713" y="1689100"/>
          <p14:tracePt t="68143" x="6970713" y="1657350"/>
          <p14:tracePt t="68151" x="6983413" y="1625600"/>
          <p14:tracePt t="68159" x="6989763" y="1568450"/>
          <p14:tracePt t="68167" x="7008813" y="1511300"/>
          <p14:tracePt t="68176" x="7021513" y="1446213"/>
          <p14:tracePt t="68183" x="7034213" y="1382713"/>
          <p14:tracePt t="68191" x="7046913" y="1312863"/>
          <p14:tracePt t="68199" x="7059613" y="1262063"/>
          <p14:tracePt t="68209" x="7072313" y="1217613"/>
          <p14:tracePt t="68215" x="7085013" y="1179513"/>
          <p14:tracePt t="68223" x="7092950" y="1141413"/>
          <p14:tracePt t="68231" x="7105650" y="1116013"/>
          <p14:tracePt t="68237" x="7112000" y="1103313"/>
          <p14:tracePt t="68245" x="7118350" y="1090613"/>
          <p14:tracePt t="68254" x="7124700" y="1077913"/>
          <p14:tracePt t="68261" x="7124700" y="1069975"/>
          <p14:tracePt t="68270" x="7131050" y="1057275"/>
          <p14:tracePt t="68277" x="7131050" y="1044575"/>
          <p14:tracePt t="68286" x="7131050" y="1038225"/>
          <p14:tracePt t="68293" x="7131050" y="1031875"/>
          <p14:tracePt t="68302" x="7124700" y="1025525"/>
          <p14:tracePt t="68318" x="7112000" y="1012825"/>
          <p14:tracePt t="68326" x="7105650" y="1012825"/>
          <p14:tracePt t="68371" x="7112000" y="1012825"/>
          <p14:tracePt t="68379" x="7124700" y="1012825"/>
          <p14:tracePt t="68387" x="7131050" y="1019175"/>
          <p14:tracePt t="68395" x="7143750" y="1019175"/>
          <p14:tracePt t="68403" x="7156450" y="1019175"/>
          <p14:tracePt t="68420" x="7162800" y="1019175"/>
          <p14:tracePt t="68471" x="7169150" y="1019175"/>
          <p14:tracePt t="68479" x="7175500" y="1012825"/>
          <p14:tracePt t="68487" x="7188200" y="993775"/>
          <p14:tracePt t="68495" x="7200900" y="974725"/>
          <p14:tracePt t="68503" x="7213600" y="955675"/>
          <p14:tracePt t="68511" x="7219950" y="949325"/>
          <p14:tracePt t="68519" x="7226300" y="936625"/>
          <p14:tracePt t="68527" x="7226300" y="917575"/>
          <p14:tracePt t="68536" x="7226300" y="898525"/>
          <p14:tracePt t="68543" x="7213600" y="854075"/>
          <p14:tracePt t="68552" x="7200900" y="815975"/>
          <p14:tracePt t="68559" x="7188200" y="771525"/>
          <p14:tracePt t="68567" x="7162800" y="714375"/>
          <p14:tracePt t="68575" x="7118350" y="657225"/>
          <p14:tracePt t="68583" x="7078663" y="604838"/>
          <p14:tracePt t="68591" x="7027863" y="560388"/>
          <p14:tracePt t="68599" x="6970713" y="509588"/>
          <p14:tracePt t="68607" x="6913563" y="477838"/>
          <p14:tracePt t="68615" x="6843713" y="439738"/>
          <p14:tracePt t="68623" x="6748463" y="420688"/>
          <p14:tracePt t="68631" x="6640513" y="407988"/>
          <p14:tracePt t="68639" x="6543675" y="388938"/>
          <p14:tracePt t="68647" x="6480175" y="382588"/>
          <p14:tracePt t="68653" x="6403975" y="369888"/>
          <p14:tracePt t="68661" x="6353175" y="376238"/>
          <p14:tracePt t="68669" x="6296025" y="388938"/>
          <p14:tracePt t="68677" x="6251575" y="401638"/>
          <p14:tracePt t="68685" x="6200775" y="420688"/>
          <p14:tracePt t="68693" x="6167438" y="433388"/>
          <p14:tracePt t="68702" x="6148388" y="446088"/>
          <p14:tracePt t="68709" x="6135688" y="458788"/>
          <p14:tracePt t="68718" x="6122988" y="471488"/>
          <p14:tracePt t="68725" x="6116638" y="477838"/>
          <p14:tracePt t="68734" x="6116638" y="496888"/>
          <p14:tracePt t="68741" x="6103938" y="509588"/>
          <p14:tracePt t="68749" x="6091238" y="522288"/>
          <p14:tracePt t="68757" x="6084888" y="528638"/>
          <p14:tracePt t="68765" x="6078538" y="541338"/>
          <p14:tracePt t="68773" x="6072188" y="554038"/>
          <p14:tracePt t="68781" x="6072188" y="560388"/>
          <p14:tracePt t="68787" x="6059488" y="573088"/>
          <p14:tracePt t="68795" x="6046788" y="592138"/>
          <p14:tracePt t="68804" x="6034088" y="604838"/>
          <p14:tracePt t="68810" x="6021388" y="630238"/>
          <p14:tracePt t="68819" x="6008688" y="650875"/>
          <p14:tracePt t="68827" x="5995988" y="682625"/>
          <p14:tracePt t="68836" x="5989638" y="727075"/>
          <p14:tracePt t="68843" x="5970588" y="790575"/>
          <p14:tracePt t="68852" x="5957888" y="860425"/>
          <p14:tracePt t="68860" x="5951538" y="923925"/>
          <p14:tracePt t="68868" x="5951538" y="993775"/>
          <p14:tracePt t="68875" x="5957888" y="1063625"/>
          <p14:tracePt t="68884" x="5976938" y="1141413"/>
          <p14:tracePt t="68892" x="5989638" y="1204913"/>
          <p14:tracePt t="68899" x="6027738" y="1274763"/>
          <p14:tracePt t="68907" x="6065838" y="1338263"/>
          <p14:tracePt t="68915" x="6110288" y="1389063"/>
          <p14:tracePt t="68921" x="6161088" y="1439863"/>
          <p14:tracePt t="68929" x="6207125" y="1471613"/>
          <p14:tracePt t="68937" x="6245225" y="1511300"/>
          <p14:tracePt t="68945" x="6296025" y="1536700"/>
          <p14:tracePt t="68953" x="6340475" y="1568450"/>
          <p14:tracePt t="68961" x="6391275" y="1600200"/>
          <p14:tracePt t="68969" x="6448425" y="1631950"/>
          <p14:tracePt t="68977" x="6492875" y="1663700"/>
          <p14:tracePt t="68986" x="6543675" y="1689100"/>
          <p14:tracePt t="68993" x="6588125" y="1708150"/>
          <p14:tracePt t="69002" x="6634163" y="1727200"/>
          <p14:tracePt t="69009" x="6672263" y="1739900"/>
          <p14:tracePt t="69018" x="6691313" y="1746250"/>
          <p14:tracePt t="69025" x="6697663" y="1752600"/>
          <p14:tracePt t="69033" x="6710363" y="1752600"/>
          <p14:tracePt t="69042" x="6723063" y="1752600"/>
          <p14:tracePt t="69049" x="6729413" y="1752600"/>
          <p14:tracePt t="69057" x="6742113" y="1739900"/>
          <p14:tracePt t="69068" x="6754813" y="1727200"/>
          <p14:tracePt t="69075" x="6773863" y="1714500"/>
          <p14:tracePt t="69084" x="6780213" y="1708150"/>
          <p14:tracePt t="69091" x="6792913" y="1695450"/>
          <p14:tracePt t="69099" x="6818313" y="1676400"/>
          <p14:tracePt t="69107" x="6856413" y="1638300"/>
          <p14:tracePt t="69115" x="6900863" y="1600200"/>
          <p14:tracePt t="69123" x="6945313" y="1549400"/>
          <p14:tracePt t="69131" x="6977063" y="1497013"/>
          <p14:tracePt t="69139" x="7021513" y="1439863"/>
          <p14:tracePt t="69147" x="7053263" y="1395413"/>
          <p14:tracePt t="69155" x="7072313" y="1357313"/>
          <p14:tracePt t="69163" x="7085013" y="1331913"/>
          <p14:tracePt t="69171" x="7105650" y="1300163"/>
          <p14:tracePt t="69179" x="7112000" y="1281113"/>
          <p14:tracePt t="69189" x="7124700" y="1249363"/>
          <p14:tracePt t="69197" x="7137400" y="1217613"/>
          <p14:tracePt t="69205" x="7150100" y="1173163"/>
          <p14:tracePt t="69213" x="7169150" y="1122363"/>
          <p14:tracePt t="69226" x="7181850" y="1077913"/>
          <p14:tracePt t="69227" x="7188200" y="1031875"/>
          <p14:tracePt t="69236" x="7194550" y="987425"/>
          <p14:tracePt t="69243" x="7207250" y="942975"/>
          <p14:tracePt t="69252" x="7213600" y="898525"/>
          <p14:tracePt t="69259" x="7219950" y="854075"/>
          <p14:tracePt t="69268" x="7219950" y="822325"/>
          <p14:tracePt t="69277" x="7219950" y="790575"/>
          <p14:tracePt t="69285" x="7219950" y="771525"/>
          <p14:tracePt t="69293" x="7207250" y="758825"/>
          <p14:tracePt t="69303" x="7207250" y="752475"/>
          <p14:tracePt t="69309" x="7200900" y="733425"/>
          <p14:tracePt t="69318" x="7194550" y="720725"/>
          <p14:tracePt t="69325" x="7188200" y="714375"/>
          <p14:tracePt t="69334" x="7181850" y="714375"/>
          <p14:tracePt t="69342" x="7175500" y="708025"/>
          <p14:tracePt t="69385" x="7169150" y="708025"/>
          <p14:tracePt t="69419" x="7162800" y="708025"/>
          <p14:tracePt t="70359" x="7156450" y="708025"/>
          <p14:tracePt t="70367" x="7156450" y="727075"/>
          <p14:tracePt t="70373" x="7143750" y="752475"/>
          <p14:tracePt t="70381" x="7124700" y="771525"/>
          <p14:tracePt t="70389" x="7112000" y="790575"/>
          <p14:tracePt t="70397" x="7099300" y="803275"/>
          <p14:tracePt t="70405" x="7085013" y="809625"/>
          <p14:tracePt t="70413" x="7072313" y="822325"/>
          <p14:tracePt t="70421" x="7072313" y="835025"/>
          <p14:tracePt t="70429" x="7065963" y="835025"/>
          <p14:tracePt t="70437" x="7059613" y="841375"/>
          <p14:tracePt t="70445" x="7053263" y="841375"/>
          <p14:tracePt t="70461" x="7046913" y="847725"/>
          <p14:tracePt t="70469" x="7034213" y="860425"/>
          <p14:tracePt t="70477" x="7027863" y="866775"/>
          <p14:tracePt t="70485" x="7015163" y="879475"/>
          <p14:tracePt t="70493" x="6996113" y="898525"/>
          <p14:tracePt t="70500" x="6983413" y="911225"/>
          <p14:tracePt t="70507" x="6964363" y="923925"/>
          <p14:tracePt t="70515" x="6958013" y="936625"/>
          <p14:tracePt t="70523" x="6945313" y="942975"/>
          <p14:tracePt t="70531" x="6926263" y="955675"/>
          <p14:tracePt t="70539" x="6913563" y="974725"/>
          <p14:tracePt t="70547" x="6900863" y="981075"/>
          <p14:tracePt t="70555" x="6894513" y="993775"/>
          <p14:tracePt t="70563" x="6888163" y="993775"/>
          <p14:tracePt t="70571" x="6881813" y="1006475"/>
          <p14:tracePt t="70579" x="6875463" y="1012825"/>
          <p14:tracePt t="70587" x="6875463" y="1019175"/>
          <p14:tracePt t="70595" x="6875463" y="1031875"/>
          <p14:tracePt t="70603" x="6875463" y="1038225"/>
          <p14:tracePt t="70611" x="6875463" y="1050925"/>
          <p14:tracePt t="70619" x="6875463" y="1063625"/>
          <p14:tracePt t="70627" x="6875463" y="1069975"/>
          <p14:tracePt t="70634" x="6875463" y="1084263"/>
          <p14:tracePt t="70641" x="6875463" y="1090613"/>
          <p14:tracePt t="70650" x="6869113" y="1103313"/>
          <p14:tracePt t="70666" x="6869113" y="1109663"/>
          <p14:tracePt t="70887" x="6869113" y="1116013"/>
          <p14:tracePt t="70907" x="6862763" y="1147763"/>
          <p14:tracePt t="70913" x="6862763" y="1192213"/>
          <p14:tracePt t="70921" x="6862763" y="1223963"/>
          <p14:tracePt t="70929" x="6862763" y="1255713"/>
          <p14:tracePt t="70937" x="6856413" y="1300163"/>
          <p14:tracePt t="70945" x="6856413" y="1319213"/>
          <p14:tracePt t="70953" x="6856413" y="1331913"/>
          <p14:tracePt t="70961" x="6850063" y="1344613"/>
          <p14:tracePt t="70969" x="6850063" y="1370013"/>
          <p14:tracePt t="70977" x="6850063" y="1382713"/>
          <p14:tracePt t="70985" x="6850063" y="1414463"/>
          <p14:tracePt t="70993" x="6850063" y="1433513"/>
          <p14:tracePt t="71001" x="6850063" y="1452563"/>
          <p14:tracePt t="71009" x="6850063" y="1490663"/>
          <p14:tracePt t="71017" x="6850063" y="1517650"/>
          <p14:tracePt t="71025" x="6850063" y="1536700"/>
          <p14:tracePt t="71034" x="6850063" y="1562100"/>
          <p14:tracePt t="71041" x="6856413" y="1581150"/>
          <p14:tracePt t="71047" x="6862763" y="1600200"/>
          <p14:tracePt t="71055" x="6869113" y="1619250"/>
          <p14:tracePt t="71063" x="6875463" y="1625600"/>
          <p14:tracePt t="71071" x="6881813" y="1644650"/>
          <p14:tracePt t="71079" x="6888163" y="1670050"/>
          <p14:tracePt t="71087" x="6894513" y="1682750"/>
          <p14:tracePt t="71095" x="6894513" y="1695450"/>
          <p14:tracePt t="71103" x="6900863" y="1714500"/>
          <p14:tracePt t="71111" x="6907213" y="1746250"/>
          <p14:tracePt t="71119" x="6913563" y="1784350"/>
          <p14:tracePt t="71127" x="6913563" y="1803400"/>
          <p14:tracePt t="71136" x="6919913" y="1828800"/>
          <p14:tracePt t="71143" x="6926263" y="1854200"/>
          <p14:tracePt t="71151" x="6932613" y="1866900"/>
          <p14:tracePt t="71159" x="6938963" y="1873250"/>
          <p14:tracePt t="71169" x="6938963" y="1879600"/>
          <p14:tracePt t="71175" x="6945313" y="1885950"/>
          <p14:tracePt t="71182" x="6958013" y="1892300"/>
          <p14:tracePt t="71190" x="6958013" y="1898650"/>
          <p14:tracePt t="71197" x="6958013" y="1905000"/>
          <p14:tracePt t="71205" x="6964363" y="1911350"/>
          <p14:tracePt t="71285" x="6964363" y="1924050"/>
          <p14:tracePt t="71293" x="6964363" y="1938338"/>
          <p14:tracePt t="71301" x="6964363" y="1951038"/>
          <p14:tracePt t="71309" x="6964363" y="1963738"/>
          <p14:tracePt t="71316" x="6958013" y="1970088"/>
          <p14:tracePt t="71323" x="6958013" y="1982788"/>
          <p14:tracePt t="71332" x="6958013" y="1995488"/>
          <p14:tracePt t="71367" x="6958013" y="2001838"/>
          <p14:tracePt t="73355" x="6958013" y="1982788"/>
          <p14:tracePt t="73363" x="6964363" y="1879600"/>
          <p14:tracePt t="73371" x="6970713" y="1778000"/>
          <p14:tracePt t="73379" x="6989763" y="1657350"/>
          <p14:tracePt t="73389" x="6996113" y="1549400"/>
          <p14:tracePt t="73395" x="6996113" y="1452563"/>
          <p14:tracePt t="73403" x="6996113" y="1370013"/>
          <p14:tracePt t="73411" x="6989763" y="1293813"/>
          <p14:tracePt t="73419" x="6989763" y="1249363"/>
          <p14:tracePt t="73430" x="6989763" y="1211263"/>
          <p14:tracePt t="73438" x="6989763" y="1166813"/>
          <p14:tracePt t="73445" x="6996113" y="1122363"/>
          <p14:tracePt t="73453" x="7002463" y="1084263"/>
          <p14:tracePt t="73461" x="7021513" y="1038225"/>
          <p14:tracePt t="73469" x="7027863" y="993775"/>
          <p14:tracePt t="73477" x="7040563" y="936625"/>
          <p14:tracePt t="73485" x="7046913" y="892175"/>
          <p14:tracePt t="73493" x="7065963" y="847725"/>
          <p14:tracePt t="73501" x="7078663" y="822325"/>
          <p14:tracePt t="73509" x="7078663" y="803275"/>
          <p14:tracePt t="73517" x="7085013" y="777875"/>
          <p14:tracePt t="73525" x="7092950" y="771525"/>
          <p14:tracePt t="73553" x="7092950" y="765175"/>
          <p14:tracePt t="73779" x="7092950" y="771525"/>
          <p14:tracePt t="73785" x="7078663" y="841375"/>
          <p14:tracePt t="73793" x="7059613" y="923925"/>
          <p14:tracePt t="73801" x="7046913" y="993775"/>
          <p14:tracePt t="73809" x="7027863" y="1050925"/>
          <p14:tracePt t="73817" x="7015163" y="1096963"/>
          <p14:tracePt t="73825" x="7002463" y="1128713"/>
          <p14:tracePt t="73833" x="6989763" y="1147763"/>
          <p14:tracePt t="73841" x="6977063" y="1173163"/>
          <p14:tracePt t="73849" x="6977063" y="1185863"/>
          <p14:tracePt t="73975" x="6970713" y="1185863"/>
          <p14:tracePt t="74153" x="6970713" y="1204913"/>
          <p14:tracePt t="74161" x="6964363" y="1236663"/>
          <p14:tracePt t="74170" x="6958013" y="1268413"/>
          <p14:tracePt t="74177" x="6951663" y="1306513"/>
          <p14:tracePt t="74185" x="6951663" y="1331913"/>
          <p14:tracePt t="74191" x="6945313" y="1350963"/>
          <p14:tracePt t="74199" x="6938963" y="1376363"/>
          <p14:tracePt t="74207" x="6938963" y="1408113"/>
          <p14:tracePt t="74215" x="6938963" y="1433513"/>
          <p14:tracePt t="74223" x="6938963" y="1477963"/>
          <p14:tracePt t="74231" x="6938963" y="1524000"/>
          <p14:tracePt t="74239" x="6938963" y="1568450"/>
          <p14:tracePt t="74247" x="6938963" y="1606550"/>
          <p14:tracePt t="74255" x="6938963" y="1651000"/>
          <p14:tracePt t="74263" x="6932613" y="1695450"/>
          <p14:tracePt t="74271" x="6926263" y="1733550"/>
          <p14:tracePt t="74279" x="6926263" y="1758950"/>
          <p14:tracePt t="74287" x="6919913" y="1778000"/>
          <p14:tracePt t="74296" x="6919913" y="1816100"/>
          <p14:tracePt t="74303" x="6919913" y="1828800"/>
          <p14:tracePt t="74312" x="6919913" y="1847850"/>
          <p14:tracePt t="74319" x="6919913" y="1866900"/>
          <p14:tracePt t="74325" x="6919913" y="1873250"/>
          <p14:tracePt t="74333" x="6919913" y="1879600"/>
          <p14:tracePt t="74341" x="6919913" y="1892300"/>
          <p14:tracePt t="74349" x="6926263" y="1898650"/>
          <p14:tracePt t="74357" x="6932613" y="1924050"/>
          <p14:tracePt t="74365" x="6938963" y="1938338"/>
          <p14:tracePt t="74373" x="6938963" y="1944688"/>
          <p14:tracePt t="74381" x="6945313" y="1957388"/>
          <p14:tracePt t="74389" x="6945313" y="1970088"/>
          <p14:tracePt t="74398" x="6951663" y="1976438"/>
          <p14:tracePt t="74475" x="6951663" y="1982788"/>
          <p14:tracePt t="74511" x="6958013" y="1982788"/>
          <p14:tracePt t="74539" x="6958013" y="1989138"/>
          <p14:tracePt t="74563" x="6964363" y="1995488"/>
          <p14:tracePt t="78339" x="6964363" y="2001838"/>
          <p14:tracePt t="78351" x="6964363" y="2008188"/>
          <p14:tracePt t="78605" x="6970713" y="2008188"/>
          <p14:tracePt t="78613" x="6977063" y="2008188"/>
          <p14:tracePt t="78621" x="6983413" y="2008188"/>
          <p14:tracePt t="78629" x="6983413" y="2039938"/>
          <p14:tracePt t="78637" x="6983413" y="2084388"/>
          <p14:tracePt t="78645" x="6983413" y="2135188"/>
          <p14:tracePt t="78654" x="6996113" y="2192338"/>
          <p14:tracePt t="78661" x="7021513" y="2268538"/>
          <p14:tracePt t="78666" x="7034213" y="2332038"/>
          <p14:tracePt t="78676" x="7046913" y="2351088"/>
          <p14:tracePt t="78699" x="7046913" y="2371725"/>
          <p14:tracePt t="78708" x="7046913" y="2409825"/>
          <p14:tracePt t="78881" x="7053263" y="2409825"/>
          <p14:tracePt t="78947" x="7065963" y="2403475"/>
          <p14:tracePt t="78955" x="7072313" y="2390775"/>
          <p14:tracePt t="78963" x="7078663" y="2378075"/>
          <p14:tracePt t="78971" x="7092950" y="2371725"/>
          <p14:tracePt t="78979" x="7092950" y="2365375"/>
          <p14:tracePt t="78987" x="7092950" y="2351088"/>
          <p14:tracePt t="78995" x="7092950" y="2338388"/>
          <p14:tracePt t="79003" x="7092950" y="2332038"/>
          <p14:tracePt t="79011" x="7092950" y="2300288"/>
          <p14:tracePt t="79019" x="7099300" y="2287588"/>
          <p14:tracePt t="79028" x="7112000" y="2281238"/>
          <p14:tracePt t="79035" x="7118350" y="2274888"/>
          <p14:tracePt t="79043" x="7124700" y="2268538"/>
          <p14:tracePt t="79051" x="7131050" y="2262188"/>
          <p14:tracePt t="79059" x="7137400" y="2249488"/>
          <p14:tracePt t="79067" x="7143750" y="2230438"/>
          <p14:tracePt t="79076" x="7150100" y="2217738"/>
          <p14:tracePt t="79081" x="7162800" y="2192338"/>
          <p14:tracePt t="79089" x="7169150" y="2173288"/>
          <p14:tracePt t="79097" x="7181850" y="2147888"/>
          <p14:tracePt t="79105" x="7200900" y="2109788"/>
          <p14:tracePt t="79113" x="7207250" y="2065338"/>
          <p14:tracePt t="79121" x="7219950" y="2014538"/>
          <p14:tracePt t="79129" x="7239000" y="1938338"/>
          <p14:tracePt t="79137" x="7258050" y="1835150"/>
          <p14:tracePt t="79145" x="7270750" y="1765300"/>
          <p14:tracePt t="79153" x="7283450" y="1689100"/>
          <p14:tracePt t="79161" x="7289800" y="1612900"/>
          <p14:tracePt t="79169" x="7296150" y="1549400"/>
          <p14:tracePt t="79177" x="7296150" y="1477963"/>
          <p14:tracePt t="79185" x="7277100" y="1427163"/>
          <p14:tracePt t="79193" x="7264400" y="1382713"/>
          <p14:tracePt t="79201" x="7251700" y="1331913"/>
          <p14:tracePt t="79217" x="7207250" y="1243013"/>
          <p14:tracePt t="79225" x="7188200" y="1192213"/>
          <p14:tracePt t="79231" x="7162800" y="1160463"/>
          <p14:tracePt t="79239" x="7143750" y="1128713"/>
          <p14:tracePt t="79247" x="7131050" y="1109663"/>
          <p14:tracePt t="79255" x="7112000" y="1096963"/>
          <p14:tracePt t="79263" x="7099300" y="1090613"/>
          <p14:tracePt t="79271" x="7072313" y="1084263"/>
          <p14:tracePt t="79279" x="7053263" y="1077913"/>
          <p14:tracePt t="79287" x="7040563" y="1069975"/>
          <p14:tracePt t="79295" x="7027863" y="1063625"/>
          <p14:tracePt t="79303" x="7015163" y="1063625"/>
          <p14:tracePt t="79311" x="7002463" y="1057275"/>
          <p14:tracePt t="79319" x="6996113" y="1057275"/>
          <p14:tracePt t="79327" x="6983413" y="1050925"/>
          <p14:tracePt t="79335" x="6970713" y="1044575"/>
          <p14:tracePt t="79343" x="6964363" y="1044575"/>
          <p14:tracePt t="79361" x="6958013" y="1044575"/>
          <p14:tracePt t="80899" x="6951663" y="1057275"/>
          <p14:tracePt t="80907" x="6938963" y="1135063"/>
          <p14:tracePt t="80915" x="6919913" y="1192213"/>
          <p14:tracePt t="80923" x="6907213" y="1236663"/>
          <p14:tracePt t="80931" x="6888163" y="1274763"/>
          <p14:tracePt t="80940" x="6875463" y="1306513"/>
          <p14:tracePt t="80948" x="6862763" y="1344613"/>
          <p14:tracePt t="80955" x="6850063" y="1370013"/>
          <p14:tracePt t="80964" x="6843713" y="1395413"/>
          <p14:tracePt t="80972" x="6837363" y="1427163"/>
          <p14:tracePt t="80979" x="6837363" y="1471613"/>
          <p14:tracePt t="80987" x="6837363" y="1530350"/>
          <p14:tracePt t="80995" x="6824663" y="1593850"/>
          <p14:tracePt t="81003" x="6824663" y="1644650"/>
          <p14:tracePt t="81009" x="6818313" y="1689100"/>
          <p14:tracePt t="81017" x="6818313" y="1733550"/>
          <p14:tracePt t="81025" x="6805613" y="1771650"/>
          <p14:tracePt t="81033" x="6792913" y="1784350"/>
          <p14:tracePt t="81041" x="6786563" y="1803400"/>
          <p14:tracePt t="81049" x="6780213" y="1816100"/>
          <p14:tracePt t="81057" x="6780213" y="1822450"/>
          <p14:tracePt t="81065" x="6780213" y="1828800"/>
          <p14:tracePt t="81077" x="6780213" y="1835150"/>
          <p14:tracePt t="81097" x="6780213" y="1841500"/>
          <p14:tracePt t="81106" x="6780213" y="1847850"/>
          <p14:tracePt t="81114" x="6780213" y="1860550"/>
          <p14:tracePt t="81129" x="6780213" y="1873250"/>
          <p14:tracePt t="81138" x="6780213" y="1885950"/>
          <p14:tracePt t="81145" x="6780213" y="1892300"/>
          <p14:tracePt t="81153" x="6780213" y="1911350"/>
          <p14:tracePt t="81159" x="6780213" y="1924050"/>
          <p14:tracePt t="81167" x="6780213" y="1944688"/>
          <p14:tracePt t="81175" x="6786563" y="1957388"/>
          <p14:tracePt t="81183" x="6792913" y="1989138"/>
          <p14:tracePt t="81191" x="6811963" y="2033588"/>
          <p14:tracePt t="81199" x="6824663" y="2084388"/>
          <p14:tracePt t="81214" x="6843713" y="2128838"/>
          <p14:tracePt t="81215" x="6862763" y="2166938"/>
          <p14:tracePt t="81223" x="6875463" y="2179638"/>
          <p14:tracePt t="81231" x="6888163" y="2198688"/>
          <p14:tracePt t="81239" x="6900863" y="2211388"/>
          <p14:tracePt t="81247" x="6907213" y="2224088"/>
          <p14:tracePt t="81499" x="6913563" y="2230438"/>
          <p14:tracePt t="81511" x="6919913" y="2230438"/>
          <p14:tracePt t="81519" x="6926263" y="2236788"/>
          <p14:tracePt t="81527" x="6932613" y="2243138"/>
          <p14:tracePt t="81535" x="6938963" y="2255838"/>
          <p14:tracePt t="81543" x="6945313" y="2255838"/>
          <p14:tracePt t="81551" x="6951663" y="2268538"/>
          <p14:tracePt t="81559" x="6958013" y="2274888"/>
          <p14:tracePt t="81564" x="6964363" y="2274888"/>
          <p14:tracePt t="81573" x="6970713" y="2274888"/>
          <p14:tracePt t="81595" x="6983413" y="2274888"/>
          <p14:tracePt t="81603" x="6996113" y="2262188"/>
          <p14:tracePt t="81611" x="7002463" y="2249488"/>
          <p14:tracePt t="81619" x="7021513" y="2236788"/>
          <p14:tracePt t="81627" x="7034213" y="2211388"/>
          <p14:tracePt t="81635" x="7046913" y="2198688"/>
          <p14:tracePt t="81645" x="7053263" y="2179638"/>
          <p14:tracePt t="81653" x="7065963" y="2166938"/>
          <p14:tracePt t="81661" x="7072313" y="2160588"/>
          <p14:tracePt t="81667" x="7072313" y="2154238"/>
          <p14:tracePt t="81675" x="7065963" y="2141538"/>
          <p14:tracePt t="81683" x="7053263" y="2128838"/>
          <p14:tracePt t="81691" x="7040563" y="2122488"/>
          <p14:tracePt t="81699" x="7034213" y="2122488"/>
          <p14:tracePt t="81707" x="7021513" y="2122488"/>
          <p14:tracePt t="81715" x="7008813" y="2122488"/>
          <p14:tracePt t="81723" x="7002463" y="2122488"/>
          <p14:tracePt t="81731" x="6989763" y="2135188"/>
          <p14:tracePt t="81740" x="6983413" y="2147888"/>
          <p14:tracePt t="81747" x="6977063" y="2173288"/>
          <p14:tracePt t="81756" x="6977063" y="2217738"/>
          <p14:tracePt t="81764" x="6989763" y="2230438"/>
          <p14:tracePt t="81772" x="7002463" y="2249488"/>
          <p14:tracePt t="81780" x="7021513" y="2262188"/>
          <p14:tracePt t="81788" x="7040563" y="2268538"/>
          <p14:tracePt t="81795" x="7053263" y="2274888"/>
          <p14:tracePt t="81803" x="7072313" y="2274888"/>
          <p14:tracePt t="81811" x="7092950" y="2274888"/>
          <p14:tracePt t="81822" x="7099300" y="2268538"/>
          <p14:tracePt t="81830" x="7118350" y="2255838"/>
          <p14:tracePt t="81837" x="7124700" y="2249488"/>
          <p14:tracePt t="81845" x="7131050" y="2236788"/>
          <p14:tracePt t="81853" x="7131050" y="2224088"/>
          <p14:tracePt t="81863" x="7131050" y="2217738"/>
          <p14:tracePt t="81869" x="7131050" y="2211388"/>
          <p14:tracePt t="81877" x="7124700" y="2205038"/>
          <p14:tracePt t="81885" x="7112000" y="2198688"/>
          <p14:tracePt t="81893" x="7105650" y="2198688"/>
          <p14:tracePt t="81909" x="7099300" y="2198688"/>
          <p14:tracePt t="81917" x="7092950" y="2198688"/>
          <p14:tracePt t="81925" x="7085013" y="2205038"/>
          <p14:tracePt t="81933" x="7072313" y="2211388"/>
          <p14:tracePt t="81942" x="7065963" y="2217738"/>
          <p14:tracePt t="81949" x="7065963" y="2230438"/>
          <p14:tracePt t="81957" x="7065963" y="2243138"/>
          <p14:tracePt t="81965" x="7065963" y="2249488"/>
          <p14:tracePt t="81974" x="7065963" y="2255838"/>
          <p14:tracePt t="81981" x="7065963" y="2262188"/>
          <p14:tracePt t="81990" x="7072313" y="2262188"/>
          <p14:tracePt t="81997" x="7085013" y="2268538"/>
          <p14:tracePt t="82013" x="7092950" y="2268538"/>
          <p14:tracePt t="82024" x="7099300" y="2268538"/>
          <p14:tracePt t="82031" x="7105650" y="2268538"/>
          <p14:tracePt t="82038" x="7105650" y="2262188"/>
          <p14:tracePt t="82045" x="7105650" y="2255838"/>
          <p14:tracePt t="82056" x="7105650" y="2249488"/>
          <p14:tracePt t="82063" x="7105650" y="2243138"/>
          <p14:tracePt t="82074" x="7105650" y="2236788"/>
          <p14:tracePt t="82093" x="7105650" y="2224088"/>
          <p14:tracePt t="82103" x="7099300" y="2211388"/>
          <p14:tracePt t="82111" x="7085013" y="2211388"/>
          <p14:tracePt t="82117" x="7078663" y="2205038"/>
          <p14:tracePt t="82181" x="7072313" y="2205038"/>
          <p14:tracePt t="82189" x="7072313" y="2217738"/>
          <p14:tracePt t="82275" x="7072313" y="2224088"/>
          <p14:tracePt t="82287" x="7072313" y="2230438"/>
          <p14:tracePt t="82295" x="7059613" y="2236788"/>
          <p14:tracePt t="82304" x="7053263" y="2249488"/>
          <p14:tracePt t="82311" x="7040563" y="2262188"/>
          <p14:tracePt t="82319" x="7027863" y="2293938"/>
          <p14:tracePt t="82327" x="7021513" y="2338388"/>
          <p14:tracePt t="82335" x="7021513" y="2397125"/>
          <p14:tracePt t="82343" x="7021513" y="2460625"/>
          <p14:tracePt t="82351" x="7040563" y="2524125"/>
          <p14:tracePt t="82359" x="7053263" y="2600325"/>
          <p14:tracePt t="82367" x="7072313" y="2676525"/>
          <p14:tracePt t="82375" x="7085013" y="2733675"/>
          <p14:tracePt t="82383" x="7105650" y="2778125"/>
          <p14:tracePt t="82391" x="7118350" y="2805113"/>
          <p14:tracePt t="82399" x="7131050" y="2824163"/>
          <p14:tracePt t="82406" x="7137400" y="2836863"/>
          <p14:tracePt t="82413" x="7143750" y="2849563"/>
          <p14:tracePt t="82422" x="7150100" y="2849563"/>
          <p14:tracePt t="82567" x="7150100" y="2855913"/>
          <p14:tracePt t="82603" x="7150100" y="2862263"/>
          <p14:tracePt t="82667" x="7150100" y="2868613"/>
          <p14:tracePt t="82674" x="7143750" y="2874963"/>
          <p14:tracePt t="82680" x="7137400" y="2881313"/>
          <p14:tracePt t="82717" x="7131050" y="2868613"/>
          <p14:tracePt t="82725" x="7124700" y="2849563"/>
          <p14:tracePt t="82733" x="7118350" y="2811463"/>
          <p14:tracePt t="82741" x="7105650" y="2771775"/>
          <p14:tracePt t="82749" x="7092950" y="2740025"/>
          <p14:tracePt t="82757" x="7078663" y="2701925"/>
          <p14:tracePt t="82765" x="7065963" y="2682875"/>
          <p14:tracePt t="82773" x="7059613" y="2676525"/>
          <p14:tracePt t="84201" x="7059613" y="2638425"/>
          <p14:tracePt t="84208" x="7065963" y="2606675"/>
          <p14:tracePt t="84217" x="7065963" y="2574925"/>
          <p14:tracePt t="84225" x="7065963" y="2536825"/>
          <p14:tracePt t="84233" x="7065963" y="2524125"/>
          <p14:tracePt t="84243" x="7065963" y="2511425"/>
          <p14:tracePt t="84252" x="7065963" y="2505075"/>
          <p14:tracePt t="84259" x="7065963" y="2492375"/>
          <p14:tracePt t="84267" x="7065963" y="2479675"/>
          <p14:tracePt t="84275" x="7059613" y="2466975"/>
          <p14:tracePt t="84283" x="7053263" y="2454275"/>
          <p14:tracePt t="84291" x="7046913" y="2435225"/>
          <p14:tracePt t="84299" x="7040563" y="2416175"/>
          <p14:tracePt t="84307" x="7040563" y="2409825"/>
          <p14:tracePt t="84315" x="7034213" y="2390775"/>
          <p14:tracePt t="84323" x="7027863" y="2371725"/>
          <p14:tracePt t="84333" x="7021513" y="2351088"/>
          <p14:tracePt t="84353" x="7015163" y="2332038"/>
          <p14:tracePt t="84362" x="6989763" y="2293938"/>
          <p14:tracePt t="84367" x="6989763" y="2281238"/>
          <p14:tracePt t="84375" x="6989763" y="2268538"/>
          <p14:tracePt t="84570" x="6989763" y="2281238"/>
          <p14:tracePt t="84577" x="6989763" y="2306638"/>
          <p14:tracePt t="84586" x="6996113" y="2319338"/>
          <p14:tracePt t="84593" x="7002463" y="2338388"/>
          <p14:tracePt t="84602" x="7008813" y="2351088"/>
          <p14:tracePt t="84609" x="7021513" y="2365375"/>
          <p14:tracePt t="84618" x="7046913" y="2384425"/>
          <p14:tracePt t="84625" x="7085013" y="2403475"/>
          <p14:tracePt t="84633" x="7131050" y="2422525"/>
          <p14:tracePt t="84641" x="7175500" y="2435225"/>
          <p14:tracePt t="84647" x="7232650" y="2454275"/>
          <p14:tracePt t="84655" x="7321550" y="2466975"/>
          <p14:tracePt t="84663" x="7404100" y="2479675"/>
          <p14:tracePt t="84671" x="7512050" y="2498725"/>
          <p14:tracePt t="84679" x="7608888" y="2511425"/>
          <p14:tracePt t="84687" x="7716838" y="2511425"/>
          <p14:tracePt t="84695" x="7818438" y="2511425"/>
          <p14:tracePt t="84703" x="7926388" y="2511425"/>
          <p14:tracePt t="84711" x="8023225" y="2505075"/>
          <p14:tracePt t="84720" x="8118475" y="2473325"/>
          <p14:tracePt t="84727" x="8213725" y="2447925"/>
          <p14:tracePt t="84735" x="8283575" y="2422525"/>
          <p14:tracePt t="84743" x="8340725" y="2390775"/>
          <p14:tracePt t="84751" x="8378825" y="2359025"/>
          <p14:tracePt t="84759" x="8404225" y="2312988"/>
          <p14:tracePt t="84769" x="8410575" y="2293938"/>
          <p14:tracePt t="84778" x="8410575" y="2287588"/>
          <p14:tracePt t="84786" x="8410575" y="2274888"/>
          <p14:tracePt t="84794" x="8410575" y="2262188"/>
          <p14:tracePt t="84809" x="8410575" y="2255838"/>
          <p14:tracePt t="85004" x="8404225" y="2255838"/>
          <p14:tracePt t="85029" x="8397875" y="2255838"/>
          <p14:tracePt t="85041" x="8397875" y="2249488"/>
          <p14:tracePt t="85049" x="8385175" y="2249488"/>
          <p14:tracePt t="85057" x="8359775" y="2243138"/>
          <p14:tracePt t="85065" x="8334375" y="2230438"/>
          <p14:tracePt t="85073" x="8315325" y="2217738"/>
          <p14:tracePt t="85081" x="8302625" y="2205038"/>
          <p14:tracePt t="85089" x="8289925" y="2198688"/>
          <p14:tracePt t="85097" x="8277225" y="2185988"/>
          <p14:tracePt t="85106" x="8264525" y="2173288"/>
          <p14:tracePt t="85113" x="8245475" y="2160588"/>
          <p14:tracePt t="85122" x="8239125" y="2147888"/>
          <p14:tracePt t="85129" x="8232775" y="2147888"/>
          <p14:tracePt t="85325" x="8226425" y="2141538"/>
          <p14:tracePt t="93981" x="8220075" y="2135188"/>
          <p14:tracePt t="93989" x="8169275" y="2065338"/>
          <p14:tracePt t="93997" x="8118475" y="2001838"/>
          <p14:tracePt t="94005" x="8080375" y="1938338"/>
          <p14:tracePt t="94013" x="8016875" y="1866900"/>
          <p14:tracePt t="94019" x="7894638" y="1778000"/>
          <p14:tracePt t="94028" x="7729538" y="1695450"/>
          <p14:tracePt t="94035" x="7505700" y="1619250"/>
          <p14:tracePt t="94044" x="7251700" y="1549400"/>
          <p14:tracePt t="94051" x="7021513" y="1524000"/>
          <p14:tracePt t="94059" x="6780213" y="1497013"/>
          <p14:tracePt t="94067" x="6550025" y="1458913"/>
          <p14:tracePt t="94075" x="6264275" y="1376363"/>
          <p14:tracePt t="94083" x="6002338" y="1293813"/>
          <p14:tracePt t="94091" x="5664200" y="1204913"/>
          <p14:tracePt t="94099" x="5340350" y="1116013"/>
          <p14:tracePt t="94107" x="4989513" y="993775"/>
          <p14:tracePt t="94115" x="4664075" y="892175"/>
          <p14:tracePt t="94124" x="4403725" y="809625"/>
          <p14:tracePt t="94131" x="4179888" y="784225"/>
          <p14:tracePt t="94137" x="3951288" y="758825"/>
          <p14:tracePt t="94145" x="3727450" y="733425"/>
          <p14:tracePt t="94153" x="3587750" y="720725"/>
          <p14:tracePt t="94162" x="3479800" y="714375"/>
          <p14:tracePt t="94169" x="3408363" y="714375"/>
          <p14:tracePt t="94178" x="3319463" y="727075"/>
          <p14:tracePt t="94185" x="3262313" y="739775"/>
          <p14:tracePt t="94193" x="3230563" y="758825"/>
          <p14:tracePt t="94201" x="3217863" y="758825"/>
          <p14:tracePt t="94218" x="3198813" y="771525"/>
          <p14:tracePt t="94225" x="3192463" y="777875"/>
          <p14:tracePt t="94233" x="3192463" y="784225"/>
          <p14:tracePt t="94241" x="3186113" y="784225"/>
          <p14:tracePt t="94249" x="3186113" y="790575"/>
          <p14:tracePt t="94257" x="3186113" y="796925"/>
          <p14:tracePt t="94273" x="3186113" y="809625"/>
          <p14:tracePt t="94281" x="3186113" y="822325"/>
          <p14:tracePt t="94287" x="3186113" y="828675"/>
          <p14:tracePt t="94295" x="3192463" y="841375"/>
          <p14:tracePt t="94302" x="3205163" y="854075"/>
          <p14:tracePt t="94312" x="3217863" y="866775"/>
          <p14:tracePt t="94318" x="3217863" y="873125"/>
          <p14:tracePt t="94327" x="3230563" y="885825"/>
          <p14:tracePt t="94335" x="3243263" y="911225"/>
          <p14:tracePt t="94344" x="3255963" y="949325"/>
          <p14:tracePt t="94351" x="3275013" y="993775"/>
          <p14:tracePt t="94360" x="3294063" y="1031875"/>
          <p14:tracePt t="94367" x="3313113" y="1063625"/>
          <p14:tracePt t="94376" x="3319463" y="1084263"/>
          <p14:tracePt t="94383" x="3338513" y="1103313"/>
          <p14:tracePt t="94391" x="3351213" y="1122363"/>
          <p14:tracePt t="94399" x="3363913" y="1154113"/>
          <p14:tracePt t="94407" x="3389313" y="1204913"/>
          <p14:tracePt t="94413" x="3402013" y="1230313"/>
          <p14:tracePt t="94420" x="3414713" y="1243013"/>
          <p14:tracePt t="94429" x="3427413" y="1255713"/>
          <p14:tracePt t="94437" x="3435350" y="1268413"/>
          <p14:tracePt t="94445" x="3448050" y="1281113"/>
          <p14:tracePt t="94452" x="3460750" y="1293813"/>
          <p14:tracePt t="94462" x="3473450" y="1293813"/>
          <p14:tracePt t="94635" x="3479800" y="1312863"/>
          <p14:tracePt t="94643" x="3492500" y="1370013"/>
          <p14:tracePt t="94651" x="3511550" y="1439863"/>
          <p14:tracePt t="94659" x="3517900" y="1504950"/>
          <p14:tracePt t="94668" x="3517900" y="1549400"/>
          <p14:tracePt t="94675" x="3524250" y="1593850"/>
          <p14:tracePt t="94681" x="3524250" y="1638300"/>
          <p14:tracePt t="94689" x="3524250" y="1676400"/>
          <p14:tracePt t="94697" x="3530600" y="1720850"/>
          <p14:tracePt t="94705" x="3549650" y="1771650"/>
          <p14:tracePt t="94713" x="3562350" y="1816100"/>
          <p14:tracePt t="94721" x="3568700" y="1860550"/>
          <p14:tracePt t="94729" x="3581400" y="1885950"/>
          <p14:tracePt t="94737" x="3587750" y="1905000"/>
          <p14:tracePt t="94745" x="3587750" y="1911350"/>
          <p14:tracePt t="94752" x="3587750" y="1924050"/>
          <p14:tracePt t="94761" x="3594100" y="1931988"/>
          <p14:tracePt t="94778" x="3594100" y="1938338"/>
          <p14:tracePt t="94789" x="3594100" y="1944688"/>
          <p14:tracePt t="94805" x="3594100" y="1951038"/>
          <p14:tracePt t="94813" x="3587750" y="1957388"/>
          <p14:tracePt t="94819" x="3587750" y="1963738"/>
          <p14:tracePt t="94828" x="3587750" y="1970088"/>
          <p14:tracePt t="94835" x="3587750" y="1976438"/>
          <p14:tracePt t="94867" x="3581400" y="1976438"/>
          <p14:tracePt t="94876" x="3562350" y="1995488"/>
          <p14:tracePt t="94883" x="3530600" y="2008188"/>
          <p14:tracePt t="94892" x="3479800" y="2033588"/>
          <p14:tracePt t="94899" x="3454400" y="2058988"/>
          <p14:tracePt t="94907" x="3427413" y="2071688"/>
          <p14:tracePt t="94915" x="3402013" y="2090738"/>
          <p14:tracePt t="94923" x="3382963" y="2097088"/>
          <p14:tracePt t="94931" x="3370263" y="2097088"/>
          <p14:tracePt t="94947" x="3363913" y="2097088"/>
          <p14:tracePt t="94993" x="3351213" y="2097088"/>
          <p14:tracePt t="95001" x="3338513" y="2084388"/>
          <p14:tracePt t="95009" x="3332163" y="2071688"/>
          <p14:tracePt t="95017" x="3319463" y="2065338"/>
          <p14:tracePt t="95026" x="3306763" y="2058988"/>
          <p14:tracePt t="95034" x="3300413" y="2052638"/>
          <p14:tracePt t="95042" x="3287713" y="2039938"/>
          <p14:tracePt t="95049" x="3281363" y="2039938"/>
          <p14:tracePt t="95057" x="3275013" y="2033588"/>
          <p14:tracePt t="95065" x="3268663" y="2033588"/>
          <p14:tracePt t="95073" x="3262313" y="2033588"/>
          <p14:tracePt t="95085" x="3255963" y="2033588"/>
          <p14:tracePt t="95091" x="3249613" y="2033588"/>
          <p14:tracePt t="95099" x="3243263" y="2033588"/>
          <p14:tracePt t="95108" x="3236913" y="2033588"/>
          <p14:tracePt t="95115" x="3224213" y="2033588"/>
          <p14:tracePt t="95123" x="3217863" y="2033588"/>
          <p14:tracePt t="95131" x="3217863" y="2027238"/>
          <p14:tracePt t="95139" x="3205163" y="2020888"/>
          <p14:tracePt t="95147" x="3192463" y="2014538"/>
          <p14:tracePt t="95163" x="3186113" y="2008188"/>
          <p14:tracePt t="95171" x="3173413" y="2008188"/>
          <p14:tracePt t="99509" x="3179763" y="2001838"/>
          <p14:tracePt t="99517" x="3179763" y="1989138"/>
          <p14:tracePt t="99525" x="3192463" y="1989138"/>
          <p14:tracePt t="99533" x="3205163" y="1989138"/>
          <p14:tracePt t="99542" x="3211513" y="2001838"/>
          <p14:tracePt t="99551" x="3217863" y="2008188"/>
          <p14:tracePt t="99558" x="3224213" y="2020888"/>
          <p14:tracePt t="99564" x="3230563" y="2027238"/>
          <p14:tracePt t="99573" x="3243263" y="2039938"/>
          <p14:tracePt t="99581" x="3249613" y="2052638"/>
          <p14:tracePt t="99589" x="3255963" y="2065338"/>
          <p14:tracePt t="99597" x="3262313" y="2071688"/>
          <p14:tracePt t="99606" x="3268663" y="2084388"/>
          <p14:tracePt t="99613" x="3281363" y="2097088"/>
          <p14:tracePt t="99622" x="3287713" y="2103438"/>
          <p14:tracePt t="99629" x="3294063" y="2116138"/>
          <p14:tracePt t="99637" x="3300413" y="2128838"/>
          <p14:tracePt t="99645" x="3313113" y="2141538"/>
          <p14:tracePt t="99653" x="3319463" y="2147888"/>
          <p14:tracePt t="99661" x="3332163" y="2160588"/>
          <p14:tracePt t="99669" x="3344863" y="2166938"/>
          <p14:tracePt t="99677" x="3344863" y="2173288"/>
          <p14:tracePt t="99685" x="3351213" y="2173288"/>
          <p14:tracePt t="99691" x="3357563" y="2179638"/>
          <p14:tracePt t="99699" x="3357563" y="2185988"/>
          <p14:tracePt t="99707" x="3363913" y="2192338"/>
          <p14:tracePt t="99723" x="3370263" y="2198688"/>
          <p14:tracePt t="99730" x="3376613" y="2205038"/>
          <p14:tracePt t="99747" x="3376613" y="2211388"/>
          <p14:tracePt t="99772" x="3376613" y="2217738"/>
          <p14:tracePt t="99799" x="3376613" y="2224088"/>
          <p14:tracePt t="99815" x="3382963" y="2224088"/>
          <p14:tracePt t="99823" x="3382963" y="2230438"/>
          <p14:tracePt t="99831" x="3389313" y="2243138"/>
          <p14:tracePt t="99837" x="3389313" y="2249488"/>
          <p14:tracePt t="99845" x="3395663" y="2262188"/>
          <p14:tracePt t="99853" x="3395663" y="2268538"/>
          <p14:tracePt t="99869" x="3395663" y="2274888"/>
          <p14:tracePt t="99885" x="3395663" y="2281238"/>
          <p14:tracePt t="99961" x="3395663" y="2287588"/>
          <p14:tracePt t="104483" x="3395663" y="2300288"/>
          <p14:tracePt t="104492" x="3408363" y="2338388"/>
          <p14:tracePt t="104499" x="3421063" y="2359025"/>
          <p14:tracePt t="104507" x="3435350" y="2378075"/>
          <p14:tracePt t="104515" x="3448050" y="2397125"/>
          <p14:tracePt t="104523" x="3460750" y="2403475"/>
          <p14:tracePt t="104531" x="3486150" y="2416175"/>
          <p14:tracePt t="104539" x="3498850" y="2428875"/>
          <p14:tracePt t="104547" x="3511550" y="2441575"/>
          <p14:tracePt t="104555" x="3517900" y="2454275"/>
          <p14:tracePt t="104563" x="3530600" y="2466975"/>
          <p14:tracePt t="104571" x="3543300" y="2466975"/>
          <p14:tracePt t="104576" x="3556000" y="2479675"/>
          <p14:tracePt t="104586" x="3562350" y="2486025"/>
          <p14:tracePt t="104593" x="3568700" y="2492375"/>
          <p14:tracePt t="104602" x="3581400" y="2498725"/>
          <p14:tracePt t="104609" x="3587750" y="2511425"/>
          <p14:tracePt t="104618" x="3600450" y="2530475"/>
          <p14:tracePt t="104625" x="3613150" y="2549525"/>
          <p14:tracePt t="104636" x="3632200" y="2568575"/>
          <p14:tracePt t="104642" x="3651250" y="2574925"/>
          <p14:tracePt t="104649" x="3663950" y="2587625"/>
          <p14:tracePt t="104657" x="3670300" y="2600325"/>
          <p14:tracePt t="104665" x="3689350" y="2613025"/>
          <p14:tracePt t="104673" x="3714750" y="2625725"/>
          <p14:tracePt t="104681" x="3765550" y="2651125"/>
          <p14:tracePt t="104689" x="3810000" y="2670175"/>
          <p14:tracePt t="104697" x="3873500" y="2689225"/>
          <p14:tracePt t="104705" x="3951288" y="2708275"/>
          <p14:tracePt t="104711" x="4027488" y="2720975"/>
          <p14:tracePt t="104719" x="4097338" y="2740025"/>
          <p14:tracePt t="104726" x="4160838" y="2752725"/>
          <p14:tracePt t="104739" x="4217988" y="2771775"/>
          <p14:tracePt t="104742" x="4281488" y="2784475"/>
          <p14:tracePt t="104752" x="4338638" y="2805113"/>
          <p14:tracePt t="104759" x="4403725" y="2811463"/>
          <p14:tracePt t="104768" x="4460875" y="2830513"/>
          <p14:tracePt t="104775" x="4505325" y="2836863"/>
          <p14:tracePt t="104783" x="4556125" y="2843213"/>
          <p14:tracePt t="104792" x="4619625" y="2843213"/>
          <p14:tracePt t="104799" x="4689475" y="2849563"/>
          <p14:tracePt t="104807" x="4765675" y="2868613"/>
          <p14:tracePt t="104815" x="4862513" y="2874963"/>
          <p14:tracePt t="104823" x="4976813" y="2887663"/>
          <p14:tracePt t="104831" x="5103813" y="2887663"/>
          <p14:tracePt t="104837" x="5218113" y="2887663"/>
          <p14:tracePt t="104844" x="5378450" y="2887663"/>
          <p14:tracePt t="104853" x="5600700" y="2881313"/>
          <p14:tracePt t="104861" x="5805488" y="2868613"/>
          <p14:tracePt t="104869" x="6027738" y="2843213"/>
          <p14:tracePt t="104877" x="6257925" y="2817813"/>
          <p14:tracePt t="104885" x="6480175" y="2792413"/>
          <p14:tracePt t="104892" x="6710363" y="2752725"/>
          <p14:tracePt t="104902" x="7015163" y="2670175"/>
          <p14:tracePt t="104908" x="7327900" y="2625725"/>
          <p14:tracePt t="104917" x="7640638" y="2581275"/>
          <p14:tracePt t="104925" x="8004175" y="2505075"/>
          <p14:tracePt t="104933" x="8321675" y="2422525"/>
          <p14:tracePt t="104941" x="8602663" y="2332038"/>
          <p14:tracePt t="104949" x="8818563" y="2281238"/>
          <p14:tracePt t="104957" x="8966200" y="2255838"/>
          <p14:tracePt t="104965" x="9042400" y="2236788"/>
          <p14:tracePt t="104973" x="9099550" y="2230438"/>
          <p14:tracePt t="104979" x="9112250" y="2224088"/>
          <p14:tracePt t="104987" x="9118600" y="2224088"/>
          <p14:tracePt t="105015" x="9118600" y="2217738"/>
          <p14:tracePt t="105023" x="9118600" y="2205038"/>
          <p14:tracePt t="105034" x="9118600" y="2198688"/>
          <p14:tracePt t="105041" x="9118600" y="2192338"/>
          <p14:tracePt t="105047" x="9118600" y="2185988"/>
          <p14:tracePt t="105073" x="9118600" y="2173288"/>
          <p14:tracePt t="105089" x="9124950" y="2173288"/>
          <p14:tracePt t="105098" x="9131300" y="2166938"/>
          <p14:tracePt t="105105" x="9131300" y="2160588"/>
          <p14:tracePt t="105114" x="9131300" y="2154238"/>
          <p14:tracePt t="105129" x="9131300" y="2147888"/>
          <p14:tracePt t="105139" x="9131300" y="2135188"/>
          <p14:tracePt t="105147" x="9124950" y="2128838"/>
          <p14:tracePt t="105153" x="9112250" y="2116138"/>
          <p14:tracePt t="105161" x="9112250" y="2109788"/>
          <p14:tracePt t="105169" x="9105900" y="2103438"/>
          <p14:tracePt t="105177" x="9093200" y="2097088"/>
          <p14:tracePt t="105185" x="9093200" y="2084388"/>
          <p14:tracePt t="105208" x="9067800" y="2065338"/>
          <p14:tracePt t="105209" x="9055100" y="2065338"/>
          <p14:tracePt t="105218" x="9036050" y="2058988"/>
          <p14:tracePt t="105225" x="9004300" y="2046288"/>
          <p14:tracePt t="105235" x="8972550" y="2033588"/>
          <p14:tracePt t="105241" x="8928100" y="2027238"/>
          <p14:tracePt t="105249" x="8882063" y="2027238"/>
          <p14:tracePt t="105258" x="8818563" y="2020888"/>
          <p14:tracePt t="105265" x="8755063" y="2020888"/>
          <p14:tracePt t="105273" x="8704263" y="2020888"/>
          <p14:tracePt t="105281" x="8647113" y="2027238"/>
          <p14:tracePt t="105289" x="8602663" y="2027238"/>
          <p14:tracePt t="105297" x="8558213" y="2039938"/>
          <p14:tracePt t="105305" x="8513763" y="2039938"/>
          <p14:tracePt t="105313" x="8469313" y="2046288"/>
          <p14:tracePt t="105321" x="8423275" y="2052638"/>
          <p14:tracePt t="105327" x="8378825" y="2058988"/>
          <p14:tracePt t="105335" x="8347075" y="2065338"/>
          <p14:tracePt t="105343" x="8321675" y="2065338"/>
          <p14:tracePt t="105351" x="8302625" y="2065338"/>
          <p14:tracePt t="105359" x="8289925" y="2071688"/>
          <p14:tracePt t="105368" x="8270875" y="2071688"/>
          <p14:tracePt t="105374" x="8258175" y="2071688"/>
          <p14:tracePt t="105383" x="8251825" y="2078038"/>
          <p14:tracePt t="105391" x="8239125" y="2078038"/>
          <p14:tracePt t="105399" x="8226425" y="2078038"/>
          <p14:tracePt t="105407" x="8220075" y="2078038"/>
          <p14:tracePt t="105415" x="8207375" y="2078038"/>
          <p14:tracePt t="105423" x="8188325" y="2078038"/>
          <p14:tracePt t="105431" x="8162925" y="2090738"/>
          <p14:tracePt t="105439" x="8131175" y="2103438"/>
          <p14:tracePt t="105447" x="8105775" y="2116138"/>
          <p14:tracePt t="105455" x="8099425" y="2122488"/>
          <p14:tracePt t="105461" x="8086725" y="2128838"/>
          <p14:tracePt t="105469" x="8080375" y="2128838"/>
          <p14:tracePt t="105476" x="8074025" y="2135188"/>
          <p14:tracePt t="105492" x="8074025" y="2141538"/>
          <p14:tracePt t="105501" x="8074025" y="2147888"/>
          <p14:tracePt t="105509" x="8074025" y="2154238"/>
          <p14:tracePt t="105517" x="8074025" y="2166938"/>
          <p14:tracePt t="105525" x="8074025" y="2173288"/>
          <p14:tracePt t="105534" x="8074025" y="2185988"/>
          <p14:tracePt t="105541" x="8074025" y="2198688"/>
          <p14:tracePt t="105549" x="8080375" y="2211388"/>
          <p14:tracePt t="105557" x="8093075" y="2217738"/>
          <p14:tracePt t="105566" x="8105775" y="2230438"/>
          <p14:tracePt t="105573" x="8112125" y="2243138"/>
          <p14:tracePt t="105581" x="8118475" y="2249488"/>
          <p14:tracePt t="105597" x="8124825" y="2249488"/>
          <p14:tracePt t="105603" x="8131175" y="2249488"/>
          <p14:tracePt t="105610" x="8131175" y="2255838"/>
          <p14:tracePt t="105703" x="8131175" y="2249488"/>
          <p14:tracePt t="105711" x="8137525" y="2230438"/>
          <p14:tracePt t="105719" x="8137525" y="2217738"/>
          <p14:tracePt t="105726" x="8137525" y="2205038"/>
          <p14:tracePt t="105733" x="8137525" y="2198688"/>
          <p14:tracePt t="105741" x="8137525" y="2192338"/>
          <p14:tracePt t="105749" x="8137525" y="2185988"/>
          <p14:tracePt t="107083" x="8131175" y="2192338"/>
          <p14:tracePt t="107095" x="8124825" y="2192338"/>
          <p14:tracePt t="107125" x="8118475" y="2192338"/>
          <p14:tracePt t="107133" x="8112125" y="2192338"/>
          <p14:tracePt t="107140" x="8105775" y="2185988"/>
          <p14:tracePt t="107151" x="8099425" y="2179638"/>
          <p14:tracePt t="107159" x="8086725" y="2166938"/>
          <p14:tracePt t="107166" x="8074025" y="2154238"/>
          <p14:tracePt t="107173" x="8054975" y="2128838"/>
          <p14:tracePt t="107182" x="8010525" y="2103438"/>
          <p14:tracePt t="107189" x="7964488" y="2090738"/>
          <p14:tracePt t="107197" x="7907338" y="2071688"/>
          <p14:tracePt t="107205" x="7850188" y="2058988"/>
          <p14:tracePt t="107215" x="7793038" y="2052638"/>
          <p14:tracePt t="107221" x="7742238" y="2033588"/>
          <p14:tracePt t="107229" x="7697788" y="2027238"/>
          <p14:tracePt t="107237" x="7653338" y="2027238"/>
          <p14:tracePt t="107245" x="7608888" y="2027238"/>
          <p14:tracePt t="107253" x="7564438" y="2027238"/>
          <p14:tracePt t="107261" x="7518400" y="2027238"/>
          <p14:tracePt t="107269" x="7467600" y="2027238"/>
          <p14:tracePt t="107277" x="7423150" y="2033588"/>
          <p14:tracePt t="107285" x="7378700" y="2039938"/>
          <p14:tracePt t="107290" x="7321550" y="2039938"/>
          <p14:tracePt t="107299" x="7277100" y="2052638"/>
          <p14:tracePt t="107307" x="7226300" y="2052638"/>
          <p14:tracePt t="107315" x="7181850" y="2046288"/>
          <p14:tracePt t="107323" x="7150100" y="2046288"/>
          <p14:tracePt t="107332" x="7118350" y="2046288"/>
          <p14:tracePt t="107339" x="7059613" y="2058988"/>
          <p14:tracePt t="107347" x="7015163" y="2065338"/>
          <p14:tracePt t="107355" x="6958013" y="2084388"/>
          <p14:tracePt t="107363" x="6894513" y="2097088"/>
          <p14:tracePt t="107371" x="6837363" y="2116138"/>
          <p14:tracePt t="107379" x="6792913" y="2128838"/>
          <p14:tracePt t="107387" x="6767513" y="2141538"/>
          <p14:tracePt t="107395" x="6754813" y="2147888"/>
          <p14:tracePt t="107403" x="6742113" y="2154238"/>
          <p14:tracePt t="107411" x="6735763" y="2166938"/>
          <p14:tracePt t="107419" x="6729413" y="2166938"/>
          <p14:tracePt t="107427" x="6729413" y="2173288"/>
          <p14:tracePt t="107440" x="6729413" y="2179638"/>
          <p14:tracePt t="107449" x="6729413" y="2185988"/>
          <p14:tracePt t="107457" x="6729413" y="2198688"/>
          <p14:tracePt t="107466" x="6723063" y="2211388"/>
          <p14:tracePt t="107473" x="6710363" y="2217738"/>
          <p14:tracePt t="107482" x="6704013" y="2224088"/>
          <p14:tracePt t="107489" x="6704013" y="2230438"/>
          <p14:tracePt t="107506" x="6697663" y="2236788"/>
          <p14:tracePt t="107513" x="6697663" y="2249488"/>
          <p14:tracePt t="107521" x="6697663" y="2262188"/>
          <p14:tracePt t="107529" x="6691313" y="2262188"/>
          <p14:tracePt t="107537" x="6691313" y="2268538"/>
          <p14:tracePt t="107545" x="6684963" y="2268538"/>
          <p14:tracePt t="107553" x="6684963" y="2274888"/>
          <p14:tracePt t="108641" x="6684963" y="2281238"/>
          <p14:tracePt t="108649" x="6697663" y="2287588"/>
          <p14:tracePt t="108656" x="6710363" y="2300288"/>
          <p14:tracePt t="108665" x="6723063" y="2312988"/>
          <p14:tracePt t="108672" x="6735763" y="2312988"/>
          <p14:tracePt t="108682" x="6735763" y="2319338"/>
          <p14:tracePt t="108688" x="6742113" y="2332038"/>
          <p14:tracePt t="108705" x="6754813" y="2332038"/>
          <p14:tracePt t="108714" x="6780213" y="2332038"/>
          <p14:tracePt t="108721" x="6805613" y="2332038"/>
          <p14:tracePt t="108730" x="6811963" y="2319338"/>
          <p14:tracePt t="108745" x="6818313" y="2319338"/>
          <p14:tracePt t="108753" x="6831013" y="2312988"/>
          <p14:tracePt t="108761" x="6831013" y="2306638"/>
          <p14:tracePt t="108771" x="6843713" y="2300288"/>
          <p14:tracePt t="108779" x="6856413" y="2300288"/>
          <p14:tracePt t="108788" x="6856413" y="2293938"/>
          <p14:tracePt t="108799" x="6862763" y="2287588"/>
          <p14:tracePt t="108806" x="6875463" y="2281238"/>
          <p14:tracePt t="108815" x="6900863" y="2268538"/>
          <p14:tracePt t="108823" x="6926263" y="2255838"/>
          <p14:tracePt t="108831" x="6951663" y="2243138"/>
          <p14:tracePt t="108839" x="6964363" y="2230438"/>
          <p14:tracePt t="108847" x="6977063" y="2217738"/>
          <p14:tracePt t="108855" x="6996113" y="2198688"/>
          <p14:tracePt t="108861" x="7021513" y="2173288"/>
          <p14:tracePt t="108869" x="7027863" y="2160588"/>
          <p14:tracePt t="108877" x="7040563" y="2135188"/>
          <p14:tracePt t="108885" x="7053263" y="2109788"/>
          <p14:tracePt t="108893" x="7059613" y="2097088"/>
          <p14:tracePt t="108901" x="7072313" y="2078038"/>
          <p14:tracePt t="108909" x="7078663" y="2065338"/>
          <p14:tracePt t="108917" x="7085013" y="2039938"/>
          <p14:tracePt t="108925" x="7092950" y="2014538"/>
          <p14:tracePt t="108933" x="7099300" y="1995488"/>
          <p14:tracePt t="108940" x="7105650" y="1976438"/>
          <p14:tracePt t="108949" x="7112000" y="1963738"/>
          <p14:tracePt t="108957" x="7118350" y="1944688"/>
          <p14:tracePt t="108965" x="7124700" y="1911350"/>
          <p14:tracePt t="108973" x="7137400" y="1866900"/>
          <p14:tracePt t="108982" x="7143750" y="1822450"/>
          <p14:tracePt t="108988" x="7162800" y="1771650"/>
          <p14:tracePt t="108995" x="7162800" y="1720850"/>
          <p14:tracePt t="109003" x="7162800" y="1676400"/>
          <p14:tracePt t="109011" x="7162800" y="1631950"/>
          <p14:tracePt t="109019" x="7162800" y="1581150"/>
          <p14:tracePt t="109027" x="7162800" y="1536700"/>
          <p14:tracePt t="109035" x="7162800" y="1490663"/>
          <p14:tracePt t="109043" x="7150100" y="1458913"/>
          <p14:tracePt t="109051" x="7137400" y="1414463"/>
          <p14:tracePt t="109059" x="7124700" y="1382713"/>
          <p14:tracePt t="109067" x="7118350" y="1370013"/>
          <p14:tracePt t="109075" x="7105650" y="1357313"/>
          <p14:tracePt t="109083" x="7092950" y="1344613"/>
          <p14:tracePt t="109091" x="7085013" y="1331913"/>
          <p14:tracePt t="109099" x="7072313" y="1319213"/>
          <p14:tracePt t="109107" x="7059613" y="1306513"/>
          <p14:tracePt t="109115" x="7046913" y="1287463"/>
          <p14:tracePt t="109121" x="7034213" y="1274763"/>
          <p14:tracePt t="109130" x="7034213" y="1262063"/>
          <p14:tracePt t="112813" x="7085013" y="1414463"/>
          <p14:tracePt t="112821" x="7143750" y="1536700"/>
          <p14:tracePt t="112829" x="7207250" y="1606550"/>
          <p14:tracePt t="112837" x="7251700" y="1651000"/>
          <p14:tracePt t="112845" x="7302500" y="1695450"/>
          <p14:tracePt t="112853" x="7378700" y="1727200"/>
          <p14:tracePt t="112861" x="7486650" y="1746250"/>
          <p14:tracePt t="112869" x="7596188" y="1746250"/>
          <p14:tracePt t="112876" x="7697788" y="1746250"/>
          <p14:tracePt t="112883" x="7812088" y="1695450"/>
          <p14:tracePt t="112892" x="7970838" y="1625600"/>
          <p14:tracePt t="112899" x="8118475" y="1562100"/>
          <p14:tracePt t="112907" x="8264525" y="1471613"/>
          <p14:tracePt t="112915" x="8334375" y="1408113"/>
          <p14:tracePt t="112923" x="8385175" y="1331913"/>
          <p14:tracePt t="112931" x="8423275" y="1230313"/>
          <p14:tracePt t="112939" x="8442325" y="1135063"/>
          <p14:tracePt t="112947" x="8448675" y="1050925"/>
          <p14:tracePt t="112955" x="8448675" y="962025"/>
          <p14:tracePt t="112963" x="8429625" y="879475"/>
          <p14:tracePt t="112971" x="8391525" y="790575"/>
          <p14:tracePt t="112979" x="8340725" y="720725"/>
          <p14:tracePt t="112987" x="8289925" y="663575"/>
          <p14:tracePt t="112995" x="8232775" y="611188"/>
          <p14:tracePt t="113003" x="8162925" y="560388"/>
          <p14:tracePt t="113010" x="8093075" y="509588"/>
          <p14:tracePt t="113017" x="8023225" y="465138"/>
          <p14:tracePt t="113026" x="7958138" y="446088"/>
          <p14:tracePt t="113034" x="7881938" y="439738"/>
          <p14:tracePt t="113043" x="7786688" y="439738"/>
          <p14:tracePt t="113049" x="7685088" y="452438"/>
          <p14:tracePt t="113057" x="7558088" y="477838"/>
          <p14:tracePt t="113065" x="7410450" y="509588"/>
          <p14:tracePt t="113073" x="7296150" y="560388"/>
          <p14:tracePt t="113081" x="7175500" y="623888"/>
          <p14:tracePt t="113089" x="7065963" y="688975"/>
          <p14:tracePt t="113097" x="6958013" y="746125"/>
          <p14:tracePt t="113105" x="6831013" y="835025"/>
          <p14:tracePt t="113113" x="6710363" y="942975"/>
          <p14:tracePt t="113121" x="6594475" y="1084263"/>
          <p14:tracePt t="113129" x="6518275" y="1204913"/>
          <p14:tracePt t="113136" x="6467475" y="1363663"/>
          <p14:tracePt t="113145" x="6423025" y="1517650"/>
          <p14:tracePt t="113150" x="6403975" y="1638300"/>
          <p14:tracePt t="113160" x="6384925" y="1758950"/>
          <p14:tracePt t="113167" x="6384925" y="1879600"/>
          <p14:tracePt t="113176" x="6403975" y="1982788"/>
          <p14:tracePt t="113183" x="6442075" y="2097088"/>
          <p14:tracePt t="113192" x="6492875" y="2185988"/>
          <p14:tracePt t="113200" x="6550025" y="2274888"/>
          <p14:tracePt t="113207" x="6653213" y="2397125"/>
          <p14:tracePt t="113215" x="6811963" y="2517775"/>
          <p14:tracePt t="113223" x="6977063" y="2613025"/>
          <p14:tracePt t="113231" x="7207250" y="2733675"/>
          <p14:tracePt t="113239" x="7473950" y="2836863"/>
          <p14:tracePt t="113247" x="7716838" y="2913063"/>
          <p14:tracePt t="113255" x="8010525" y="2957513"/>
          <p14:tracePt t="113263" x="8334375" y="2982913"/>
          <p14:tracePt t="113271" x="8634413" y="3040063"/>
          <p14:tracePt t="113279" x="8901113" y="3065463"/>
          <p14:tracePt t="113284" x="9124950" y="3059113"/>
          <p14:tracePt t="113514" x="8978900" y="1185863"/>
          <p14:tracePt t="113523" x="8882063" y="1211263"/>
          <p14:tracePt t="113531" x="8761413" y="1236663"/>
          <p14:tracePt t="113539" x="8653463" y="1268413"/>
          <p14:tracePt t="113547" x="8564563" y="1293813"/>
          <p14:tracePt t="113555" x="8475663" y="1319213"/>
          <p14:tracePt t="113563" x="8410575" y="1331913"/>
          <p14:tracePt t="113568" x="8353425" y="1357313"/>
          <p14:tracePt t="113577" x="8308975" y="1376363"/>
          <p14:tracePt t="113584" x="8283575" y="1389063"/>
          <p14:tracePt t="113594" x="8270875" y="1401763"/>
          <p14:tracePt t="113600" x="8258175" y="1401763"/>
          <p14:tracePt t="113610" x="8251825" y="1414463"/>
          <p14:tracePt t="113617" x="8251825" y="1427163"/>
          <p14:tracePt t="113626" x="8251825" y="1433513"/>
          <p14:tracePt t="113634" x="8251825" y="1452563"/>
          <p14:tracePt t="113642" x="8251825" y="1484313"/>
          <p14:tracePt t="113650" x="8251825" y="1530350"/>
          <p14:tracePt t="113657" x="8251825" y="1593850"/>
          <p14:tracePt t="113665" x="8264525" y="1657350"/>
          <p14:tracePt t="113673" x="8283575" y="1727200"/>
          <p14:tracePt t="113681" x="8296275" y="1771650"/>
          <p14:tracePt t="113689" x="8315325" y="1809750"/>
          <p14:tracePt t="113695" x="8328025" y="1835150"/>
          <p14:tracePt t="113703" x="8340725" y="1847850"/>
          <p14:tracePt t="113711" x="8347075" y="1854200"/>
          <p14:tracePt t="113719" x="8353425" y="1866900"/>
          <p14:tracePt t="113727" x="8359775" y="1892300"/>
          <p14:tracePt t="113734" x="8372475" y="1917700"/>
          <p14:tracePt t="113743" x="8385175" y="1944688"/>
          <p14:tracePt t="113751" x="8391525" y="1963738"/>
          <p14:tracePt t="113761" x="8404225" y="1982788"/>
          <p14:tracePt t="113767" x="8416925" y="1989138"/>
          <p14:tracePt t="113775" x="8429625" y="2001838"/>
          <p14:tracePt t="113783" x="8429625" y="2014538"/>
          <p14:tracePt t="113792" x="8429625" y="2027238"/>
          <p14:tracePt t="113799" x="8435975" y="2027238"/>
          <p14:tracePt t="116883" x="8423275" y="1995488"/>
          <p14:tracePt t="116890" x="8340725" y="1860550"/>
          <p14:tracePt t="116896" x="8283575" y="1758950"/>
          <p14:tracePt t="116906" x="8251825" y="1689100"/>
          <p14:tracePt t="116914" x="8220075" y="1625600"/>
          <p14:tracePt t="116922" x="8201025" y="1581150"/>
          <p14:tracePt t="116929" x="8188325" y="1530350"/>
          <p14:tracePt t="116938" x="8175625" y="1504950"/>
          <p14:tracePt t="116945" x="8169275" y="1497013"/>
          <p14:tracePt t="116953" x="8169275" y="1484313"/>
          <p14:tracePt t="116961" x="8162925" y="1471613"/>
          <p14:tracePt t="116969" x="8162925" y="1458913"/>
          <p14:tracePt t="116977" x="8162925" y="1433513"/>
          <p14:tracePt t="116985" x="8156575" y="1408113"/>
          <p14:tracePt t="116993" x="8150225" y="1382713"/>
          <p14:tracePt t="117001" x="8143875" y="1357313"/>
          <p14:tracePt t="117010" x="8137525" y="1350963"/>
          <p14:tracePt t="117017" x="8131175" y="1338263"/>
          <p14:tracePt t="117024" x="8118475" y="1319213"/>
          <p14:tracePt t="117031" x="8105775" y="1306513"/>
          <p14:tracePt t="117039" x="8093075" y="1293813"/>
          <p14:tracePt t="117047" x="8080375" y="1287463"/>
          <p14:tracePt t="117056" x="8074025" y="1274763"/>
          <p14:tracePt t="117063" x="8061325" y="1262063"/>
          <p14:tracePt t="117139" x="8054975" y="1262063"/>
          <p14:tracePt t="117165" x="8054975" y="1255713"/>
          <p14:tracePt t="117177" x="8054975" y="1249363"/>
          <p14:tracePt t="117190" x="8048625" y="1249363"/>
          <p14:tracePt t="117403" x="8048625" y="1243013"/>
          <p14:tracePt t="117412" x="8029575" y="1230313"/>
          <p14:tracePt t="117418" x="8016875" y="1223963"/>
          <p14:tracePt t="117427" x="7989888" y="1211263"/>
          <p14:tracePt t="117435" x="7958138" y="1192213"/>
          <p14:tracePt t="117441" x="7907338" y="1179513"/>
          <p14:tracePt t="117448" x="7862888" y="1173163"/>
          <p14:tracePt t="117457" x="7818438" y="1166813"/>
          <p14:tracePt t="117465" x="7773988" y="1154113"/>
          <p14:tracePt t="117474" x="7723188" y="1147763"/>
          <p14:tracePt t="117480" x="7659688" y="1141413"/>
          <p14:tracePt t="117490" x="7602538" y="1135063"/>
          <p14:tracePt t="117497" x="7545388" y="1122363"/>
          <p14:tracePt t="117506" x="7493000" y="1109663"/>
          <p14:tracePt t="117513" x="7442200" y="1096963"/>
          <p14:tracePt t="117522" x="7397750" y="1084263"/>
          <p14:tracePt t="117529" x="7353300" y="1069975"/>
          <p14:tracePt t="117537" x="7308850" y="1057275"/>
          <p14:tracePt t="117545" x="7270750" y="1050925"/>
          <p14:tracePt t="117553" x="7258050" y="1044575"/>
          <p14:tracePt t="117559" x="7245350" y="1031875"/>
          <p14:tracePt t="117567" x="7232650" y="1025525"/>
          <p14:tracePt t="117575" x="7226300" y="1019175"/>
          <p14:tracePt t="117583" x="7213600" y="1012825"/>
          <p14:tracePt t="117591" x="7194550" y="1006475"/>
          <p14:tracePt t="117598" x="7175500" y="1000125"/>
          <p14:tracePt t="117607" x="7169150" y="1000125"/>
          <p14:tracePt t="117614" x="7156450" y="1000125"/>
          <p14:tracePt t="117623" x="7143750" y="993775"/>
          <p14:tracePt t="117630" x="7137400" y="993775"/>
          <p14:tracePt t="117639" x="7131050" y="993775"/>
          <p14:tracePt t="117647" x="7118350" y="993775"/>
          <p14:tracePt t="117675" x="7112000" y="993775"/>
          <p14:tracePt t="117682" x="7105650" y="993775"/>
          <p14:tracePt t="117691" x="7092950" y="993775"/>
          <p14:tracePt t="117698" x="7078663" y="993775"/>
          <p14:tracePt t="117705" x="7072313" y="993775"/>
          <p14:tracePt t="117713" x="7059613" y="993775"/>
          <p14:tracePt t="117723" x="7053263" y="993775"/>
          <p14:tracePt t="117729" x="7046913" y="993775"/>
          <p14:tracePt t="117809" x="7040563" y="993775"/>
          <p14:tracePt t="120359" x="7040563" y="1000125"/>
          <p14:tracePt t="120485" x="7040563" y="1006475"/>
          <p14:tracePt t="120548" x="7040563" y="1019175"/>
          <p14:tracePt t="120556" x="7046913" y="1057275"/>
          <p14:tracePt t="120565" x="7046913" y="1084263"/>
          <p14:tracePt t="120572" x="7053263" y="1103313"/>
          <p14:tracePt t="120581" x="7059613" y="1122363"/>
          <p14:tracePt t="120589" x="7065963" y="1128713"/>
          <p14:tracePt t="120597" x="7072313" y="1154113"/>
          <p14:tracePt t="120605" x="7078663" y="1192213"/>
          <p14:tracePt t="120611" x="7078663" y="1230313"/>
          <p14:tracePt t="120619" x="7078663" y="1274763"/>
          <p14:tracePt t="120627" x="7078663" y="1312863"/>
          <p14:tracePt t="120636" x="7065963" y="1357313"/>
          <p14:tracePt t="120644" x="7065963" y="1395413"/>
          <p14:tracePt t="120652" x="7065963" y="1439863"/>
          <p14:tracePt t="120659" x="7065963" y="1497013"/>
          <p14:tracePt t="120667" x="7072313" y="1549400"/>
          <p14:tracePt t="120675" x="7072313" y="1606550"/>
          <p14:tracePt t="120682" x="7065963" y="1657350"/>
          <p14:tracePt t="120690" x="7059613" y="1720850"/>
          <p14:tracePt t="120699" x="7053263" y="1765300"/>
          <p14:tracePt t="120707" x="7046913" y="1790700"/>
          <p14:tracePt t="120715" x="7046913" y="1816100"/>
          <p14:tracePt t="120723" x="7046913" y="1828800"/>
          <p14:tracePt t="120731" x="7046913" y="1847850"/>
          <p14:tracePt t="120739" x="7046913" y="1873250"/>
          <p14:tracePt t="120747" x="7046913" y="1905000"/>
          <p14:tracePt t="120753" x="7046913" y="1938338"/>
          <p14:tracePt t="120761" x="7046913" y="1963738"/>
          <p14:tracePt t="120769" x="7046913" y="1982788"/>
          <p14:tracePt t="120777" x="7046913" y="2001838"/>
          <p14:tracePt t="120786" x="7046913" y="2014538"/>
          <p14:tracePt t="120793" x="7046913" y="2033588"/>
          <p14:tracePt t="120802" x="7046913" y="2039938"/>
          <p14:tracePt t="120809" x="7046913" y="2052638"/>
          <p14:tracePt t="120817" x="7046913" y="2058988"/>
          <p14:tracePt t="121049" x="7046913" y="2039938"/>
          <p14:tracePt t="121057" x="7053263" y="2033588"/>
          <p14:tracePt t="124981" x="7072313" y="2058988"/>
          <p14:tracePt t="124989" x="7105650" y="2078038"/>
          <p14:tracePt t="124997" x="7112000" y="2090738"/>
          <p14:tracePt t="125005" x="7124700" y="2097088"/>
          <p14:tracePt t="125013" x="7131050" y="2103438"/>
          <p14:tracePt t="125021" x="7137400" y="2109788"/>
          <p14:tracePt t="125029" x="7137400" y="2116138"/>
          <p14:tracePt t="125036" x="7143750" y="2122488"/>
          <p14:tracePt t="125045" x="7150100" y="2122488"/>
          <p14:tracePt t="125061" x="7156450" y="2122488"/>
          <p14:tracePt t="125069" x="7162800" y="2128838"/>
          <p14:tracePt t="125077" x="7169150" y="2135188"/>
          <p14:tracePt t="125083" x="7175500" y="2141538"/>
          <p14:tracePt t="125091" x="7181850" y="2141538"/>
          <p14:tracePt t="125099" x="7188200" y="2141538"/>
          <p14:tracePt t="125106" x="7188200" y="2147888"/>
          <p14:tracePt t="125211" x="7194550" y="2147888"/>
          <p14:tracePt t="125361" x="7200900" y="2154238"/>
          <p14:tracePt t="125375" x="7207250" y="2166938"/>
          <p14:tracePt t="125383" x="7213600" y="2179638"/>
          <p14:tracePt t="125391" x="7226300" y="2192338"/>
          <p14:tracePt t="125399" x="7232650" y="2198688"/>
          <p14:tracePt t="125407" x="7245350" y="2211388"/>
          <p14:tracePt t="125416" x="7264400" y="2224088"/>
          <p14:tracePt t="125423" x="7289800" y="2236788"/>
          <p14:tracePt t="125432" x="7334250" y="2249488"/>
          <p14:tracePt t="125439" x="7378700" y="2268538"/>
          <p14:tracePt t="125447" x="7423150" y="2281238"/>
          <p14:tracePt t="125455" x="7467600" y="2281238"/>
          <p14:tracePt t="125463" x="7512050" y="2287588"/>
          <p14:tracePt t="125471" x="7558088" y="2287588"/>
          <p14:tracePt t="125479" x="7596188" y="2287588"/>
          <p14:tracePt t="125487" x="7640638" y="2287588"/>
          <p14:tracePt t="125495" x="7678738" y="2287588"/>
          <p14:tracePt t="125501" x="7723188" y="2281238"/>
          <p14:tracePt t="125508" x="7735888" y="2268538"/>
          <p14:tracePt t="125517" x="7754938" y="2262188"/>
          <p14:tracePt t="125524" x="7767638" y="2255838"/>
          <p14:tracePt t="125533" x="7780338" y="2255838"/>
          <p14:tracePt t="125557" x="7786688" y="2249488"/>
          <p14:tracePt t="125565" x="7793038" y="2243138"/>
          <p14:tracePt t="125582" x="7799388" y="2243138"/>
          <p14:tracePt t="125702" x="7805738" y="2243138"/>
          <p14:tracePt t="128179" x="7812088" y="2243138"/>
          <p14:tracePt t="128186" x="7812088" y="2262188"/>
          <p14:tracePt t="128195" x="7786688" y="2300288"/>
          <p14:tracePt t="128203" x="7735888" y="2359025"/>
          <p14:tracePt t="128212" x="7710488" y="2416175"/>
          <p14:tracePt t="128238" x="7710488" y="2422525"/>
          <p14:tracePt t="128247" x="7723188" y="2466975"/>
          <p14:tracePt t="128550" x="7729538" y="2466975"/>
          <p14:tracePt t="128558" x="7742238" y="2466975"/>
          <p14:tracePt t="128566" x="7742238" y="2473325"/>
          <p14:tracePt t="128582" x="7748588" y="2473325"/>
          <p14:tracePt t="128612" x="7754938" y="2473325"/>
          <p14:tracePt t="128619" x="7761288" y="2460625"/>
          <p14:tracePt t="128625" x="7761288" y="2454275"/>
          <p14:tracePt t="128632" x="7761288" y="2447925"/>
          <p14:tracePt t="128641" x="7748588" y="2447925"/>
          <p14:tracePt t="128649" x="7742238" y="2447925"/>
          <p14:tracePt t="128657" x="7729538" y="2447925"/>
          <p14:tracePt t="128665" x="7710488" y="2454275"/>
          <p14:tracePt t="128673" x="7691438" y="2454275"/>
          <p14:tracePt t="128681" x="7672388" y="2454275"/>
          <p14:tracePt t="128688" x="7640638" y="2454275"/>
          <p14:tracePt t="128697" x="7615238" y="2454275"/>
          <p14:tracePt t="128704" x="7589838" y="2454275"/>
          <p14:tracePt t="128713" x="7583488" y="2447925"/>
          <p14:tracePt t="128720" x="7577138" y="2441575"/>
          <p14:tracePt t="128745" x="7564438" y="2454275"/>
          <p14:tracePt t="128751" x="7558088" y="2466975"/>
          <p14:tracePt t="128759" x="7545388" y="2479675"/>
          <p14:tracePt t="128767" x="7531100" y="2492375"/>
          <p14:tracePt t="128775" x="7518400" y="2505075"/>
          <p14:tracePt t="128783" x="7512050" y="2505075"/>
          <p14:tracePt t="128791" x="7499350" y="2511425"/>
          <p14:tracePt t="128799" x="7480300" y="2517775"/>
          <p14:tracePt t="128807" x="7461250" y="2530475"/>
          <p14:tracePt t="128815" x="7448550" y="2536825"/>
          <p14:tracePt t="128823" x="7429500" y="2562225"/>
          <p14:tracePt t="128831" x="7410450" y="2600325"/>
          <p14:tracePt t="128838" x="7372350" y="2638425"/>
          <p14:tracePt t="128847" x="7321550" y="2682875"/>
          <p14:tracePt t="128854" x="7264400" y="2720975"/>
          <p14:tracePt t="128863" x="7188200" y="2759075"/>
          <p14:tracePt t="128870" x="7085013" y="2792413"/>
          <p14:tracePt t="128878" x="6983413" y="2811463"/>
          <p14:tracePt t="128885" x="6894513" y="2836863"/>
          <p14:tracePt t="128893" x="6818313" y="2881313"/>
          <p14:tracePt t="128901" x="6729413" y="2932113"/>
          <p14:tracePt t="128910" x="6600825" y="3027363"/>
          <p14:tracePt t="128916" x="6473825" y="3167063"/>
          <p14:tracePt t="128925" x="6340475" y="3327400"/>
          <p14:tracePt t="128933" x="6181725" y="3530600"/>
          <p14:tracePt t="128941" x="6040438" y="3690938"/>
          <p14:tracePt t="128949" x="5970588" y="3786188"/>
          <p14:tracePt t="128957" x="5888038" y="3836988"/>
          <p14:tracePt t="128965" x="5830888" y="3868738"/>
          <p14:tracePt t="128973" x="5767388" y="3887788"/>
          <p14:tracePt t="128981" x="5708650" y="3900488"/>
          <p14:tracePt t="128989" x="5664200" y="3919538"/>
          <p14:tracePt t="128997" x="5619750" y="3932238"/>
          <p14:tracePt t="129005" x="5575300" y="3938588"/>
          <p14:tracePt t="129013" x="5530850" y="3938588"/>
          <p14:tracePt t="129019" x="5499100" y="3938588"/>
          <p14:tracePt t="129027" x="5461000" y="3938588"/>
          <p14:tracePt t="129036" x="5429250" y="3944938"/>
          <p14:tracePt t="129043" x="5416550" y="3951288"/>
          <p14:tracePt t="129051" x="5410200" y="3951288"/>
          <p14:tracePt t="129059" x="5403850" y="3957638"/>
          <p14:tracePt t="130641" x="5410200" y="3957638"/>
          <p14:tracePt t="130649" x="5422900" y="3951288"/>
          <p14:tracePt t="130659" x="5435600" y="3938588"/>
          <p14:tracePt t="130667" x="5448300" y="3932238"/>
          <p14:tracePt t="130676" x="5486400" y="3957638"/>
          <p14:tracePt t="130683" x="5537200" y="3989388"/>
          <p14:tracePt t="130691" x="5594350" y="4002088"/>
          <p14:tracePt t="130697" x="5638800" y="4008438"/>
          <p14:tracePt t="130707" x="5670550" y="4008438"/>
          <p14:tracePt t="130715" x="5702300" y="4021138"/>
          <p14:tracePt t="130723" x="5748338" y="4021138"/>
          <p14:tracePt t="130731" x="5792788" y="4021138"/>
          <p14:tracePt t="130739" x="5837238" y="4021138"/>
          <p14:tracePt t="130749" x="5856288" y="4021138"/>
          <p14:tracePt t="130757" x="5881688" y="4021138"/>
          <p14:tracePt t="130765" x="5900738" y="4014788"/>
          <p14:tracePt t="130773" x="5919788" y="4008438"/>
          <p14:tracePt t="130781" x="5951538" y="3995738"/>
          <p14:tracePt t="130789" x="5970588" y="3989388"/>
          <p14:tracePt t="130799" x="6002338" y="3989388"/>
          <p14:tracePt t="130807" x="6034088" y="3983038"/>
          <p14:tracePt t="130815" x="6059488" y="3970338"/>
          <p14:tracePt t="130823" x="6097588" y="3963988"/>
          <p14:tracePt t="130830" x="6116638" y="3957638"/>
          <p14:tracePt t="130841" x="6142038" y="3951288"/>
          <p14:tracePt t="130849" x="6167438" y="3944938"/>
          <p14:tracePt t="130857" x="6188075" y="3938588"/>
          <p14:tracePt t="130865" x="6219825" y="3932238"/>
          <p14:tracePt t="130873" x="6238875" y="3919538"/>
          <p14:tracePt t="130880" x="6251575" y="3913188"/>
          <p14:tracePt t="130889" x="6257925" y="3900488"/>
          <p14:tracePt t="130898" x="6270625" y="3887788"/>
          <p14:tracePt t="130907" x="6283325" y="3887788"/>
          <p14:tracePt t="130914" x="6289675" y="3875088"/>
          <p14:tracePt t="130923" x="6296025" y="3862388"/>
          <p14:tracePt t="130930" x="6308725" y="3849688"/>
          <p14:tracePt t="130939" x="6321425" y="3836988"/>
          <p14:tracePt t="130947" x="6334125" y="3830638"/>
          <p14:tracePt t="130957" x="6346825" y="3817938"/>
          <p14:tracePt t="130965" x="6353175" y="3805238"/>
          <p14:tracePt t="130973" x="6365875" y="3792538"/>
          <p14:tracePt t="130981" x="6384925" y="3786188"/>
          <p14:tracePt t="130989" x="6397625" y="3773488"/>
          <p14:tracePt t="130999" x="6410325" y="3760788"/>
          <p14:tracePt t="131007" x="6416675" y="3748088"/>
          <p14:tracePt t="131015" x="6429375" y="3735388"/>
          <p14:tracePt t="131023" x="6442075" y="3729038"/>
          <p14:tracePt t="131031" x="6454775" y="3716338"/>
          <p14:tracePt t="131039" x="6461125" y="3703638"/>
          <p14:tracePt t="131047" x="6473825" y="3690938"/>
          <p14:tracePt t="131055" x="6486525" y="3678238"/>
          <p14:tracePt t="131065" x="6499225" y="3665538"/>
          <p14:tracePt t="131073" x="6505575" y="3652838"/>
          <p14:tracePt t="131081" x="6505575" y="3638550"/>
          <p14:tracePt t="131089" x="6505575" y="3632200"/>
          <p14:tracePt t="131097" x="6511925" y="3619500"/>
          <p14:tracePt t="131107" x="6511925" y="3606800"/>
          <p14:tracePt t="131114" x="6511925" y="3600450"/>
          <p14:tracePt t="131123" x="6511925" y="3587750"/>
          <p14:tracePt t="131131" x="6505575" y="3575050"/>
          <p14:tracePt t="131138" x="6492875" y="3568700"/>
          <p14:tracePt t="131147" x="6480175" y="3562350"/>
          <p14:tracePt t="131155" x="6473825" y="3549650"/>
          <p14:tracePt t="131163" x="6461125" y="3536950"/>
          <p14:tracePt t="131171" x="6442075" y="3517900"/>
          <p14:tracePt t="131179" x="6429375" y="3505200"/>
          <p14:tracePt t="131184" x="6416675" y="3486150"/>
          <p14:tracePt t="131193" x="6403975" y="3467100"/>
          <p14:tracePt t="131200" x="6391275" y="3454400"/>
          <p14:tracePt t="131217" x="6372225" y="3435350"/>
          <p14:tracePt t="131226" x="6359525" y="3422650"/>
          <p14:tracePt t="131233" x="6346825" y="3416300"/>
          <p14:tracePt t="131241" x="6340475" y="3403600"/>
          <p14:tracePt t="131249" x="6327775" y="3397250"/>
          <p14:tracePt t="131257" x="6315075" y="3397250"/>
          <p14:tracePt t="131265" x="6302375" y="3384550"/>
          <p14:tracePt t="131273" x="6289675" y="3371850"/>
          <p14:tracePt t="131281" x="6270625" y="3359150"/>
          <p14:tracePt t="131289" x="6245225" y="3346450"/>
          <p14:tracePt t="131297" x="6219825" y="3333750"/>
          <p14:tracePt t="131305" x="6200775" y="3321050"/>
          <p14:tracePt t="131311" x="6188075" y="3308350"/>
          <p14:tracePt t="131318" x="6161088" y="3295650"/>
          <p14:tracePt t="131327" x="6129338" y="3282950"/>
          <p14:tracePt t="131334" x="6091238" y="3270250"/>
          <p14:tracePt t="131343" x="6046788" y="3263900"/>
          <p14:tracePt t="131350" x="6002338" y="3244850"/>
          <p14:tracePt t="131359" x="5957888" y="3238500"/>
          <p14:tracePt t="131367" x="5913438" y="3232150"/>
          <p14:tracePt t="131375" x="5875338" y="3232150"/>
          <p14:tracePt t="131383" x="5837238" y="3232150"/>
          <p14:tracePt t="131391" x="5799138" y="3225800"/>
          <p14:tracePt t="131399" x="5780088" y="3225800"/>
          <p14:tracePt t="131407" x="5735638" y="3219450"/>
          <p14:tracePt t="131415" x="5689600" y="3211513"/>
          <p14:tracePt t="131423" x="5632450" y="3192463"/>
          <p14:tracePt t="131431" x="5588000" y="3186113"/>
          <p14:tracePt t="131439" x="5543550" y="3179763"/>
          <p14:tracePt t="131445" x="5486400" y="3160713"/>
          <p14:tracePt t="131452" x="5422900" y="3148013"/>
          <p14:tracePt t="131461" x="5359400" y="3128963"/>
          <p14:tracePt t="131468" x="5289550" y="3109913"/>
          <p14:tracePt t="131477" x="5211763" y="3097213"/>
          <p14:tracePt t="131484" x="5148263" y="3097213"/>
          <p14:tracePt t="131493" x="5078413" y="3097213"/>
          <p14:tracePt t="131500" x="5014913" y="3097213"/>
          <p14:tracePt t="131510" x="4938713" y="3097213"/>
          <p14:tracePt t="131517" x="4862513" y="3097213"/>
          <p14:tracePt t="131525" x="4765675" y="3097213"/>
          <p14:tracePt t="131533" x="4664075" y="3116263"/>
          <p14:tracePt t="131542" x="4556125" y="3135313"/>
          <p14:tracePt t="131549" x="4441825" y="3141663"/>
          <p14:tracePt t="131557" x="4332288" y="3160713"/>
          <p14:tracePt t="131564" x="4224338" y="3179763"/>
          <p14:tracePt t="131573" x="4116388" y="3192463"/>
          <p14:tracePt t="131581" x="4014788" y="3211513"/>
          <p14:tracePt t="131586" x="3906838" y="3232150"/>
          <p14:tracePt t="131595" x="3797300" y="3238500"/>
          <p14:tracePt t="131602" x="3714750" y="3251200"/>
          <p14:tracePt t="131611" x="3606800" y="3270250"/>
          <p14:tracePt t="131618" x="3511550" y="3276600"/>
          <p14:tracePt t="131627" x="3435350" y="3282950"/>
          <p14:tracePt t="131634" x="3370263" y="3302000"/>
          <p14:tracePt t="131643" x="3300413" y="3314700"/>
          <p14:tracePt t="131650" x="3236913" y="3333750"/>
          <p14:tracePt t="131659" x="3160713" y="3352800"/>
          <p14:tracePt t="131667" x="3084513" y="3365500"/>
          <p14:tracePt t="131676" x="3008313" y="3384550"/>
          <p14:tracePt t="131683" x="2930525" y="3403600"/>
          <p14:tracePt t="131692" x="2867025" y="3416300"/>
          <p14:tracePt t="131700" x="2797175" y="3435350"/>
          <p14:tracePt t="131707" x="2752725" y="3441700"/>
          <p14:tracePt t="131715" x="2708275" y="3454400"/>
          <p14:tracePt t="131723" x="2663825" y="3454400"/>
          <p14:tracePt t="131729" x="2625725" y="3454400"/>
          <p14:tracePt t="131737" x="2568575" y="3454400"/>
          <p14:tracePt t="131745" x="2524125" y="3454400"/>
          <p14:tracePt t="131752" x="2478088" y="3454400"/>
          <p14:tracePt t="131761" x="2433638" y="3448050"/>
          <p14:tracePt t="131768" x="2389188" y="3441700"/>
          <p14:tracePt t="131777" x="2338388" y="3422650"/>
          <p14:tracePt t="131784" x="2281238" y="3416300"/>
          <p14:tracePt t="131793" x="2224088" y="3409950"/>
          <p14:tracePt t="131801" x="2160588" y="3403600"/>
          <p14:tracePt t="131809" x="2097088" y="3390900"/>
          <p14:tracePt t="131816" x="2044700" y="3390900"/>
          <p14:tracePt t="131826" x="1981200" y="3390900"/>
          <p14:tracePt t="131833" x="1911350" y="3384550"/>
          <p14:tracePt t="131841" x="1860550" y="3378200"/>
          <p14:tracePt t="131849" x="1803400" y="3378200"/>
          <p14:tracePt t="131857" x="1739900" y="3371850"/>
          <p14:tracePt t="131862" x="1676400" y="3371850"/>
          <p14:tracePt t="131873" x="1612900" y="3359150"/>
          <p14:tracePt t="131878" x="1547813" y="3352800"/>
          <p14:tracePt t="131887" x="1484313" y="3352800"/>
          <p14:tracePt t="131895" x="1439863" y="3352800"/>
          <p14:tracePt t="131902" x="1395413" y="3352800"/>
          <p14:tracePt t="131911" x="1363663" y="3352800"/>
          <p14:tracePt t="131919" x="1319213" y="3359150"/>
          <p14:tracePt t="131927" x="1274763" y="3359150"/>
          <p14:tracePt t="131934" x="1230313" y="3371850"/>
          <p14:tracePt t="131943" x="1185863" y="3371850"/>
          <p14:tracePt t="131950" x="1139825" y="3371850"/>
          <p14:tracePt t="131959" x="1095375" y="3365500"/>
          <p14:tracePt t="131967" x="1044575" y="3359150"/>
          <p14:tracePt t="131975" x="974725" y="3346450"/>
          <p14:tracePt t="131983" x="923925" y="3333750"/>
          <p14:tracePt t="131992" x="866775" y="3327400"/>
          <p14:tracePt t="132000" x="803275" y="3327400"/>
          <p14:tracePt t="132005" x="739775" y="3327400"/>
          <p14:tracePt t="132013" x="674688" y="3327400"/>
          <p14:tracePt t="132021" x="611188" y="3327400"/>
          <p14:tracePt t="132029" x="560388" y="3327400"/>
          <p14:tracePt t="132036" x="503238" y="3321050"/>
          <p14:tracePt t="132045" x="458788" y="3321050"/>
          <p14:tracePt t="132052" x="407988" y="3314700"/>
          <p14:tracePt t="132061" x="363538" y="3302000"/>
          <p14:tracePt t="132068" x="319088" y="3289300"/>
          <p14:tracePt t="132077" x="274638" y="3282950"/>
          <p14:tracePt t="132085" x="230188" y="3282950"/>
          <p14:tracePt t="132094" x="203200" y="3282950"/>
          <p14:tracePt t="132100" x="177800" y="3276600"/>
          <p14:tracePt t="132109" x="158750" y="3276600"/>
          <p14:tracePt t="132116" x="152400" y="3276600"/>
          <p14:tracePt t="132127" x="133350" y="3276600"/>
          <p14:tracePt t="132133" x="107950" y="3270250"/>
          <p14:tracePt t="132139" x="95250" y="3270250"/>
          <p14:tracePt t="132147" x="69850" y="3270250"/>
          <p14:tracePt t="132155" x="50800" y="3270250"/>
          <p14:tracePt t="132162" x="25400" y="3276600"/>
          <p14:tracePt t="132171" x="12700" y="3276600"/>
          <p14:tracePt t="132462" x="6350" y="3741738"/>
          <p14:tracePt t="132470" x="12700" y="3741738"/>
          <p14:tracePt t="132478" x="25400" y="3748088"/>
          <p14:tracePt t="132487" x="44450" y="3760788"/>
          <p14:tracePt t="132495" x="69850" y="3773488"/>
          <p14:tracePt t="132502" x="82550" y="3779838"/>
          <p14:tracePt t="132511" x="114300" y="3786188"/>
          <p14:tracePt t="132519" x="139700" y="3792538"/>
          <p14:tracePt t="132527" x="165100" y="3792538"/>
          <p14:tracePt t="132534" x="196850" y="3792538"/>
          <p14:tracePt t="132543" x="222250" y="3792538"/>
          <p14:tracePt t="132550" x="249238" y="3798888"/>
          <p14:tracePt t="132559" x="268288" y="3798888"/>
          <p14:tracePt t="132569" x="287338" y="3798888"/>
          <p14:tracePt t="132577" x="306388" y="3798888"/>
          <p14:tracePt t="132584" x="319088" y="3805238"/>
          <p14:tracePt t="132593" x="338138" y="3811588"/>
          <p14:tracePt t="132601" x="357188" y="3824288"/>
          <p14:tracePt t="132609" x="376238" y="3824288"/>
          <p14:tracePt t="132617" x="401638" y="3836988"/>
          <p14:tracePt t="132626" x="414338" y="3843338"/>
          <p14:tracePt t="132632" x="439738" y="3849688"/>
          <p14:tracePt t="132642" x="465138" y="3862388"/>
          <p14:tracePt t="132650" x="484188" y="3875088"/>
          <p14:tracePt t="132657" x="503238" y="3887788"/>
          <p14:tracePt t="132665" x="528638" y="3894138"/>
          <p14:tracePt t="132673" x="560388" y="3906838"/>
          <p14:tracePt t="132681" x="598488" y="3906838"/>
          <p14:tracePt t="132689" x="630238" y="3913188"/>
          <p14:tracePt t="132701" x="708025" y="3913188"/>
          <p14:tracePt t="132709" x="739775" y="3913188"/>
          <p14:tracePt t="132716" x="784225" y="3906838"/>
          <p14:tracePt t="132725" x="841375" y="3894138"/>
          <p14:tracePt t="132732" x="898525" y="3881438"/>
          <p14:tracePt t="132741" x="942975" y="3868738"/>
          <p14:tracePt t="132749" x="993775" y="3862388"/>
          <p14:tracePt t="132757" x="1038225" y="3856038"/>
          <p14:tracePt t="132765" x="1082675" y="3843338"/>
          <p14:tracePt t="132773" x="1127125" y="3843338"/>
          <p14:tracePt t="132781" x="1185863" y="3836988"/>
          <p14:tracePt t="132787" x="1230313" y="3836988"/>
          <p14:tracePt t="132795" x="1274763" y="3830638"/>
          <p14:tracePt t="132803" x="1312863" y="3830638"/>
          <p14:tracePt t="132811" x="1357313" y="3830638"/>
          <p14:tracePt t="132818" x="1401763" y="3824288"/>
          <p14:tracePt t="132827" x="1446213" y="3824288"/>
          <p14:tracePt t="132834" x="1490663" y="3817938"/>
          <p14:tracePt t="132843" x="1535113" y="3811588"/>
          <p14:tracePt t="132850" x="1585913" y="3798888"/>
          <p14:tracePt t="132859" x="1638300" y="3792538"/>
          <p14:tracePt t="132866" x="1676400" y="3792538"/>
          <p14:tracePt t="132875" x="1720850" y="3792538"/>
          <p14:tracePt t="132883" x="1765300" y="3786188"/>
          <p14:tracePt t="132892" x="1809750" y="3786188"/>
          <p14:tracePt t="132899" x="1841500" y="3786188"/>
          <p14:tracePt t="132907" x="1873250" y="3779838"/>
          <p14:tracePt t="132915" x="1917700" y="3779838"/>
          <p14:tracePt t="132923" x="1962150" y="3779838"/>
          <p14:tracePt t="132931" x="2006600" y="3779838"/>
          <p14:tracePt t="132937" x="2051050" y="3773488"/>
          <p14:tracePt t="132945" x="2097088" y="3773488"/>
          <p14:tracePt t="132953" x="2135188" y="3773488"/>
          <p14:tracePt t="132961" x="2179638" y="3773488"/>
          <p14:tracePt t="132968" x="2224088" y="3773488"/>
          <p14:tracePt t="132977" x="2268538" y="3773488"/>
          <p14:tracePt t="132984" x="2306638" y="3773488"/>
          <p14:tracePt t="132993" x="2344738" y="3773488"/>
          <p14:tracePt t="133001" x="2376488" y="3773488"/>
          <p14:tracePt t="133009" x="2408238" y="3773488"/>
          <p14:tracePt t="133016" x="2452688" y="3779838"/>
          <p14:tracePt t="133026" x="2497138" y="3786188"/>
          <p14:tracePt t="133033" x="2543175" y="3792538"/>
          <p14:tracePt t="133042" x="2587625" y="3792538"/>
          <p14:tracePt t="133048" x="2651125" y="3792538"/>
          <p14:tracePt t="133057" x="2695575" y="3792538"/>
          <p14:tracePt t="133063" x="2740025" y="3792538"/>
          <p14:tracePt t="133071" x="2778125" y="3792538"/>
          <p14:tracePt t="133079" x="2822575" y="3792538"/>
          <p14:tracePt t="133087" x="2854325" y="3792538"/>
          <p14:tracePt t="133095" x="2886075" y="3792538"/>
          <p14:tracePt t="133103" x="2930525" y="3792538"/>
          <p14:tracePt t="133111" x="2976563" y="3798888"/>
          <p14:tracePt t="133118" x="3033713" y="3811588"/>
          <p14:tracePt t="133127" x="3097213" y="3817938"/>
          <p14:tracePt t="133134" x="3160713" y="3817938"/>
          <p14:tracePt t="133143" x="3236913" y="3817938"/>
          <p14:tracePt t="133150" x="3319463" y="3798888"/>
          <p14:tracePt t="133159" x="3408363" y="3792538"/>
          <p14:tracePt t="133166" x="3473450" y="3779838"/>
          <p14:tracePt t="133175" x="3536950" y="3767138"/>
          <p14:tracePt t="133182" x="3606800" y="3748088"/>
          <p14:tracePt t="133199" x="3733800" y="3741738"/>
          <p14:tracePt t="133205" x="3797300" y="3735388"/>
          <p14:tracePt t="133212" x="3860800" y="3722688"/>
          <p14:tracePt t="133221" x="3919538" y="3716338"/>
          <p14:tracePt t="133229" x="3983038" y="3709988"/>
          <p14:tracePt t="133237" x="4052888" y="3703638"/>
          <p14:tracePt t="133245" x="4116388" y="3703638"/>
          <p14:tracePt t="133253" x="4179888" y="3703638"/>
          <p14:tracePt t="133261" x="4243388" y="3703638"/>
          <p14:tracePt t="133269" x="4306888" y="3703638"/>
          <p14:tracePt t="133277" x="4359275" y="3703638"/>
          <p14:tracePt t="133285" x="4403725" y="3703638"/>
          <p14:tracePt t="133293" x="4448175" y="3703638"/>
          <p14:tracePt t="133300" x="4492625" y="3703638"/>
          <p14:tracePt t="133309" x="4537075" y="3697288"/>
          <p14:tracePt t="133317" x="4606925" y="3697288"/>
          <p14:tracePt t="133325" x="4683125" y="3684588"/>
          <p14:tracePt t="133332" x="4746625" y="3684588"/>
          <p14:tracePt t="133342" x="4824413" y="3684588"/>
          <p14:tracePt t="133347" x="4887913" y="3684588"/>
          <p14:tracePt t="133355" x="4951413" y="3678238"/>
          <p14:tracePt t="133363" x="5014913" y="3678238"/>
          <p14:tracePt t="133371" x="5078413" y="3678238"/>
          <p14:tracePt t="133379" x="5122863" y="3678238"/>
          <p14:tracePt t="133387" x="5167313" y="3678238"/>
          <p14:tracePt t="133396" x="5211763" y="3678238"/>
          <p14:tracePt t="133403" x="5264150" y="3678238"/>
          <p14:tracePt t="133411" x="5327650" y="3678238"/>
          <p14:tracePt t="133419" x="5397500" y="3697288"/>
          <p14:tracePt t="133427" x="5461000" y="3703638"/>
          <p14:tracePt t="133434" x="5524500" y="3709988"/>
          <p14:tracePt t="133443" x="5568950" y="3709988"/>
          <p14:tracePt t="133451" x="5613400" y="3716338"/>
          <p14:tracePt t="133459" x="5645150" y="3716338"/>
          <p14:tracePt t="133466" x="5676900" y="3716338"/>
          <p14:tracePt t="133473" x="5722938" y="3716338"/>
          <p14:tracePt t="133481" x="5754688" y="3716338"/>
          <p14:tracePt t="133490" x="5786438" y="3716338"/>
          <p14:tracePt t="133497" x="5811838" y="3722688"/>
          <p14:tracePt t="133505" x="5837238" y="3722688"/>
          <p14:tracePt t="133513" x="5868988" y="3722688"/>
          <p14:tracePt t="133521" x="5900738" y="3722688"/>
          <p14:tracePt t="133529" x="5932488" y="3722688"/>
          <p14:tracePt t="133537" x="5964238" y="3722688"/>
          <p14:tracePt t="133545" x="5976938" y="3722688"/>
          <p14:tracePt t="133553" x="5995988" y="3722688"/>
          <p14:tracePt t="133561" x="6002338" y="3722688"/>
          <p14:tracePt t="133569" x="6015038" y="3722688"/>
          <p14:tracePt t="133577" x="6021388" y="3722688"/>
          <p14:tracePt t="133584" x="6027738" y="3722688"/>
          <p14:tracePt t="133593" x="6034088" y="3722688"/>
          <p14:tracePt t="133617" x="6040438" y="3722688"/>
          <p14:tracePt t="133623" x="6046788" y="3722688"/>
          <p14:tracePt t="133634" x="6053138" y="3722688"/>
          <p14:tracePt t="133687" x="6065838" y="3729038"/>
          <p14:tracePt t="133695" x="6072188" y="3735388"/>
          <p14:tracePt t="133703" x="6078538" y="3741738"/>
          <p14:tracePt t="133711" x="6091238" y="3748088"/>
          <p14:tracePt t="133719" x="6097588" y="3748088"/>
          <p14:tracePt t="133735" x="6110288" y="3748088"/>
          <p14:tracePt t="133743" x="6116638" y="3754438"/>
          <p14:tracePt t="133748" x="6129338" y="3754438"/>
          <p14:tracePt t="133757" x="6135688" y="3754438"/>
          <p14:tracePt t="133765" x="6142038" y="3754438"/>
          <p14:tracePt t="133773" x="6148388" y="3760788"/>
          <p14:tracePt t="133781" x="6154738" y="3760788"/>
          <p14:tracePt t="133797" x="6161088" y="3760788"/>
          <p14:tracePt t="133805" x="6167438" y="3760788"/>
          <p14:tracePt t="133813" x="6175375" y="3767138"/>
          <p14:tracePt t="133832" x="6181725" y="3767138"/>
          <p14:tracePt t="133845" x="6188075" y="3767138"/>
          <p14:tracePt t="134100" x="6188075" y="3773488"/>
          <p14:tracePt t="134108" x="6175375" y="3786188"/>
          <p14:tracePt t="134116" x="6161088" y="3798888"/>
          <p14:tracePt t="134126" x="6154738" y="3805238"/>
          <p14:tracePt t="134132" x="6142038" y="3805238"/>
          <p14:tracePt t="134142" x="6135688" y="3811588"/>
          <p14:tracePt t="134211" x="6135688" y="3817938"/>
          <p14:tracePt t="134227" x="6129338" y="3824288"/>
          <p14:tracePt t="134235" x="6116638" y="3824288"/>
          <p14:tracePt t="134243" x="6110288" y="3824288"/>
          <p14:tracePt t="134251" x="6097588" y="3824288"/>
          <p14:tracePt t="134259" x="6084888" y="3830638"/>
          <p14:tracePt t="134266" x="6053138" y="3830638"/>
          <p14:tracePt t="134275" x="6021388" y="3836988"/>
          <p14:tracePt t="134282" x="5976938" y="3843338"/>
          <p14:tracePt t="134291" x="5932488" y="3856038"/>
          <p14:tracePt t="134297" x="5913438" y="3862388"/>
          <p14:tracePt t="134305" x="5894388" y="3862388"/>
          <p14:tracePt t="134313" x="5888038" y="3862388"/>
          <p14:tracePt t="134321" x="5875338" y="3868738"/>
          <p14:tracePt t="134329" x="5862638" y="3868738"/>
          <p14:tracePt t="134337" x="5862638" y="3875088"/>
          <p14:tracePt t="134459" x="5856288" y="3875088"/>
          <p14:tracePt t="134587" x="5849938" y="3875088"/>
          <p14:tracePt t="134610" x="5849938" y="3881438"/>
          <p14:tracePt t="137668" x="5856288" y="3881438"/>
          <p14:tracePt t="137875" x="5849938" y="3887788"/>
          <p14:tracePt t="137883" x="5818188" y="3919538"/>
          <p14:tracePt t="137890" x="5805488" y="3938588"/>
          <p14:tracePt t="137898" x="5792788" y="3951288"/>
          <p14:tracePt t="137907" x="5780088" y="3970338"/>
          <p14:tracePt t="137915" x="5767388" y="3983038"/>
          <p14:tracePt t="137924" x="5754688" y="3995738"/>
          <p14:tracePt t="137939" x="5754688" y="4008438"/>
          <p14:tracePt t="137944" x="5754688" y="4027488"/>
          <p14:tracePt t="137953" x="5754688" y="4033838"/>
          <p14:tracePt t="137961" x="5767388" y="4046538"/>
          <p14:tracePt t="137969" x="5786438" y="4059238"/>
          <p14:tracePt t="137977" x="5799138" y="4073525"/>
          <p14:tracePt t="137986" x="5805488" y="4079875"/>
          <p14:tracePt t="137994" x="5811838" y="4079875"/>
          <p14:tracePt t="138017" x="5811838" y="4086225"/>
          <p14:tracePt t="138025" x="5811838" y="4092575"/>
          <p14:tracePt t="138049" x="5799138" y="4098925"/>
          <p14:tracePt t="138057" x="5792788" y="4098925"/>
          <p14:tracePt t="138065" x="5780088" y="4098925"/>
          <p14:tracePt t="138071" x="5761038" y="4098925"/>
          <p14:tracePt t="138079" x="5735638" y="4092575"/>
          <p14:tracePt t="138087" x="5702300" y="4079875"/>
          <p14:tracePt t="138094" x="5664200" y="4059238"/>
          <p14:tracePt t="138103" x="5626100" y="4027488"/>
          <p14:tracePt t="138111" x="5575300" y="3995738"/>
          <p14:tracePt t="138119" x="5518150" y="3951288"/>
          <p14:tracePt t="138127" x="5416550" y="3894138"/>
          <p14:tracePt t="138135" x="5295900" y="3836988"/>
          <p14:tracePt t="138143" x="5129213" y="3754438"/>
          <p14:tracePt t="138152" x="4900613" y="3646488"/>
          <p14:tracePt t="138159" x="4676775" y="3556000"/>
          <p14:tracePt t="138167" x="4429125" y="3441700"/>
          <p14:tracePt t="138175" x="4224338" y="3352800"/>
          <p14:tracePt t="138183" x="4040188" y="3270250"/>
          <p14:tracePt t="138191" x="3873500" y="3173413"/>
          <p14:tracePt t="138199" x="3740150" y="3084513"/>
          <p14:tracePt t="138207" x="3663950" y="3033713"/>
          <p14:tracePt t="138215" x="3606800" y="2982913"/>
          <p14:tracePt t="138221" x="3568700" y="2957513"/>
          <p14:tracePt t="138228" x="3517900" y="2906713"/>
          <p14:tracePt t="138238" x="3486150" y="2868613"/>
          <p14:tracePt t="138244" x="3473450" y="2855913"/>
          <p14:tracePt t="138254" x="3460750" y="2817813"/>
          <p14:tracePt t="138260" x="3448050" y="2805113"/>
          <p14:tracePt t="138269" x="3435350" y="2778125"/>
          <p14:tracePt t="138277" x="3414713" y="2746375"/>
          <p14:tracePt t="138285" x="3402013" y="2701925"/>
          <p14:tracePt t="138293" x="3376613" y="2663825"/>
          <p14:tracePt t="138301" x="3338513" y="2632075"/>
          <p14:tracePt t="138309" x="3300413" y="2606675"/>
          <p14:tracePt t="138317" x="3243263" y="2562225"/>
          <p14:tracePt t="138325" x="3173413" y="2511425"/>
          <p14:tracePt t="138333" x="3103563" y="2466975"/>
          <p14:tracePt t="138341" x="3027363" y="2435225"/>
          <p14:tracePt t="138349" x="2962275" y="2409825"/>
          <p14:tracePt t="138355" x="2892425" y="2390775"/>
          <p14:tracePt t="138362" x="2828925" y="2378075"/>
          <p14:tracePt t="138371" x="2771775" y="2365375"/>
          <p14:tracePt t="138378" x="2727325" y="2359025"/>
          <p14:tracePt t="138388" x="2682875" y="2344738"/>
          <p14:tracePt t="138394" x="2657475" y="2332038"/>
          <p14:tracePt t="138403" x="2644775" y="2325688"/>
          <p14:tracePt t="138411" x="2638425" y="2325688"/>
          <p14:tracePt t="138483" x="2632075" y="2325688"/>
          <p14:tracePt t="138488" x="2593975" y="2378075"/>
          <p14:tracePt t="138496" x="2568575" y="2435225"/>
          <p14:tracePt t="138505" x="2555875" y="2479675"/>
          <p14:tracePt t="138512" x="2536825" y="2505075"/>
          <p14:tracePt t="138521" x="2536825" y="2524125"/>
          <p14:tracePt t="138529" x="2530475" y="2536825"/>
          <p14:tracePt t="138537" x="2524125" y="2543175"/>
          <p14:tracePt t="138544" x="2509838" y="2555875"/>
          <p14:tracePt t="138553" x="2503488" y="2568575"/>
          <p14:tracePt t="138561" x="2503488" y="2574925"/>
          <p14:tracePt t="138570" x="2503488" y="2587625"/>
          <p14:tracePt t="138577" x="2497138" y="2593975"/>
          <p14:tracePt t="138631" x="2497138" y="2600325"/>
          <p14:tracePt t="138639" x="2497138" y="2606675"/>
          <p14:tracePt t="138652" x="2497138" y="2613025"/>
          <p14:tracePt t="139203" x="2503488" y="2613025"/>
          <p14:tracePt t="139239" x="2503488" y="2619375"/>
          <p14:tracePt t="139247" x="2509838" y="2619375"/>
          <p14:tracePt t="139255" x="2517775" y="2632075"/>
          <p14:tracePt t="139262" x="2530475" y="2632075"/>
          <p14:tracePt t="139311" x="2536825" y="2632075"/>
          <p14:tracePt t="139386" x="2536825" y="2638425"/>
          <p14:tracePt t="139401" x="2549525" y="2644775"/>
          <p14:tracePt t="139409" x="2593975" y="2644775"/>
          <p14:tracePt t="139417" x="2657475" y="2625725"/>
          <p14:tracePt t="139425" x="2733675" y="2613025"/>
          <p14:tracePt t="139433" x="2822575" y="2593975"/>
          <p14:tracePt t="139441" x="2873375" y="2574925"/>
          <p14:tracePt t="139451" x="2943225" y="2568575"/>
          <p14:tracePt t="139459" x="2982913" y="2568575"/>
          <p14:tracePt t="139467" x="3027363" y="2562225"/>
          <p14:tracePt t="139475" x="3084513" y="2555875"/>
          <p14:tracePt t="139483" x="3141663" y="2549525"/>
          <p14:tracePt t="139493" x="3205163" y="2530475"/>
          <p14:tracePt t="139498" x="3281363" y="2511425"/>
          <p14:tracePt t="139506" x="3357563" y="2498725"/>
          <p14:tracePt t="139514" x="3414713" y="2479675"/>
          <p14:tracePt t="139526" x="3479800" y="2466975"/>
          <p14:tracePt t="139531" x="3575050" y="2447925"/>
          <p14:tracePt t="139538" x="3657600" y="2447925"/>
          <p14:tracePt t="139549" x="3714750" y="2447925"/>
          <p14:tracePt t="139557" x="3765550" y="2447925"/>
          <p14:tracePt t="139565" x="3822700" y="2454275"/>
          <p14:tracePt t="139572" x="3860800" y="2473325"/>
          <p14:tracePt t="139581" x="3887788" y="2479675"/>
          <p14:tracePt t="139588" x="3919538" y="2486025"/>
          <p14:tracePt t="139597" x="3963988" y="2486025"/>
          <p14:tracePt t="139605" x="4008438" y="2486025"/>
          <p14:tracePt t="139613" x="4046538" y="2486025"/>
          <p14:tracePt t="139621" x="4078288" y="2486025"/>
          <p14:tracePt t="139631" x="4103688" y="2486025"/>
          <p14:tracePt t="139639" x="4116388" y="2486025"/>
          <p14:tracePt t="139647" x="4122738" y="2486025"/>
          <p14:tracePt t="139655" x="4122738" y="2492375"/>
          <p14:tracePt t="139663" x="4122738" y="2498725"/>
          <p14:tracePt t="139681" x="4135438" y="2511425"/>
          <p14:tracePt t="139689" x="4186238" y="2524125"/>
          <p14:tracePt t="139697" x="4249738" y="2543175"/>
          <p14:tracePt t="139705" x="4338638" y="2549525"/>
          <p14:tracePt t="139713" x="4422775" y="2549525"/>
          <p14:tracePt t="139721" x="4505325" y="2549525"/>
          <p14:tracePt t="139728" x="4568825" y="2549525"/>
          <p14:tracePt t="139737" x="4632325" y="2549525"/>
          <p14:tracePt t="139744" x="4676775" y="2549525"/>
          <p14:tracePt t="139753" x="4702175" y="2549525"/>
          <p14:tracePt t="139760" x="4702175" y="2555875"/>
          <p14:tracePt t="139792" x="4702175" y="2549525"/>
          <p14:tracePt t="139802" x="4702175" y="2536825"/>
          <p14:tracePt t="139806" x="4702175" y="2530475"/>
          <p14:tracePt t="139815" x="4702175" y="2524125"/>
          <p14:tracePt t="139911" x="4702175" y="2517775"/>
          <p14:tracePt t="140049" x="4702175" y="2511425"/>
          <p14:tracePt t="144489" x="4708525" y="2530475"/>
          <p14:tracePt t="144496" x="4740275" y="2606675"/>
          <p14:tracePt t="144504" x="4759325" y="2701925"/>
          <p14:tracePt t="144513" x="4772025" y="2765425"/>
          <p14:tracePt t="144521" x="4778375" y="2798763"/>
          <p14:tracePt t="144529" x="4791075" y="2811463"/>
          <p14:tracePt t="144538" x="4811713" y="2824163"/>
          <p14:tracePt t="144545" x="4830763" y="2836863"/>
          <p14:tracePt t="144553" x="4862513" y="2836863"/>
          <p14:tracePt t="144561" x="4887913" y="2836863"/>
          <p14:tracePt t="144568" x="4919663" y="2836863"/>
          <p14:tracePt t="144576" x="4932363" y="2836863"/>
          <p14:tracePt t="144585" x="4951413" y="2836863"/>
          <p14:tracePt t="144595" x="4983163" y="2830513"/>
          <p14:tracePt t="144603" x="5065713" y="2830513"/>
          <p14:tracePt t="144611" x="5283200" y="2811463"/>
          <p14:tracePt t="144619" x="5695950" y="2778125"/>
          <p14:tracePt t="144627" x="6161088" y="2682875"/>
          <p14:tracePt t="144634" x="6613525" y="2549525"/>
          <p14:tracePt t="144643" x="6945313" y="2447925"/>
          <p14:tracePt t="144650" x="7207250" y="2365375"/>
          <p14:tracePt t="144656" x="7353300" y="2319338"/>
          <p14:tracePt t="144667" x="7461250" y="2300288"/>
          <p14:tracePt t="144675" x="7570788" y="2274888"/>
          <p14:tracePt t="144682" x="7640638" y="2249488"/>
          <p14:tracePt t="144690" x="7653338" y="2236788"/>
          <p14:tracePt t="144699" x="7659688" y="2230438"/>
          <p14:tracePt t="144706" x="7672388" y="2217738"/>
          <p14:tracePt t="144715" x="7678738" y="2198688"/>
          <p14:tracePt t="144722" x="7685088" y="2166938"/>
          <p14:tracePt t="144731" x="7685088" y="2122488"/>
          <p14:tracePt t="144738" x="7685088" y="2078038"/>
          <p14:tracePt t="144747" x="7678738" y="2033588"/>
          <p14:tracePt t="144754" x="7666038" y="2008188"/>
          <p14:tracePt t="144763" x="7634288" y="1970088"/>
          <p14:tracePt t="144771" x="7596188" y="1931988"/>
          <p14:tracePt t="144779" x="7537450" y="1905000"/>
          <p14:tracePt t="144788" x="7467600" y="1892300"/>
          <p14:tracePt t="144793" x="7404100" y="1873250"/>
          <p14:tracePt t="144801" x="7327900" y="1854200"/>
          <p14:tracePt t="144809" x="7251700" y="1847850"/>
          <p14:tracePt t="144817" x="7175500" y="1841500"/>
          <p14:tracePt t="144825" x="7078663" y="1841500"/>
          <p14:tracePt t="144833" x="7008813" y="1841500"/>
          <p14:tracePt t="144841" x="6919913" y="1841500"/>
          <p14:tracePt t="144849" x="6843713" y="1860550"/>
          <p14:tracePt t="144856" x="6761163" y="1873250"/>
          <p14:tracePt t="144865" x="6684963" y="1892300"/>
          <p14:tracePt t="144872" x="6613525" y="1917700"/>
          <p14:tracePt t="144881" x="6550025" y="1951038"/>
          <p14:tracePt t="144888" x="6492875" y="2001838"/>
          <p14:tracePt t="144897" x="6429375" y="2033588"/>
          <p14:tracePt t="144905" x="6391275" y="2065338"/>
          <p14:tracePt t="144913" x="6378575" y="2084388"/>
          <p14:tracePt t="144921" x="6365875" y="2097088"/>
          <p14:tracePt t="144926" x="6353175" y="2109788"/>
          <p14:tracePt t="144935" x="6340475" y="2116138"/>
          <p14:tracePt t="144943" x="6334125" y="2122488"/>
          <p14:tracePt t="144951" x="6327775" y="2122488"/>
          <p14:tracePt t="144959" x="6327775" y="2128838"/>
          <p14:tracePt t="145004" x="6321425" y="2128838"/>
          <p14:tracePt t="145031" x="6315075" y="2128838"/>
          <p14:tracePt t="145051" x="6302375" y="2141538"/>
          <p14:tracePt t="145058" x="6289675" y="2147888"/>
          <p14:tracePt t="145064" x="6264275" y="2160588"/>
          <p14:tracePt t="145072" x="6219825" y="2192338"/>
          <p14:tracePt t="145081" x="6161088" y="2230438"/>
          <p14:tracePt t="145088" x="6078538" y="2281238"/>
          <p14:tracePt t="145097" x="6021388" y="2312988"/>
          <p14:tracePt t="145104" x="5964238" y="2344738"/>
          <p14:tracePt t="145113" x="5919788" y="2378075"/>
          <p14:tracePt t="145121" x="5907088" y="2390775"/>
          <p14:tracePt t="145129" x="5900738" y="2397125"/>
          <p14:tracePt t="145243" x="5907088" y="2397125"/>
          <p14:tracePt t="145250" x="5913438" y="2384425"/>
          <p14:tracePt t="145261" x="5926138" y="2378075"/>
          <p14:tracePt t="145268" x="5938838" y="2365375"/>
          <p14:tracePt t="145277" x="5951538" y="2351088"/>
          <p14:tracePt t="145285" x="5957888" y="2338388"/>
          <p14:tracePt t="145293" x="5970588" y="2338388"/>
          <p14:tracePt t="145301" x="5976938" y="2338388"/>
          <p14:tracePt t="146610" x="5964238" y="2359025"/>
          <p14:tracePt t="146618" x="5938838" y="2384425"/>
          <p14:tracePt t="146627" x="5926138" y="2422525"/>
          <p14:tracePt t="146635" x="5913438" y="2466975"/>
          <p14:tracePt t="146643" x="5900738" y="2492375"/>
          <p14:tracePt t="146651" x="5888038" y="2505075"/>
          <p14:tracePt t="146659" x="5881688" y="2511425"/>
          <p14:tracePt t="146667" x="5875338" y="2524125"/>
          <p14:tracePt t="146675" x="5875338" y="2530475"/>
          <p14:tracePt t="146682" x="5875338" y="2536825"/>
          <p14:tracePt t="146688" x="5875338" y="2549525"/>
          <p14:tracePt t="146697" x="5868988" y="2562225"/>
          <p14:tracePt t="146704" x="5862638" y="2581275"/>
          <p14:tracePt t="146713" x="5849938" y="2606675"/>
          <p14:tracePt t="146720" x="5830888" y="2638425"/>
          <p14:tracePt t="146729" x="5811838" y="2676525"/>
          <p14:tracePt t="146736" x="5786438" y="2720975"/>
          <p14:tracePt t="146745" x="5767388" y="2771775"/>
          <p14:tracePt t="146753" x="5722938" y="2817813"/>
          <p14:tracePt t="146762" x="5689600" y="2868613"/>
          <p14:tracePt t="146769" x="5638800" y="2919413"/>
          <p14:tracePt t="146778" x="5594350" y="2957513"/>
          <p14:tracePt t="146785" x="5543550" y="2989263"/>
          <p14:tracePt t="146793" x="5486400" y="3040063"/>
          <p14:tracePt t="146801" x="5429250" y="3090863"/>
          <p14:tracePt t="146809" x="5365750" y="3135313"/>
          <p14:tracePt t="146816" x="5302250" y="3173413"/>
          <p14:tracePt t="146823" x="5230813" y="3211513"/>
          <p14:tracePt t="146831" x="5167313" y="3238500"/>
          <p14:tracePt t="146838" x="5078413" y="3263900"/>
          <p14:tracePt t="146847" x="4983163" y="3289300"/>
          <p14:tracePt t="146854" x="4894263" y="3321050"/>
          <p14:tracePt t="146863" x="4778375" y="3371850"/>
          <p14:tracePt t="146870" x="4645025" y="3422650"/>
          <p14:tracePt t="146879" x="4530725" y="3460750"/>
          <p14:tracePt t="146886" x="4422775" y="3486150"/>
          <p14:tracePt t="146895" x="4325938" y="3505200"/>
          <p14:tracePt t="146902" x="4249738" y="3524250"/>
          <p14:tracePt t="146911" x="4160838" y="3536950"/>
          <p14:tracePt t="146919" x="4084638" y="3556000"/>
          <p14:tracePt t="146927" x="4014788" y="3575050"/>
          <p14:tracePt t="146935" x="3938588" y="3587750"/>
          <p14:tracePt t="146943" x="3835400" y="3606800"/>
          <p14:tracePt t="146950" x="3759200" y="3625850"/>
          <p14:tracePt t="146959" x="3657600" y="3638550"/>
          <p14:tracePt t="146967" x="3562350" y="3659188"/>
          <p14:tracePt t="146973" x="3473450" y="3678238"/>
          <p14:tracePt t="146981" x="3382963" y="3703638"/>
          <p14:tracePt t="146988" x="3306763" y="3722688"/>
          <p14:tracePt t="146997" x="3255963" y="3729038"/>
          <p14:tracePt t="147004" x="3186113" y="3741738"/>
          <p14:tracePt t="147013" x="3122613" y="3754438"/>
          <p14:tracePt t="147020" x="3059113" y="3754438"/>
          <p14:tracePt t="147029" x="3001963" y="3741738"/>
          <p14:tracePt t="147036" x="2955925" y="3729038"/>
          <p14:tracePt t="147045" x="2930525" y="3709988"/>
          <p14:tracePt t="147052" x="2905125" y="3697288"/>
          <p14:tracePt t="147062" x="2892425" y="3684588"/>
          <p14:tracePt t="147069" x="2873375" y="3671888"/>
          <p14:tracePt t="147077" x="2860675" y="3659188"/>
          <p14:tracePt t="147086" x="2854325" y="3646488"/>
          <p14:tracePt t="147093" x="2847975" y="3632200"/>
          <p14:tracePt t="147101" x="2841625" y="3619500"/>
          <p14:tracePt t="147109" x="2828925" y="3594100"/>
          <p14:tracePt t="147116" x="2822575" y="3581400"/>
          <p14:tracePt t="147125" x="2816225" y="3568700"/>
          <p14:tracePt t="147133" x="2809875" y="3562350"/>
          <p14:tracePt t="147141" x="2803525" y="3549650"/>
          <p14:tracePt t="147148" x="2803525" y="3536950"/>
          <p14:tracePt t="147157" x="2803525" y="3530600"/>
          <p14:tracePt t="147164" x="2803525" y="3517900"/>
          <p14:tracePt t="147173" x="2803525" y="3511550"/>
          <p14:tracePt t="147182" x="2803525" y="3498850"/>
          <p14:tracePt t="147191" x="2809875" y="3486150"/>
          <p14:tracePt t="147202" x="2822575" y="3467100"/>
          <p14:tracePt t="147207" x="2835275" y="3448050"/>
          <p14:tracePt t="147214" x="2847975" y="3435350"/>
          <p14:tracePt t="147223" x="2867025" y="3409950"/>
          <p14:tracePt t="147232" x="2879725" y="3390900"/>
          <p14:tracePt t="147241" x="2892425" y="3378200"/>
          <p14:tracePt t="147247" x="2898775" y="3365500"/>
          <p14:tracePt t="147254" x="2911475" y="3352800"/>
          <p14:tracePt t="147265" x="2924175" y="3346450"/>
          <p14:tracePt t="147273" x="2936875" y="3340100"/>
          <p14:tracePt t="147281" x="2936875" y="3333750"/>
          <p14:tracePt t="147289" x="2949575" y="3327400"/>
          <p14:tracePt t="147297" x="2955925" y="3321050"/>
          <p14:tracePt t="147304" x="2962275" y="3308350"/>
          <p14:tracePt t="147313" x="2976563" y="3295650"/>
          <p14:tracePt t="147323" x="2989263" y="3282950"/>
          <p14:tracePt t="147331" x="3001963" y="3270250"/>
          <p14:tracePt t="147339" x="3014663" y="3263900"/>
          <p14:tracePt t="147347" x="3021013" y="3257550"/>
          <p14:tracePt t="147354" x="3027363" y="3244850"/>
          <p14:tracePt t="147364" x="3040063" y="3238500"/>
          <p14:tracePt t="147370" x="3046413" y="3238500"/>
          <p14:tracePt t="147380" x="3046413" y="3232150"/>
          <p14:tracePt t="147502" x="3052763" y="3232150"/>
          <p14:tracePt t="147593" x="3059113" y="3232150"/>
          <p14:tracePt t="147678" x="3065463" y="3232150"/>
          <p14:tracePt t="147686" x="3071813" y="3238500"/>
          <p14:tracePt t="147695" x="3078163" y="3244850"/>
          <p14:tracePt t="147714" x="3084513" y="3244850"/>
          <p14:tracePt t="147722" x="3084513" y="3251200"/>
          <p14:tracePt t="147763" x="3090863" y="3257550"/>
          <p14:tracePt t="147783" x="3097213" y="3257550"/>
          <p14:tracePt t="147884" x="3103563" y="3257550"/>
          <p14:tracePt t="152661" x="3103563" y="3270250"/>
          <p14:tracePt t="152668" x="3065463" y="3321050"/>
          <p14:tracePt t="152676" x="3008313" y="3390900"/>
          <p14:tracePt t="152685" x="2962275" y="3460750"/>
          <p14:tracePt t="152693" x="2936875" y="3505200"/>
          <p14:tracePt t="152701" x="2924175" y="3549650"/>
          <p14:tracePt t="152709" x="2917825" y="3594100"/>
          <p14:tracePt t="152716" x="2917825" y="3613150"/>
          <p14:tracePt t="152725" x="2917825" y="3619500"/>
          <p14:tracePt t="152739" x="2924175" y="3613150"/>
          <p14:tracePt t="152747" x="2936875" y="3600450"/>
          <p14:tracePt t="152755" x="2943225" y="3587750"/>
          <p14:tracePt t="152772" x="2911475" y="3606800"/>
          <p14:tracePt t="152779" x="2841625" y="3678238"/>
          <p14:tracePt t="152787" x="2740025" y="3741738"/>
          <p14:tracePt t="152794" x="2651125" y="3798888"/>
          <p14:tracePt t="152803" x="2549525" y="3849688"/>
          <p14:tracePt t="152811" x="2427288" y="3913188"/>
          <p14:tracePt t="152819" x="2287588" y="3976688"/>
          <p14:tracePt t="152827" x="2173288" y="4014788"/>
          <p14:tracePt t="152835" x="2058988" y="4052888"/>
          <p14:tracePt t="152843" x="1981200" y="4073525"/>
          <p14:tracePt t="152851" x="1930400" y="4073525"/>
          <p14:tracePt t="152859" x="1892300" y="4059238"/>
          <p14:tracePt t="152866" x="1873250" y="4046538"/>
          <p14:tracePt t="152875" x="1860550" y="4040188"/>
          <p14:tracePt t="152881" x="1841500" y="4027488"/>
          <p14:tracePt t="152890" x="1816100" y="4014788"/>
          <p14:tracePt t="152897" x="1778000" y="3995738"/>
          <p14:tracePt t="152906" x="1733550" y="3995738"/>
          <p14:tracePt t="152913" x="1695450" y="3995738"/>
          <p14:tracePt t="152923" x="1651000" y="3995738"/>
          <p14:tracePt t="152929" x="1585913" y="3995738"/>
          <p14:tracePt t="152938" x="1528763" y="4002088"/>
          <p14:tracePt t="152945" x="1484313" y="4002088"/>
          <p14:tracePt t="152953" x="1465263" y="4002088"/>
          <p14:tracePt t="152960" x="1446213" y="4002088"/>
          <p14:tracePt t="152969" x="1433513" y="4002088"/>
          <p14:tracePt t="152976" x="1427163" y="4002088"/>
          <p14:tracePt t="152985" x="1414463" y="3989388"/>
          <p14:tracePt t="152993" x="1401763" y="3976688"/>
          <p14:tracePt t="153001" x="1395413" y="3970338"/>
          <p14:tracePt t="153010" x="1382713" y="3932238"/>
          <p14:tracePt t="153015" x="1370013" y="3913188"/>
          <p14:tracePt t="153023" x="1350963" y="3906838"/>
          <p14:tracePt t="153030" x="1319213" y="3894138"/>
          <p14:tracePt t="153039" x="1262063" y="3875088"/>
          <p14:tracePt t="153047" x="1217613" y="3868738"/>
          <p14:tracePt t="153055" x="1166813" y="3868738"/>
          <p14:tracePt t="153063" x="1120775" y="3868738"/>
          <p14:tracePt t="153073" x="1076325" y="3881438"/>
          <p14:tracePt t="153079" x="1031875" y="3900488"/>
          <p14:tracePt t="153087" x="993775" y="3913188"/>
          <p14:tracePt t="153094" x="974725" y="3919538"/>
          <p14:tracePt t="153103" x="962025" y="3925888"/>
          <p14:tracePt t="153111" x="955675" y="3925888"/>
          <p14:tracePt t="153118" x="949325" y="3925888"/>
          <p14:tracePt t="153169" x="942975" y="3925888"/>
          <p14:tracePt t="153205" x="936625" y="3925888"/>
          <p14:tracePt t="153294" x="936625" y="3919538"/>
          <p14:tracePt t="153492" x="930275" y="3919538"/>
          <p14:tracePt t="153504" x="930275" y="3913188"/>
          <p14:tracePt t="153512" x="930275" y="3906838"/>
          <p14:tracePt t="153522" x="923925" y="3906838"/>
          <p14:tracePt t="153529" x="917575" y="3900488"/>
          <p14:tracePt t="153537" x="911225" y="3894138"/>
          <p14:tracePt t="153545" x="911225" y="3887788"/>
          <p14:tracePt t="153553" x="904875" y="3887788"/>
          <p14:tracePt t="153558" x="898525" y="3887788"/>
          <p14:tracePt t="153571" x="898525" y="3881438"/>
          <p14:tracePt t="153614" x="898525" y="3875088"/>
          <p14:tracePt t="153626" x="892175" y="3875088"/>
          <p14:tracePt t="153635" x="885825" y="3875088"/>
          <p14:tracePt t="153642" x="879475" y="3875088"/>
          <p14:tracePt t="153651" x="879475" y="3868738"/>
          <p14:tracePt t="153667" x="873125" y="3862388"/>
          <p14:tracePt t="157977" x="873125" y="3868738"/>
          <p14:tracePt t="158103" x="879475" y="3868738"/>
          <p14:tracePt t="158110" x="892175" y="3881438"/>
          <p14:tracePt t="158126" x="904875" y="3887788"/>
          <p14:tracePt t="158135" x="911225" y="3887788"/>
          <p14:tracePt t="158142" x="917575" y="3887788"/>
          <p14:tracePt t="158152" x="930275" y="3887788"/>
          <p14:tracePt t="158159" x="936625" y="3887788"/>
          <p14:tracePt t="158167" x="942975" y="3887788"/>
          <p14:tracePt t="158175" x="949325" y="3887788"/>
          <p14:tracePt t="158181" x="955675" y="3887788"/>
          <p14:tracePt t="158189" x="962025" y="3887788"/>
          <p14:tracePt t="158197" x="968375" y="3887788"/>
          <p14:tracePt t="158204" x="974725" y="3887788"/>
          <p14:tracePt t="158213" x="987425" y="3887788"/>
          <p14:tracePt t="158221" x="1000125" y="3887788"/>
          <p14:tracePt t="158228" x="1006475" y="3875088"/>
          <p14:tracePt t="158237" x="1019175" y="3868738"/>
          <p14:tracePt t="158244" x="1031875" y="3862388"/>
          <p14:tracePt t="158253" x="1057275" y="3849688"/>
          <p14:tracePt t="158260" x="1089025" y="3836988"/>
          <p14:tracePt t="158269" x="1127125" y="3830638"/>
          <p14:tracePt t="158276" x="1173163" y="3811588"/>
          <p14:tracePt t="158286" x="1211263" y="3805238"/>
          <p14:tracePt t="158292" x="1243013" y="3798888"/>
          <p14:tracePt t="158302" x="1274763" y="3798888"/>
          <p14:tracePt t="158309" x="1300163" y="3792538"/>
          <p14:tracePt t="158317" x="1325563" y="3786188"/>
          <p14:tracePt t="158322" x="1338263" y="3786188"/>
          <p14:tracePt t="158330" x="1344613" y="3786188"/>
          <p14:tracePt t="158338" x="1357313" y="3779838"/>
          <p14:tracePt t="158347" x="1363663" y="3779838"/>
          <p14:tracePt t="158355" x="1370013" y="3779838"/>
          <p14:tracePt t="158363" x="1376363" y="3779838"/>
          <p14:tracePt t="158371" x="1382713" y="3779838"/>
          <p14:tracePt t="158387" x="1389063" y="3779838"/>
          <p14:tracePt t="158394" x="1395413" y="3779838"/>
          <p14:tracePt t="158403" x="1408113" y="3779838"/>
          <p14:tracePt t="158410" x="1420813" y="3779838"/>
          <p14:tracePt t="158419" x="1433513" y="3779838"/>
          <p14:tracePt t="158426" x="1439863" y="3779838"/>
          <p14:tracePt t="158435" x="1452563" y="3773488"/>
          <p14:tracePt t="158442" x="1458913" y="3773488"/>
          <p14:tracePt t="158451" x="1471613" y="3773488"/>
          <p14:tracePt t="158458" x="1477963" y="3767138"/>
          <p14:tracePt t="158465" x="1490663" y="3767138"/>
          <p14:tracePt t="158473" x="1503363" y="3767138"/>
          <p14:tracePt t="158489" x="1509713" y="3767138"/>
          <p14:tracePt t="158497" x="1522413" y="3760788"/>
          <p14:tracePt t="158505" x="1528763" y="3760788"/>
          <p14:tracePt t="158513" x="1535113" y="3760788"/>
          <p14:tracePt t="158521" x="1541463" y="3760788"/>
          <p14:tracePt t="158537" x="1547813" y="3760788"/>
          <p14:tracePt t="158544" x="1560513" y="3760788"/>
          <p14:tracePt t="158560" x="1566863" y="3760788"/>
          <p14:tracePt t="158577" x="1573213" y="3760788"/>
          <p14:tracePt t="158643" x="1579563" y="3754438"/>
          <p14:tracePt t="158650" x="1585913" y="3754438"/>
          <p14:tracePt t="158674" x="1592263" y="3754438"/>
          <p14:tracePt t="158752" x="1606550" y="3754438"/>
          <p14:tracePt t="158765" x="1612900" y="3754438"/>
          <p14:tracePt t="161852" x="1612900" y="3760788"/>
          <p14:tracePt t="161882" x="1619250" y="3767138"/>
          <p14:tracePt t="161888" x="1625600" y="3767138"/>
          <p14:tracePt t="161898" x="1631950" y="3773488"/>
          <p14:tracePt t="161905" x="1644650" y="3786188"/>
          <p14:tracePt t="161914" x="1644650" y="3792538"/>
          <p14:tracePt t="161921" x="1651000" y="3792538"/>
          <p14:tracePt t="161929" x="1670050" y="3779838"/>
          <p14:tracePt t="161937" x="1708150" y="3760788"/>
          <p14:tracePt t="161943" x="1746250" y="3741738"/>
          <p14:tracePt t="161951" x="1765300" y="3729038"/>
          <p14:tracePt t="161959" x="1797050" y="3716338"/>
          <p14:tracePt t="161967" x="1835150" y="3703638"/>
          <p14:tracePt t="161974" x="1879600" y="3690938"/>
          <p14:tracePt t="161983" x="1905000" y="3678238"/>
          <p14:tracePt t="161990" x="1943100" y="3659188"/>
          <p14:tracePt t="161999" x="1955800" y="3646488"/>
          <p14:tracePt t="162006" x="1968500" y="3646488"/>
          <p14:tracePt t="162015" x="1974850" y="3638550"/>
          <p14:tracePt t="162022" x="1981200" y="3632200"/>
          <p14:tracePt t="162106" x="1987550" y="3632200"/>
          <p14:tracePt t="162158" x="1993900" y="3632200"/>
          <p14:tracePt t="162178" x="2000250" y="3632200"/>
          <p14:tracePt t="162250" x="2006600" y="3632200"/>
          <p14:tracePt t="162262" x="2006600" y="3646488"/>
          <p14:tracePt t="162271" x="2006600" y="3659188"/>
          <p14:tracePt t="162279" x="2006600" y="3665538"/>
          <p14:tracePt t="162287" x="2006600" y="3671888"/>
          <p14:tracePt t="162295" x="2006600" y="3678238"/>
          <p14:tracePt t="162302" x="2006600" y="3684588"/>
          <p14:tracePt t="162311" x="2006600" y="3697288"/>
          <p14:tracePt t="162318" x="2000250" y="3697288"/>
          <p14:tracePt t="162331" x="2000250" y="3703638"/>
          <p14:tracePt t="162338" x="1993900" y="3703638"/>
          <p14:tracePt t="162345" x="1993900" y="3709988"/>
          <p14:tracePt t="162353" x="1987550" y="3709988"/>
          <p14:tracePt t="162361" x="1987550" y="3716338"/>
          <p14:tracePt t="162369" x="1981200" y="3722688"/>
          <p14:tracePt t="162417" x="1974850" y="3729038"/>
          <p14:tracePt t="162437" x="1968500" y="3729038"/>
          <p14:tracePt t="162444" x="1962150" y="3729038"/>
          <p14:tracePt t="162666" x="1955800" y="3729038"/>
          <p14:tracePt t="163063" x="1955800" y="3735388"/>
          <p14:tracePt t="163071" x="1987550" y="3754438"/>
          <p14:tracePt t="163080" x="2025650" y="3773488"/>
          <p14:tracePt t="163087" x="2038350" y="3786188"/>
          <p14:tracePt t="163095" x="2051050" y="3792538"/>
          <p14:tracePt t="163106" x="2051050" y="3798888"/>
          <p14:tracePt t="163119" x="2058988" y="3805238"/>
          <p14:tracePt t="163127" x="2065338" y="3805238"/>
          <p14:tracePt t="163171" x="2071688" y="3811588"/>
          <p14:tracePt t="163179" x="2084388" y="3817938"/>
          <p14:tracePt t="163187" x="2097088" y="3817938"/>
          <p14:tracePt t="163195" x="2122488" y="3817938"/>
          <p14:tracePt t="163204" x="2147888" y="3817938"/>
          <p14:tracePt t="163220" x="2192338" y="3817938"/>
          <p14:tracePt t="163229" x="2230438" y="3817938"/>
          <p14:tracePt t="163237" x="2262188" y="3811588"/>
          <p14:tracePt t="163245" x="2306638" y="3811588"/>
          <p14:tracePt t="163254" x="2332038" y="3798888"/>
          <p14:tracePt t="163262" x="2351088" y="3792538"/>
          <p14:tracePt t="163270" x="2363788" y="3786188"/>
          <p14:tracePt t="163279" x="2376488" y="3786188"/>
          <p14:tracePt t="163287" x="2389188" y="3786188"/>
          <p14:tracePt t="163295" x="2389188" y="3779838"/>
          <p14:tracePt t="163366" x="2395538" y="3779838"/>
          <p14:tracePt t="163379" x="2401888" y="3779838"/>
          <p14:tracePt t="163393" x="2414588" y="3779838"/>
          <p14:tracePt t="163400" x="2427288" y="3773488"/>
          <p14:tracePt t="163409" x="2433638" y="3767138"/>
          <p14:tracePt t="163416" x="2452688" y="3760788"/>
          <p14:tracePt t="163425" x="2471738" y="3754438"/>
          <p14:tracePt t="163432" x="2490788" y="3741738"/>
          <p14:tracePt t="163441" x="2503488" y="3729038"/>
          <p14:tracePt t="163449" x="2517775" y="3716338"/>
          <p14:tracePt t="163456" x="2530475" y="3709988"/>
          <p14:tracePt t="163465" x="2543175" y="3709988"/>
          <p14:tracePt t="163524" x="2549525" y="3709988"/>
          <p14:tracePt t="163534" x="2555875" y="3709988"/>
          <p14:tracePt t="163551" x="2562225" y="3709988"/>
          <p14:tracePt t="163558" x="2574925" y="3709988"/>
          <p14:tracePt t="163567" x="2587625" y="3709988"/>
          <p14:tracePt t="163575" x="2600325" y="3709988"/>
          <p14:tracePt t="163582" x="2619375" y="3709988"/>
          <p14:tracePt t="163591" x="2625725" y="3709988"/>
          <p14:tracePt t="163599" x="2644775" y="3709988"/>
          <p14:tracePt t="163606" x="2663825" y="3709988"/>
          <p14:tracePt t="163615" x="2682875" y="3709988"/>
          <p14:tracePt t="163622" x="2695575" y="3709988"/>
          <p14:tracePt t="163631" x="2714625" y="3709988"/>
          <p14:tracePt t="163638" x="2720975" y="3709988"/>
          <p14:tracePt t="163647" x="2733675" y="3703638"/>
          <p14:tracePt t="163654" x="2746375" y="3703638"/>
          <p14:tracePt t="163756" x="2752725" y="3703638"/>
          <p14:tracePt t="163772" x="2759075" y="3703638"/>
          <p14:tracePt t="163830" x="2759075" y="3709988"/>
          <p14:tracePt t="163841" x="2771775" y="3709988"/>
          <p14:tracePt t="163849" x="2778125" y="3716338"/>
          <p14:tracePt t="163856" x="2784475" y="3722688"/>
          <p14:tracePt t="163865" x="2797175" y="3735388"/>
          <p14:tracePt t="163872" x="2809875" y="3735388"/>
          <p14:tracePt t="163881" x="2816225" y="3741738"/>
          <p14:tracePt t="163888" x="2835275" y="3754438"/>
          <p14:tracePt t="163897" x="2854325" y="3754438"/>
          <p14:tracePt t="163904" x="2873375" y="3754438"/>
          <p14:tracePt t="163913" x="2886075" y="3754438"/>
          <p14:tracePt t="163920" x="2905125" y="3754438"/>
          <p14:tracePt t="163931" x="2911475" y="3754438"/>
          <p14:tracePt t="163938" x="2924175" y="3754438"/>
          <p14:tracePt t="163947" x="2936875" y="3754438"/>
          <p14:tracePt t="163954" x="2943225" y="3754438"/>
          <p14:tracePt t="172645" x="2949575" y="3754438"/>
          <p14:tracePt t="172652" x="2962275" y="3754438"/>
          <p14:tracePt t="172658" x="2968625" y="3754438"/>
          <p14:tracePt t="172667" x="2982913" y="3773488"/>
          <p14:tracePt t="172674" x="2989263" y="3792538"/>
          <p14:tracePt t="172698" x="2989263" y="3798888"/>
          <p14:tracePt t="172705" x="3001963" y="3830638"/>
          <p14:tracePt t="172713" x="3001963" y="3836988"/>
          <p14:tracePt t="172809" x="3008313" y="3836988"/>
          <p14:tracePt t="172816" x="3014663" y="3836988"/>
          <p14:tracePt t="172842" x="3021013" y="3836988"/>
          <p14:tracePt t="172850" x="3027363" y="3836988"/>
          <p14:tracePt t="172910" x="3027363" y="3830638"/>
          <p14:tracePt t="172918" x="3033713" y="3824288"/>
          <p14:tracePt t="172935" x="3033713" y="3836988"/>
          <p14:tracePt t="172942" x="3033713" y="3843338"/>
          <p14:tracePt t="172951" x="3021013" y="3856038"/>
          <p14:tracePt t="172958" x="3021013" y="3868738"/>
          <p14:tracePt t="172980" x="3027363" y="3868738"/>
          <p14:tracePt t="172989" x="3033713" y="3868738"/>
          <p14:tracePt t="172996" x="3033713" y="3862388"/>
          <p14:tracePt t="173005" x="3033713" y="3849688"/>
          <p14:tracePt t="173012" x="3033713" y="3843338"/>
          <p14:tracePt t="173021" x="3027363" y="3836988"/>
          <p14:tracePt t="173028" x="3014663" y="3836988"/>
          <p14:tracePt t="173037" x="2995613" y="3836988"/>
          <p14:tracePt t="173045" x="2989263" y="3843338"/>
          <p14:tracePt t="173053" x="2968625" y="3849688"/>
          <p14:tracePt t="173061" x="2949575" y="3849688"/>
          <p14:tracePt t="173069" x="2930525" y="3849688"/>
          <p14:tracePt t="173078" x="2911475" y="3849688"/>
          <p14:tracePt t="173085" x="2886075" y="3849688"/>
          <p14:tracePt t="173092" x="2860675" y="3843338"/>
          <p14:tracePt t="173101" x="2835275" y="3830638"/>
          <p14:tracePt t="173106" x="2790825" y="3817938"/>
          <p14:tracePt t="173115" x="2752725" y="3805238"/>
          <p14:tracePt t="173123" x="2708275" y="3786188"/>
          <p14:tracePt t="173130" x="2663825" y="3773488"/>
          <p14:tracePt t="173139" x="2619375" y="3767138"/>
          <p14:tracePt t="173146" x="2587625" y="3767138"/>
          <p14:tracePt t="173155" x="2562225" y="3767138"/>
          <p14:tracePt t="173162" x="2530475" y="3767138"/>
          <p14:tracePt t="173171" x="2509838" y="3767138"/>
          <p14:tracePt t="173178" x="2490788" y="3767138"/>
          <p14:tracePt t="173187" x="2484438" y="3760788"/>
          <p14:tracePt t="173194" x="2478088" y="3760788"/>
          <p14:tracePt t="173203" x="2471738" y="3760788"/>
          <p14:tracePt t="173212" x="2471738" y="3754438"/>
          <p14:tracePt t="173219" x="2478088" y="3748088"/>
          <p14:tracePt t="173227" x="2490788" y="3735388"/>
          <p14:tracePt t="173235" x="2503488" y="3722688"/>
          <p14:tracePt t="173242" x="2517775" y="3709988"/>
          <p14:tracePt t="173251" x="2543175" y="3690938"/>
          <p14:tracePt t="173256" x="2574925" y="3678238"/>
          <p14:tracePt t="173264" x="2625725" y="3665538"/>
          <p14:tracePt t="173273" x="2682875" y="3646488"/>
          <p14:tracePt t="173281" x="2746375" y="3625850"/>
          <p14:tracePt t="173289" x="2816225" y="3613150"/>
          <p14:tracePt t="173296" x="2873375" y="3594100"/>
          <p14:tracePt t="173305" x="2936875" y="3581400"/>
          <p14:tracePt t="173312" x="3001963" y="3562350"/>
          <p14:tracePt t="173321" x="3078163" y="3549650"/>
          <p14:tracePt t="173328" x="3167063" y="3530600"/>
          <p14:tracePt t="173337" x="3262313" y="3505200"/>
          <p14:tracePt t="173345" x="3382963" y="3473450"/>
          <p14:tracePt t="173353" x="3549650" y="3454400"/>
          <p14:tracePt t="173361" x="3771900" y="3429000"/>
          <p14:tracePt t="173369" x="3983038" y="3403600"/>
          <p14:tracePt t="173378" x="4179888" y="3390900"/>
          <p14:tracePt t="173382" x="4403725" y="3378200"/>
          <p14:tracePt t="173390" x="4606925" y="3352800"/>
          <p14:tracePt t="173398" x="4778375" y="3352800"/>
          <p14:tracePt t="173407" x="4932363" y="3352800"/>
          <p14:tracePt t="173414" x="5148263" y="3352800"/>
          <p14:tracePt t="173423" x="5435600" y="3352800"/>
          <p14:tracePt t="173430" x="5651500" y="3346450"/>
          <p14:tracePt t="173439" x="5875338" y="3333750"/>
          <p14:tracePt t="173446" x="6116638" y="3340100"/>
          <p14:tracePt t="173455" x="6334125" y="3340100"/>
          <p14:tracePt t="173462" x="6511925" y="3333750"/>
          <p14:tracePt t="173471" x="6716713" y="3321050"/>
          <p14:tracePt t="173478" x="6894513" y="3308350"/>
          <p14:tracePt t="173487" x="7118350" y="3282950"/>
          <p14:tracePt t="173494" x="7302500" y="3276600"/>
          <p14:tracePt t="173503" x="7480300" y="3263900"/>
          <p14:tracePt t="173511" x="7640638" y="3238500"/>
          <p14:tracePt t="173516" x="7786688" y="3219450"/>
          <p14:tracePt t="173524" x="7881938" y="3198813"/>
          <p14:tracePt t="173532" x="7964488" y="3186113"/>
          <p14:tracePt t="173540" x="8042275" y="3167063"/>
          <p14:tracePt t="173548" x="8131175" y="3148013"/>
          <p14:tracePt t="173556" x="8220075" y="3135313"/>
          <p14:tracePt t="173565" x="8315325" y="3103563"/>
          <p14:tracePt t="173573" x="8423275" y="3078163"/>
          <p14:tracePt t="173580" x="8532813" y="3033713"/>
          <p14:tracePt t="173588" x="8704263" y="2989263"/>
          <p14:tracePt t="173596" x="8901113" y="2938463"/>
          <p14:tracePt t="173605" x="9010650" y="2900363"/>
          <p14:tracePt t="173612" x="9137650" y="2843213"/>
          <p14:tracePt t="173824" x="9074150" y="1593850"/>
          <p14:tracePt t="173833" x="9029700" y="1574800"/>
          <p14:tracePt t="173840" x="8985250" y="1562100"/>
          <p14:tracePt t="173848" x="8947150" y="1549400"/>
          <p14:tracePt t="173857" x="8901113" y="1543050"/>
          <p14:tracePt t="173865" x="8824913" y="1524000"/>
          <p14:tracePt t="173873" x="8729663" y="1504950"/>
          <p14:tracePt t="173881" x="8609013" y="1484313"/>
          <p14:tracePt t="173889" x="8494713" y="1477963"/>
          <p14:tracePt t="173896" x="8347075" y="1477963"/>
          <p14:tracePt t="173905" x="8156575" y="1477963"/>
          <p14:tracePt t="173912" x="7958138" y="1477963"/>
          <p14:tracePt t="173921" x="7754938" y="1452563"/>
          <p14:tracePt t="173928" x="7505700" y="1427163"/>
          <p14:tracePt t="173935" x="7264400" y="1414463"/>
          <p14:tracePt t="173943" x="6977063" y="1401763"/>
          <p14:tracePt t="173951" x="6754813" y="1376363"/>
          <p14:tracePt t="173958" x="6569075" y="1350963"/>
          <p14:tracePt t="173967" x="6461125" y="1331913"/>
          <p14:tracePt t="173974" x="6384925" y="1319213"/>
          <p14:tracePt t="173983" x="6321425" y="1300163"/>
          <p14:tracePt t="173990" x="6296025" y="1293813"/>
          <p14:tracePt t="173998" x="6283325" y="1287463"/>
          <p14:tracePt t="174051" x="6289675" y="1287463"/>
          <p14:tracePt t="174059" x="6302375" y="1300163"/>
          <p14:tracePt t="174064" x="6315075" y="1312863"/>
          <p14:tracePt t="174073" x="6340475" y="1331913"/>
          <p14:tracePt t="174081" x="6378575" y="1370013"/>
          <p14:tracePt t="174089" x="6423025" y="1401763"/>
          <p14:tracePt t="174096" x="6480175" y="1420813"/>
          <p14:tracePt t="174105" x="6556375" y="1433513"/>
          <p14:tracePt t="174112" x="6619875" y="1446213"/>
          <p14:tracePt t="174121" x="6697663" y="1446213"/>
          <p14:tracePt t="174128" x="6761163" y="1433513"/>
          <p14:tracePt t="174137" x="6837363" y="1414463"/>
          <p14:tracePt t="174144" x="6894513" y="1401763"/>
          <p14:tracePt t="174153" x="6938963" y="1376363"/>
          <p14:tracePt t="174161" x="6989763" y="1350963"/>
          <p14:tracePt t="174169" x="7015163" y="1325563"/>
          <p14:tracePt t="174177" x="7027863" y="1300163"/>
          <p14:tracePt t="174186" x="7040563" y="1281113"/>
          <p14:tracePt t="174194" x="7053263" y="1262063"/>
          <p14:tracePt t="174211" x="7078663" y="1243013"/>
          <p14:tracePt t="174217" x="7085013" y="1230313"/>
          <p14:tracePt t="174227" x="7099300" y="1217613"/>
          <p14:tracePt t="174236" x="7112000" y="1204913"/>
          <p14:tracePt t="174243" x="7118350" y="1198563"/>
          <p14:tracePt t="174251" x="7131050" y="1179513"/>
          <p14:tracePt t="174259" x="7137400" y="1160463"/>
          <p14:tracePt t="174267" x="7143750" y="1135063"/>
          <p14:tracePt t="174277" x="7143750" y="1116013"/>
          <p14:tracePt t="174285" x="7150100" y="1103313"/>
          <p14:tracePt t="174294" x="7156450" y="1084263"/>
          <p14:tracePt t="174301" x="7156450" y="1063625"/>
          <p14:tracePt t="174310" x="7156450" y="1050925"/>
          <p14:tracePt t="174317" x="7150100" y="1031875"/>
          <p14:tracePt t="174324" x="7143750" y="1012825"/>
          <p14:tracePt t="174332" x="7131050" y="1000125"/>
          <p14:tracePt t="174340" x="7118350" y="987425"/>
          <p14:tracePt t="174348" x="7112000" y="987425"/>
          <p14:tracePt t="174356" x="7112000" y="981075"/>
          <p14:tracePt t="174365" x="7099300" y="968375"/>
          <p14:tracePt t="174372" x="7085013" y="962025"/>
          <p14:tracePt t="174381" x="7072313" y="949325"/>
          <p14:tracePt t="174388" x="7072313" y="942975"/>
          <p14:tracePt t="174396" x="7065963" y="942975"/>
          <p14:tracePt t="174405" x="7059613" y="936625"/>
          <p14:tracePt t="174421" x="7046913" y="930275"/>
          <p14:tracePt t="174428" x="7040563" y="923925"/>
          <p14:tracePt t="174437" x="7034213" y="923925"/>
          <p14:tracePt t="174443" x="7027863" y="917575"/>
          <p14:tracePt t="174451" x="7021513" y="917575"/>
          <p14:tracePt t="174468" x="7015163" y="917575"/>
          <p14:tracePt t="174474" x="7008813" y="917575"/>
          <p14:tracePt t="174498" x="7002463" y="917575"/>
          <p14:tracePt t="174506" x="7002463" y="930275"/>
          <p14:tracePt t="174515" x="7002463" y="936625"/>
          <p14:tracePt t="174522" x="7002463" y="949325"/>
          <p14:tracePt t="174531" x="6996113" y="962025"/>
          <p14:tracePt t="174539" x="6983413" y="974725"/>
          <p14:tracePt t="174546" x="6977063" y="987425"/>
          <p14:tracePt t="174555" x="6977063" y="1000125"/>
          <p14:tracePt t="174571" x="6977063" y="1012825"/>
          <p14:tracePt t="174578" x="6977063" y="1019175"/>
          <p14:tracePt t="174585" x="6970713" y="1025525"/>
          <p14:tracePt t="174593" x="6970713" y="1038225"/>
          <p14:tracePt t="174602" x="6964363" y="1044575"/>
          <p14:tracePt t="174609" x="6964363" y="1050925"/>
          <p14:tracePt t="174617" x="6964363" y="1063625"/>
          <p14:tracePt t="174624" x="6964363" y="1069975"/>
          <p14:tracePt t="174633" x="6964363" y="1090613"/>
          <p14:tracePt t="174641" x="6964363" y="1103313"/>
          <p14:tracePt t="174648" x="6964363" y="1116013"/>
          <p14:tracePt t="174656" x="6970713" y="1128713"/>
          <p14:tracePt t="174665" x="6977063" y="1141413"/>
          <p14:tracePt t="174672" x="6977063" y="1147763"/>
          <p14:tracePt t="174681" x="6989763" y="1160463"/>
          <p14:tracePt t="174689" x="7002463" y="1173163"/>
          <p14:tracePt t="174696" x="7015163" y="1185863"/>
          <p14:tracePt t="174705" x="7027863" y="1192213"/>
          <p14:tracePt t="174721" x="7034213" y="1192213"/>
          <p14:tracePt t="174728" x="7040563" y="1198563"/>
          <p14:tracePt t="174753" x="7046913" y="1204913"/>
          <p14:tracePt t="174760" x="7059613" y="1204913"/>
          <p14:tracePt t="174769" x="7065963" y="1204913"/>
          <p14:tracePt t="174776" x="7078663" y="1198563"/>
          <p14:tracePt t="174788" x="7092950" y="1192213"/>
          <p14:tracePt t="174793" x="7092950" y="1185863"/>
          <p14:tracePt t="174803" x="7105650" y="1179513"/>
          <p14:tracePt t="174810" x="7112000" y="1166813"/>
          <p14:tracePt t="174820" x="7118350" y="1154113"/>
          <p14:tracePt t="174826" x="7124700" y="1147763"/>
          <p14:tracePt t="174835" x="7124700" y="1135063"/>
          <p14:tracePt t="174843" x="7124700" y="1128713"/>
          <p14:tracePt t="174867" x="7124700" y="1116013"/>
          <p14:tracePt t="174876" x="7124700" y="1096963"/>
          <p14:tracePt t="174885" x="7124700" y="1090613"/>
          <p14:tracePt t="174892" x="7124700" y="1077913"/>
          <p14:tracePt t="174901" x="7124700" y="1063625"/>
          <p14:tracePt t="174909" x="7124700" y="1050925"/>
          <p14:tracePt t="174917" x="7124700" y="1044575"/>
          <p14:tracePt t="174925" x="7124700" y="1038225"/>
          <p14:tracePt t="174933" x="7118350" y="1025525"/>
          <p14:tracePt t="174940" x="7112000" y="1019175"/>
          <p14:tracePt t="174952" x="7112000" y="1012825"/>
          <p14:tracePt t="174956" x="7112000" y="1006475"/>
          <p14:tracePt t="174965" x="7105650" y="1000125"/>
          <p14:tracePt t="174973" x="7099300" y="993775"/>
          <p14:tracePt t="174981" x="7092950" y="987425"/>
          <p14:tracePt t="174988" x="7085013" y="987425"/>
          <p14:tracePt t="174996" x="7078663" y="981075"/>
          <p14:tracePt t="175005" x="7072313" y="981075"/>
          <p14:tracePt t="175012" x="7072313" y="974725"/>
          <p14:tracePt t="175110" x="7065963" y="974725"/>
          <p14:tracePt t="175836" x="7065963" y="968375"/>
          <p14:tracePt t="175844" x="7046913" y="936625"/>
          <p14:tracePt t="175853" x="7040563" y="930275"/>
          <p14:tracePt t="175860" x="7034213" y="917575"/>
          <p14:tracePt t="175869" x="7027863" y="904875"/>
          <p14:tracePt t="175876" x="7021513" y="898525"/>
          <p14:tracePt t="175897" x="7015163" y="898525"/>
          <p14:tracePt t="175933" x="7015163" y="892175"/>
          <p14:tracePt t="175942" x="7008813" y="885825"/>
          <p14:tracePt t="175951" x="7002463" y="885825"/>
          <p14:tracePt t="175959" x="6996113" y="879475"/>
          <p14:tracePt t="175967" x="6996113" y="873125"/>
          <p14:tracePt t="175975" x="6983413" y="873125"/>
          <p14:tracePt t="175983" x="6977063" y="873125"/>
          <p14:tracePt t="175991" x="6964363" y="873125"/>
          <p14:tracePt t="175999" x="6951663" y="873125"/>
          <p14:tracePt t="176006" x="6945313" y="873125"/>
          <p14:tracePt t="176015" x="6938963" y="873125"/>
          <p14:tracePt t="176022" x="6932613" y="873125"/>
          <p14:tracePt t="176031" x="6932613" y="879475"/>
          <p14:tracePt t="176039" x="6919913" y="879475"/>
          <p14:tracePt t="176047" x="6907213" y="892175"/>
          <p14:tracePt t="176055" x="6900863" y="904875"/>
          <p14:tracePt t="176062" x="6881813" y="917575"/>
          <p14:tracePt t="176069" x="6869113" y="930275"/>
          <p14:tracePt t="176076" x="6856413" y="942975"/>
          <p14:tracePt t="176086" x="6843713" y="955675"/>
          <p14:tracePt t="176092" x="6837363" y="968375"/>
          <p14:tracePt t="176101" x="6824663" y="981075"/>
          <p14:tracePt t="176109" x="6818313" y="987425"/>
          <p14:tracePt t="176118" x="6811963" y="1000125"/>
          <p14:tracePt t="176125" x="6811963" y="1012825"/>
          <p14:tracePt t="176135" x="6805613" y="1019175"/>
          <p14:tracePt t="176141" x="6805613" y="1031875"/>
          <p14:tracePt t="176149" x="6805613" y="1044575"/>
          <p14:tracePt t="176156" x="6805613" y="1050925"/>
          <p14:tracePt t="176165" x="6805613" y="1063625"/>
          <p14:tracePt t="176172" x="6811963" y="1077913"/>
          <p14:tracePt t="176181" x="6824663" y="1084263"/>
          <p14:tracePt t="176189" x="6824663" y="1090613"/>
          <p14:tracePt t="176196" x="6837363" y="1109663"/>
          <p14:tracePt t="176204" x="6843713" y="1109663"/>
          <p14:tracePt t="176225" x="6862763" y="1128713"/>
          <p14:tracePt t="176226" x="6869113" y="1135063"/>
          <p14:tracePt t="176237" x="6875463" y="1135063"/>
          <p14:tracePt t="176244" x="6881813" y="1141413"/>
          <p14:tracePt t="176252" x="6888163" y="1147763"/>
          <p14:tracePt t="176295" x="6894513" y="1147763"/>
          <p14:tracePt t="176303" x="6900863" y="1147763"/>
          <p14:tracePt t="176310" x="6907213" y="1147763"/>
          <p14:tracePt t="176319" x="6913563" y="1147763"/>
          <p14:tracePt t="176326" x="6926263" y="1141413"/>
          <p14:tracePt t="176335" x="6938963" y="1128713"/>
          <p14:tracePt t="176343" x="6945313" y="1116013"/>
          <p14:tracePt t="176352" x="6951663" y="1109663"/>
          <p14:tracePt t="176358" x="6964363" y="1096963"/>
          <p14:tracePt t="176368" x="6977063" y="1084263"/>
          <p14:tracePt t="176374" x="6989763" y="1077913"/>
          <p14:tracePt t="176383" x="6989763" y="1069975"/>
          <p14:tracePt t="176388" x="6996113" y="1057275"/>
          <p14:tracePt t="176396" x="7002463" y="1050925"/>
          <p14:tracePt t="176404" x="7008813" y="1044575"/>
          <p14:tracePt t="176412" x="7008813" y="1038225"/>
          <p14:tracePt t="176420" x="7015163" y="1025525"/>
          <p14:tracePt t="176429" x="7015163" y="1019175"/>
          <p14:tracePt t="176437" x="7015163" y="1012825"/>
          <p14:tracePt t="176444" x="7015163" y="1006475"/>
          <p14:tracePt t="176453" x="7015163" y="1000125"/>
          <p14:tracePt t="176460" x="7015163" y="993775"/>
          <p14:tracePt t="176468" x="7015163" y="987425"/>
          <p14:tracePt t="176517" x="7015163" y="981075"/>
          <p14:tracePt t="176566" x="7015163" y="974725"/>
          <p14:tracePt t="176586" x="7008813" y="968375"/>
          <p14:tracePt t="176594" x="7002463" y="949325"/>
          <p14:tracePt t="176603" x="7002463" y="942975"/>
          <p14:tracePt t="176611" x="6996113" y="923925"/>
          <p14:tracePt t="176618" x="6996113" y="911225"/>
          <p14:tracePt t="176626" x="6996113" y="904875"/>
          <p14:tracePt t="176635" x="6989763" y="892175"/>
          <p14:tracePt t="176642" x="6989763" y="885825"/>
          <p14:tracePt t="176649" x="6983413" y="885825"/>
          <p14:tracePt t="176657" x="6983413" y="879475"/>
          <p14:tracePt t="176665" x="6977063" y="873125"/>
          <p14:tracePt t="176672" x="6970713" y="866775"/>
          <p14:tracePt t="176681" x="6970713" y="860425"/>
          <p14:tracePt t="176688" x="6964363" y="860425"/>
          <p14:tracePt t="176697" x="6958013" y="854075"/>
          <p14:tracePt t="176705" x="6958013" y="847725"/>
          <p14:tracePt t="176713" x="6951663" y="847725"/>
          <p14:tracePt t="176720" x="6938963" y="847725"/>
          <p14:tracePt t="176728" x="6932613" y="847725"/>
          <p14:tracePt t="176736" x="6926263" y="847725"/>
          <p14:tracePt t="176744" x="6919913" y="847725"/>
          <p14:tracePt t="176757" x="6913563" y="847725"/>
          <p14:tracePt t="176765" x="6907213" y="847725"/>
          <p14:tracePt t="176772" x="6900863" y="847725"/>
          <p14:tracePt t="176781" x="6888163" y="860425"/>
          <p14:tracePt t="176786" x="6875463" y="873125"/>
          <p14:tracePt t="176794" x="6869113" y="879475"/>
          <p14:tracePt t="176810" x="6856413" y="879475"/>
          <p14:tracePt t="176818" x="6850063" y="892175"/>
          <p14:tracePt t="176826" x="6843713" y="898525"/>
          <p14:tracePt t="176835" x="6831013" y="904875"/>
          <p14:tracePt t="176842" x="6824663" y="911225"/>
          <p14:tracePt t="176851" x="6818313" y="917575"/>
          <p14:tracePt t="176863" x="6818313" y="923925"/>
          <p14:tracePt t="176890" x="6811963" y="930275"/>
          <p14:tracePt t="176899" x="6799263" y="949325"/>
          <p14:tracePt t="176908" x="6792913" y="962025"/>
          <p14:tracePt t="176915" x="6786563" y="974725"/>
          <p14:tracePt t="176923" x="6786563" y="993775"/>
          <p14:tracePt t="176931" x="6767513" y="1025525"/>
          <p14:tracePt t="176937" x="6761163" y="1050925"/>
          <p14:tracePt t="176944" x="6761163" y="1069975"/>
          <p14:tracePt t="176953" x="6761163" y="1084263"/>
          <p14:tracePt t="176960" x="6767513" y="1103313"/>
          <p14:tracePt t="176968" x="6780213" y="1116013"/>
          <p14:tracePt t="176976" x="6792913" y="1128713"/>
          <p14:tracePt t="176985" x="6799263" y="1135063"/>
          <p14:tracePt t="176992" x="6805613" y="1147763"/>
          <p14:tracePt t="177001" x="6818313" y="1160463"/>
          <p14:tracePt t="177008" x="6831013" y="1173163"/>
          <p14:tracePt t="177017" x="6843713" y="1185863"/>
          <p14:tracePt t="177024" x="6856413" y="1192213"/>
          <p14:tracePt t="177033" x="6862763" y="1204913"/>
          <p14:tracePt t="177040" x="6875463" y="1211263"/>
          <p14:tracePt t="177049" x="6888163" y="1217613"/>
          <p14:tracePt t="177057" x="6894513" y="1223963"/>
          <p14:tracePt t="177062" x="6900863" y="1223963"/>
          <p14:tracePt t="177070" x="6907213" y="1223963"/>
          <p14:tracePt t="177079" x="6913563" y="1230313"/>
          <p14:tracePt t="177107" x="6913563" y="1236663"/>
          <p14:tracePt t="177119" x="6919913" y="1236663"/>
          <p14:tracePt t="177131" x="6926263" y="1236663"/>
          <p14:tracePt t="177138" x="6938963" y="1230313"/>
          <p14:tracePt t="177147" x="6977063" y="1217613"/>
          <p14:tracePt t="177154" x="6983413" y="1211263"/>
          <p14:tracePt t="177163" x="6996113" y="1198563"/>
          <p14:tracePt t="177171" x="7008813" y="1198563"/>
          <p14:tracePt t="177199" x="7008813" y="1192213"/>
          <p14:tracePt t="178498" x="7015163" y="1192213"/>
          <p14:tracePt t="178510" x="7021513" y="1192213"/>
          <p14:tracePt t="178518" x="7027863" y="1192213"/>
          <p14:tracePt t="178547" x="7034213" y="1185863"/>
          <p14:tracePt t="178555" x="7046913" y="1173163"/>
          <p14:tracePt t="178562" x="7059613" y="1160463"/>
          <p14:tracePt t="178585" x="7059613" y="1154113"/>
          <p14:tracePt t="178670" x="7065963" y="1147763"/>
          <p14:tracePt t="178687" x="7072313" y="1147763"/>
          <p14:tracePt t="178695" x="7072313" y="1135063"/>
          <p14:tracePt t="178703" x="7072313" y="1122363"/>
          <p14:tracePt t="178711" x="7072313" y="1116013"/>
          <p14:tracePt t="178718" x="7072313" y="1109663"/>
          <p14:tracePt t="178724" x="7072313" y="1103313"/>
          <p14:tracePt t="178740" x="7065963" y="1090613"/>
          <p14:tracePt t="178749" x="7059613" y="1077913"/>
          <p14:tracePt t="178756" x="7053263" y="1069975"/>
          <p14:tracePt t="178765" x="7046913" y="1057275"/>
          <p14:tracePt t="178772" x="7040563" y="1044575"/>
          <p14:tracePt t="178782" x="7027863" y="1038225"/>
          <p14:tracePt t="178789" x="7021513" y="1038225"/>
          <p14:tracePt t="178797" x="7021513" y="1031875"/>
          <p14:tracePt t="178813" x="7015163" y="1025525"/>
          <p14:tracePt t="178820" x="7008813" y="1025525"/>
          <p14:tracePt t="178829" x="7008813" y="1019175"/>
          <p14:tracePt t="178837" x="7002463" y="1012825"/>
          <p14:tracePt t="178844" x="6989763" y="1006475"/>
          <p14:tracePt t="178852" x="6989763" y="1000125"/>
          <p14:tracePt t="178860" x="6983413" y="1000125"/>
          <p14:tracePt t="178866" x="6970713" y="1000125"/>
          <p14:tracePt t="178874" x="6964363" y="993775"/>
          <p14:tracePt t="178883" x="6958013" y="981075"/>
          <p14:tracePt t="178890" x="6951663" y="974725"/>
          <p14:tracePt t="178899" x="6945313" y="974725"/>
          <p14:tracePt t="178906" x="6945313" y="968375"/>
          <p14:tracePt t="178915" x="6938963" y="955675"/>
          <p14:tracePt t="178922" x="6926263" y="955675"/>
          <p14:tracePt t="178931" x="6913563" y="949325"/>
          <p14:tracePt t="178950" x="6907213" y="949325"/>
          <p14:tracePt t="178963" x="6900863" y="949325"/>
          <p14:tracePt t="178979" x="6888163" y="949325"/>
          <p14:tracePt t="178986" x="6881813" y="949325"/>
          <p14:tracePt t="178994" x="6875463" y="949325"/>
          <p14:tracePt t="179002" x="6869113" y="949325"/>
          <p14:tracePt t="179011" x="6862763" y="949325"/>
          <p14:tracePt t="179033" x="6856413" y="949325"/>
          <p14:tracePt t="179056" x="6850063" y="949325"/>
          <p14:tracePt t="179101" x="6843713" y="955675"/>
          <p14:tracePt t="179108" x="6837363" y="962025"/>
          <p14:tracePt t="179117" x="6831013" y="968375"/>
          <p14:tracePt t="179124" x="6831013" y="974725"/>
          <p14:tracePt t="179133" x="6824663" y="981075"/>
          <p14:tracePt t="179147" x="6818313" y="987425"/>
          <p14:tracePt t="179158" x="6818313" y="993775"/>
          <p14:tracePt t="179183" x="6818313" y="1000125"/>
          <p14:tracePt t="179195" x="6818313" y="1006475"/>
          <p14:tracePt t="179206" x="6818313" y="1012825"/>
          <p14:tracePt t="179218" x="6818313" y="1019175"/>
          <p14:tracePt t="179226" x="6811963" y="1025525"/>
          <p14:tracePt t="179235" x="6811963" y="1038225"/>
          <p14:tracePt t="179242" x="6811963" y="1044575"/>
          <p14:tracePt t="179251" x="6811963" y="1050925"/>
          <p14:tracePt t="179258" x="6805613" y="1063625"/>
          <p14:tracePt t="179267" x="6805613" y="1077913"/>
          <p14:tracePt t="179274" x="6805613" y="1084263"/>
          <p14:tracePt t="179282" x="6805613" y="1096963"/>
          <p14:tracePt t="179289" x="6805613" y="1103313"/>
          <p14:tracePt t="179298" x="6805613" y="1116013"/>
          <p14:tracePt t="179305" x="6805613" y="1128713"/>
          <p14:tracePt t="179314" x="6805613" y="1135063"/>
          <p14:tracePt t="179321" x="6805613" y="1147763"/>
          <p14:tracePt t="179329" x="6805613" y="1154113"/>
          <p14:tracePt t="179336" x="6805613" y="1160463"/>
          <p14:tracePt t="179345" x="6805613" y="1173163"/>
          <p14:tracePt t="179352" x="6811963" y="1179513"/>
          <p14:tracePt t="179361" x="6811963" y="1192213"/>
          <p14:tracePt t="179368" x="6818313" y="1198563"/>
          <p14:tracePt t="179377" x="6824663" y="1204913"/>
          <p14:tracePt t="179384" x="6837363" y="1217613"/>
          <p14:tracePt t="179392" x="6843713" y="1230313"/>
          <p14:tracePt t="179401" x="6843713" y="1243013"/>
          <p14:tracePt t="179409" x="6856413" y="1243013"/>
          <p14:tracePt t="179417" x="6869113" y="1249363"/>
          <p14:tracePt t="179424" x="6881813" y="1262063"/>
          <p14:tracePt t="179433" x="6881813" y="1268413"/>
          <p14:tracePt t="179440" x="6894513" y="1274763"/>
          <p14:tracePt t="179449" x="6907213" y="1274763"/>
          <p14:tracePt t="179456" x="6913563" y="1281113"/>
          <p14:tracePt t="179465" x="6926263" y="1287463"/>
          <p14:tracePt t="179473" x="6938963" y="1300163"/>
          <p14:tracePt t="179482" x="6945313" y="1306513"/>
          <p14:tracePt t="179488" x="6958013" y="1306513"/>
          <p14:tracePt t="179499" x="6964363" y="1306513"/>
          <p14:tracePt t="179511" x="6970713" y="1312863"/>
          <p14:tracePt t="179529" x="6983413" y="1312863"/>
          <p14:tracePt t="179536" x="6989763" y="1312863"/>
          <p14:tracePt t="179548" x="7002463" y="1300163"/>
          <p14:tracePt t="179555" x="7015163" y="1293813"/>
          <p14:tracePt t="179563" x="7027863" y="1281113"/>
          <p14:tracePt t="179572" x="7034213" y="1268413"/>
          <p14:tracePt t="179579" x="7040563" y="1262063"/>
          <p14:tracePt t="179589" x="7046913" y="1249363"/>
          <p14:tracePt t="179597" x="7053263" y="1236663"/>
          <p14:tracePt t="179605" x="7065963" y="1230313"/>
          <p14:tracePt t="179613" x="7078663" y="1217613"/>
          <p14:tracePt t="179621" x="7078663" y="1204913"/>
          <p14:tracePt t="179629" x="7085013" y="1192213"/>
          <p14:tracePt t="179636" x="7092950" y="1185863"/>
          <p14:tracePt t="179649" x="7099300" y="1173163"/>
          <p14:tracePt t="179655" x="7105650" y="1160463"/>
          <p14:tracePt t="179663" x="7118350" y="1147763"/>
          <p14:tracePt t="179672" x="7124700" y="1141413"/>
          <p14:tracePt t="179679" x="7124700" y="1122363"/>
          <p14:tracePt t="179686" x="7131050" y="1109663"/>
          <p14:tracePt t="179697" x="7131050" y="1103313"/>
          <p14:tracePt t="179705" x="7131050" y="1090613"/>
          <p14:tracePt t="179713" x="7131050" y="1084263"/>
          <p14:tracePt t="179721" x="7131050" y="1069975"/>
          <p14:tracePt t="179731" x="7131050" y="1057275"/>
          <p14:tracePt t="179738" x="7131050" y="1050925"/>
          <p14:tracePt t="179748" x="7124700" y="1038225"/>
          <p14:tracePt t="179755" x="7118350" y="1025525"/>
          <p14:tracePt t="179760" x="7105650" y="1012825"/>
          <p14:tracePt t="179768" x="7092950" y="1006475"/>
          <p14:tracePt t="179777" x="7078663" y="993775"/>
          <p14:tracePt t="179784" x="7072313" y="981075"/>
          <p14:tracePt t="179793" x="7059613" y="974725"/>
          <p14:tracePt t="179801" x="7046913" y="968375"/>
          <p14:tracePt t="179808" x="7040563" y="962025"/>
          <p14:tracePt t="179817" x="7027863" y="962025"/>
          <p14:tracePt t="179824" x="7015163" y="955675"/>
          <p14:tracePt t="179833" x="7008813" y="955675"/>
          <p14:tracePt t="179840" x="6996113" y="949325"/>
          <p14:tracePt t="179849" x="6983413" y="949325"/>
          <p14:tracePt t="179856" x="6977063" y="949325"/>
          <p14:tracePt t="179865" x="6964363" y="949325"/>
          <p14:tracePt t="179872" x="6951663" y="949325"/>
          <p14:tracePt t="179881" x="6945313" y="949325"/>
          <p14:tracePt t="179889" x="6932613" y="955675"/>
          <p14:tracePt t="179895" x="6926263" y="955675"/>
          <p14:tracePt t="179911" x="6919913" y="955675"/>
          <p14:tracePt t="179918" x="6913563" y="955675"/>
          <p14:tracePt t="179932" x="6907213" y="955675"/>
          <p14:tracePt t="179947" x="6894513" y="962025"/>
          <p14:tracePt t="179955" x="6888163" y="962025"/>
          <p14:tracePt t="179963" x="6888163" y="968375"/>
          <p14:tracePt t="179971" x="6881813" y="968375"/>
          <p14:tracePt t="179979" x="6875463" y="968375"/>
          <p14:tracePt t="179995" x="6862763" y="974725"/>
          <p14:tracePt t="180010" x="6856413" y="974725"/>
          <p14:tracePt t="180037" x="6856413" y="981075"/>
          <p14:tracePt t="180045" x="6850063" y="993775"/>
          <p14:tracePt t="180052" x="6843713" y="1000125"/>
          <p14:tracePt t="180061" x="6837363" y="1019175"/>
          <p14:tracePt t="180068" x="6831013" y="1031875"/>
          <p14:tracePt t="180077" x="6824663" y="1038225"/>
          <p14:tracePt t="180084" x="6824663" y="1050925"/>
          <p14:tracePt t="180093" x="6824663" y="1063625"/>
          <p14:tracePt t="180100" x="6824663" y="1069975"/>
          <p14:tracePt t="180108" x="6818313" y="1084263"/>
          <p14:tracePt t="180117" x="6818313" y="1103313"/>
          <p14:tracePt t="180124" x="6818313" y="1109663"/>
          <p14:tracePt t="180133" x="6818313" y="1122363"/>
          <p14:tracePt t="180140" x="6818313" y="1135063"/>
          <p14:tracePt t="180148" x="6818313" y="1141413"/>
          <p14:tracePt t="180156" x="6824663" y="1154113"/>
          <p14:tracePt t="180163" x="6831013" y="1166813"/>
          <p14:tracePt t="180171" x="6843713" y="1179513"/>
          <p14:tracePt t="180179" x="6850063" y="1185863"/>
          <p14:tracePt t="180187" x="6856413" y="1198563"/>
          <p14:tracePt t="180195" x="6862763" y="1211263"/>
          <p14:tracePt t="180202" x="6875463" y="1223963"/>
          <p14:tracePt t="180211" x="6888163" y="1223963"/>
          <p14:tracePt t="180221" x="6900863" y="1236663"/>
          <p14:tracePt t="180226" x="6907213" y="1249363"/>
          <p14:tracePt t="180234" x="6919913" y="1255713"/>
          <p14:tracePt t="180243" x="6926263" y="1255713"/>
          <p14:tracePt t="180250" x="6932613" y="1262063"/>
          <p14:tracePt t="180259" x="6945313" y="1274763"/>
          <p14:tracePt t="180267" x="6951663" y="1281113"/>
          <p14:tracePt t="180274" x="6958013" y="1281113"/>
          <p14:tracePt t="180283" x="6964363" y="1281113"/>
          <p14:tracePt t="180295" x="6970713" y="1281113"/>
          <p14:tracePt t="180302" x="6977063" y="1287463"/>
          <p14:tracePt t="180318" x="6989763" y="1287463"/>
          <p14:tracePt t="180326" x="6996113" y="1287463"/>
          <p14:tracePt t="180334" x="7008813" y="1287463"/>
          <p14:tracePt t="180343" x="7021513" y="1287463"/>
          <p14:tracePt t="180351" x="7027863" y="1287463"/>
          <p14:tracePt t="180359" x="7034213" y="1287463"/>
          <p14:tracePt t="180366" x="7046913" y="1287463"/>
          <p14:tracePt t="180615" x="7046913" y="1281113"/>
          <p14:tracePt t="180642" x="7053263" y="1274763"/>
          <p14:tracePt t="180648" x="7065963" y="1249363"/>
          <p14:tracePt t="180656" x="7072313" y="1211263"/>
          <p14:tracePt t="180665" x="7085013" y="1173163"/>
          <p14:tracePt t="180672" x="7085013" y="1160463"/>
          <p14:tracePt t="180681" x="7085013" y="1141413"/>
          <p14:tracePt t="180688" x="7085013" y="1135063"/>
          <p14:tracePt t="180697" x="7085013" y="1122363"/>
          <p14:tracePt t="180704" x="7085013" y="1116013"/>
          <p14:tracePt t="180713" x="7085013" y="1109663"/>
          <p14:tracePt t="182116" x="7092950" y="1109663"/>
          <p14:tracePt t="182128" x="7099300" y="1109663"/>
          <p14:tracePt t="182152" x="7099300" y="1116013"/>
          <p14:tracePt t="182185" x="7105650" y="1122363"/>
          <p14:tracePt t="182192" x="7118350" y="1128713"/>
          <p14:tracePt t="182198" x="7131050" y="1141413"/>
          <p14:tracePt t="182206" x="7143750" y="1154113"/>
          <p14:tracePt t="182214" x="7156450" y="1166813"/>
          <p14:tracePt t="182222" x="7181850" y="1179513"/>
          <p14:tracePt t="182231" x="7207250" y="1192213"/>
          <p14:tracePt t="182238" x="7226300" y="1217613"/>
          <p14:tracePt t="182247" x="7239000" y="1236663"/>
          <p14:tracePt t="182255" x="7258050" y="1262063"/>
          <p14:tracePt t="182263" x="7289800" y="1287463"/>
          <p14:tracePt t="182270" x="7308850" y="1338263"/>
          <p14:tracePt t="182279" x="7334250" y="1382713"/>
          <p14:tracePt t="182286" x="7346950" y="1427163"/>
          <p14:tracePt t="182295" x="7366000" y="1477963"/>
          <p14:tracePt t="182303" x="7378700" y="1524000"/>
          <p14:tracePt t="182312" x="7391400" y="1555750"/>
          <p14:tracePt t="182319" x="7410450" y="1593850"/>
          <p14:tracePt t="182325" x="7423150" y="1631950"/>
          <p14:tracePt t="182332" x="7435850" y="1676400"/>
          <p14:tracePt t="182341" x="7454900" y="1720850"/>
          <p14:tracePt t="182348" x="7467600" y="1765300"/>
          <p14:tracePt t="182356" x="7486650" y="1816100"/>
          <p14:tracePt t="182365" x="7499350" y="1847850"/>
          <p14:tracePt t="182372" x="7551738" y="1898650"/>
          <p14:tracePt t="182381" x="7627938" y="1951038"/>
          <p14:tracePt t="182388" x="7716838" y="2014538"/>
          <p14:tracePt t="182396" x="7773988" y="2058988"/>
          <p14:tracePt t="182404" x="7831138" y="2090738"/>
          <p14:tracePt t="182412" x="7881938" y="2103438"/>
          <p14:tracePt t="182420" x="7894638" y="2116138"/>
          <p14:tracePt t="182429" x="7900988" y="2122488"/>
          <p14:tracePt t="182436" x="7907338" y="2122488"/>
          <p14:tracePt t="182531" x="7907338" y="2128838"/>
          <p14:tracePt t="182543" x="7913688" y="2128838"/>
          <p14:tracePt t="182550" x="7920038" y="2128838"/>
          <p14:tracePt t="182559" x="7920038" y="2135188"/>
          <p14:tracePt t="183269" x="7913688" y="2135188"/>
          <p14:tracePt t="183288" x="7894638" y="2135188"/>
          <p14:tracePt t="183297" x="7888288" y="2135188"/>
          <p14:tracePt t="183313" x="7881938" y="2135188"/>
          <p14:tracePt t="190358" x="7869238" y="2147888"/>
          <p14:tracePt t="190366" x="7818438" y="2274888"/>
          <p14:tracePt t="190374" x="7716838" y="2460625"/>
          <p14:tracePt t="190382" x="7570788" y="2676525"/>
          <p14:tracePt t="190391" x="7423150" y="2874963"/>
          <p14:tracePt t="190399" x="7321550" y="3008313"/>
          <p14:tracePt t="190407" x="7226300" y="3128963"/>
          <p14:tracePt t="190414" x="7169150" y="3192463"/>
          <p14:tracePt t="190422" x="7124700" y="3257550"/>
          <p14:tracePt t="190430" x="7072313" y="3302000"/>
          <p14:tracePt t="190439" x="7040563" y="3352800"/>
          <p14:tracePt t="190446" x="7002463" y="3403600"/>
          <p14:tracePt t="190455" x="6970713" y="3448050"/>
          <p14:tracePt t="190462" x="6938963" y="3505200"/>
          <p14:tracePt t="190469" x="6894513" y="3575050"/>
          <p14:tracePt t="190476" x="6850063" y="3646488"/>
          <p14:tracePt t="190485" x="6799263" y="3716338"/>
          <p14:tracePt t="190492" x="6748463" y="3779838"/>
          <p14:tracePt t="190501" x="6723063" y="3830638"/>
          <p14:tracePt t="190508" x="6710363" y="3856038"/>
          <p14:tracePt t="190516" x="6710363" y="3862388"/>
          <p14:tracePt t="190565" x="6704013" y="3843338"/>
          <p14:tracePt t="190573" x="6691313" y="3767138"/>
          <p14:tracePt t="190580" x="6665913" y="3684588"/>
          <p14:tracePt t="190589" x="6607175" y="3581400"/>
          <p14:tracePt t="190596" x="6524625" y="3467100"/>
          <p14:tracePt t="190605" x="6403975" y="3346450"/>
          <p14:tracePt t="190611" x="6175375" y="3238500"/>
          <p14:tracePt t="190619" x="5919788" y="3167063"/>
          <p14:tracePt t="190627" x="5607050" y="3141663"/>
          <p14:tracePt t="190635" x="5295900" y="3109913"/>
          <p14:tracePt t="190642" x="4919663" y="3052763"/>
          <p14:tracePt t="190651" x="4498975" y="3008313"/>
          <p14:tracePt t="190658" x="4084638" y="2989263"/>
          <p14:tracePt t="190666" x="3670300" y="2957513"/>
          <p14:tracePt t="190674" x="3236913" y="2970213"/>
          <p14:tracePt t="190683" x="2733675" y="3001963"/>
          <p14:tracePt t="190690" x="2243138" y="3001963"/>
          <p14:tracePt t="190698" x="1746250" y="3001963"/>
          <p14:tracePt t="190707" x="1312863" y="3014663"/>
          <p14:tracePt t="190714" x="917575" y="3046413"/>
          <p14:tracePt t="190723" x="554038" y="3122613"/>
          <p14:tracePt t="190731" x="171450" y="3211513"/>
          <p14:tracePt t="190910" x="465138" y="4519613"/>
          <p14:tracePt t="190919" x="892175" y="4422775"/>
          <p14:tracePt t="190928" x="1319213" y="4314825"/>
          <p14:tracePt t="190934" x="1809750" y="4200525"/>
          <p14:tracePt t="190942" x="2300288" y="4065588"/>
          <p14:tracePt t="190951" x="2797175" y="3951288"/>
          <p14:tracePt t="190958" x="3198813" y="3856038"/>
          <p14:tracePt t="190967" x="3587750" y="3767138"/>
          <p14:tracePt t="190974" x="3887788" y="3678238"/>
          <p14:tracePt t="190982" x="4097338" y="3638550"/>
          <p14:tracePt t="190990" x="4313238" y="3575050"/>
          <p14:tracePt t="190998" x="4518025" y="3556000"/>
          <p14:tracePt t="191006" x="4638675" y="3536950"/>
          <p14:tracePt t="191012" x="4740275" y="3498850"/>
          <p14:tracePt t="191021" x="4818063" y="3479800"/>
          <p14:tracePt t="191028" x="4881563" y="3454400"/>
          <p14:tracePt t="191037" x="4938713" y="3435350"/>
          <p14:tracePt t="191045" x="4995863" y="3409950"/>
          <p14:tracePt t="191053" x="5033963" y="3384550"/>
          <p14:tracePt t="191061" x="5072063" y="3359150"/>
          <p14:tracePt t="191069" x="5103813" y="3321050"/>
          <p14:tracePt t="191078" x="5135563" y="3257550"/>
          <p14:tracePt t="191085" x="5160963" y="3192463"/>
          <p14:tracePt t="191092" x="5173663" y="3128963"/>
          <p14:tracePt t="191102" x="5186363" y="3059113"/>
          <p14:tracePt t="191109" x="5180013" y="2995613"/>
          <p14:tracePt t="191117" x="5167313" y="2913063"/>
          <p14:tracePt t="191126" x="5141913" y="2824163"/>
          <p14:tracePt t="191133" x="5078413" y="2740025"/>
          <p14:tracePt t="191141" x="5014913" y="2676525"/>
          <p14:tracePt t="191148" x="4894263" y="2593975"/>
          <p14:tracePt t="191155" x="4651375" y="2498725"/>
          <p14:tracePt t="191162" x="4325938" y="2409825"/>
          <p14:tracePt t="191171" x="3860800" y="2312988"/>
          <p14:tracePt t="191178" x="3382963" y="2281238"/>
          <p14:tracePt t="191187" x="2924175" y="2249488"/>
          <p14:tracePt t="191194" x="2420938" y="2217738"/>
          <p14:tracePt t="191204" x="1924050" y="2198688"/>
          <p14:tracePt t="191211" x="1471613" y="2198688"/>
          <p14:tracePt t="191219" x="993775" y="2224088"/>
          <p14:tracePt t="191227" x="579438" y="2255838"/>
          <p14:tracePt t="191235" x="184150" y="2287588"/>
          <p14:tracePt t="191454" x="236538" y="3517900"/>
          <p14:tracePt t="191462" x="522288" y="3486150"/>
          <p14:tracePt t="191471" x="835025" y="3460750"/>
          <p14:tracePt t="191478" x="1185863" y="3429000"/>
          <p14:tracePt t="191487" x="1541463" y="3384550"/>
          <p14:tracePt t="191494" x="1873250" y="3359150"/>
          <p14:tracePt t="191503" x="2205038" y="3314700"/>
          <p14:tracePt t="191511" x="2517775" y="3289300"/>
          <p14:tracePt t="191521" x="2784475" y="3257550"/>
          <p14:tracePt t="191527" x="3090863" y="3244850"/>
          <p14:tracePt t="191535" x="3395663" y="3244850"/>
          <p14:tracePt t="191542" x="3651250" y="3244850"/>
          <p14:tracePt t="191551" x="3913188" y="3244850"/>
          <p14:tracePt t="191558" x="4179888" y="3251200"/>
          <p14:tracePt t="191567" x="4397375" y="3251200"/>
          <p14:tracePt t="191572" x="4664075" y="3232150"/>
          <p14:tracePt t="191580" x="4868863" y="3205163"/>
          <p14:tracePt t="191588" x="5033963" y="3186113"/>
          <p14:tracePt t="191596" x="5135563" y="3167063"/>
          <p14:tracePt t="191604" x="5224463" y="3148013"/>
          <p14:tracePt t="191612" x="5289550" y="3141663"/>
          <p14:tracePt t="191621" x="5346700" y="3135313"/>
          <p14:tracePt t="191628" x="5359400" y="3128963"/>
          <p14:tracePt t="191637" x="5365750" y="3128963"/>
          <p14:tracePt t="191806" x="5372100" y="3135313"/>
          <p14:tracePt t="191814" x="5384800" y="3179763"/>
          <p14:tracePt t="191823" x="5416550" y="3238500"/>
          <p14:tracePt t="191830" x="5435600" y="3282950"/>
          <p14:tracePt t="191836" x="5454650" y="3321050"/>
          <p14:tracePt t="191844" x="5467350" y="3340100"/>
          <p14:tracePt t="191853" x="5480050" y="3359150"/>
          <p14:tracePt t="191860" x="5492750" y="3371850"/>
          <p14:tracePt t="191869" x="5499100" y="3378200"/>
          <p14:tracePt t="191877" x="5505450" y="3390900"/>
          <p14:tracePt t="191886" x="5518150" y="3403600"/>
          <p14:tracePt t="191894" x="5530850" y="3429000"/>
          <p14:tracePt t="191901" x="5543550" y="3460750"/>
          <p14:tracePt t="191908" x="5556250" y="3492500"/>
          <p14:tracePt t="191917" x="5575300" y="3517900"/>
          <p14:tracePt t="191924" x="5581650" y="3536950"/>
          <p14:tracePt t="191933" x="5594350" y="3543300"/>
          <p14:tracePt t="191940" x="5607050" y="3556000"/>
          <p14:tracePt t="191948" x="5619750" y="3568700"/>
          <p14:tracePt t="191956" x="5626100" y="3581400"/>
          <p14:tracePt t="191965" x="5638800" y="3587750"/>
          <p14:tracePt t="192044" x="5645150" y="3587750"/>
          <p14:tracePt t="192078" x="5651500" y="3587750"/>
          <p14:tracePt t="192094" x="5670550" y="3594100"/>
          <p14:tracePt t="192103" x="5689600" y="3606800"/>
          <p14:tracePt t="192110" x="5702300" y="3619500"/>
          <p14:tracePt t="192116" x="5722938" y="3632200"/>
          <p14:tracePt t="192124" x="5735638" y="3638550"/>
          <p14:tracePt t="192132" x="5748338" y="3646488"/>
          <p14:tracePt t="192140" x="5754688" y="3646488"/>
          <p14:tracePt t="192148" x="5761038" y="3652838"/>
          <p14:tracePt t="192156" x="5773738" y="3652838"/>
          <p14:tracePt t="192165" x="5773738" y="3659188"/>
          <p14:tracePt t="192188" x="5780088" y="3659188"/>
          <p14:tracePt t="192776" x="5786438" y="3659188"/>
          <p14:tracePt t="193552" x="5786438" y="3665538"/>
          <p14:tracePt t="193565" x="5792788" y="3671888"/>
          <p14:tracePt t="193572" x="5811838" y="3684588"/>
          <p14:tracePt t="193581" x="5824538" y="3690938"/>
          <p14:tracePt t="193588" x="5837238" y="3703638"/>
          <p14:tracePt t="193597" x="5849938" y="3716338"/>
          <p14:tracePt t="193605" x="5862638" y="3716338"/>
          <p14:tracePt t="193613" x="5875338" y="3729038"/>
          <p14:tracePt t="193621" x="5888038" y="3735388"/>
          <p14:tracePt t="193728" x="5894388" y="3741738"/>
          <p14:tracePt t="193742" x="5900738" y="3741738"/>
          <p14:tracePt t="197032" x="5900738" y="3748088"/>
          <p14:tracePt t="197040" x="5900738" y="3792538"/>
          <p14:tracePt t="197049" x="5900738" y="3817938"/>
          <p14:tracePt t="197056" x="5900738" y="3830638"/>
          <p14:tracePt t="197063" x="5900738" y="3849688"/>
          <p14:tracePt t="197070" x="5907088" y="3868738"/>
          <p14:tracePt t="197079" x="5919788" y="3894138"/>
          <p14:tracePt t="197087" x="5932488" y="3938588"/>
          <p14:tracePt t="197094" x="5945188" y="3970338"/>
          <p14:tracePt t="197102" x="5964238" y="3989388"/>
          <p14:tracePt t="197111" x="5983288" y="4002088"/>
          <p14:tracePt t="197118" x="6002338" y="4014788"/>
          <p14:tracePt t="197127" x="6008688" y="4021138"/>
          <p14:tracePt t="197134" x="6021388" y="4027488"/>
          <p14:tracePt t="197147" x="6021388" y="4033838"/>
          <p14:tracePt t="197155" x="6015038" y="4033838"/>
          <p14:tracePt t="197163" x="6002338" y="4046538"/>
          <p14:tracePt t="197170" x="5989638" y="4059238"/>
          <p14:tracePt t="197179" x="5983288" y="4073525"/>
          <p14:tracePt t="197186" x="5970588" y="4079875"/>
          <p14:tracePt t="197192" x="5957888" y="4086225"/>
          <p14:tracePt t="197201" x="5945188" y="4092575"/>
          <p14:tracePt t="197208" x="5938838" y="4092575"/>
          <p14:tracePt t="197217" x="5926138" y="4092575"/>
          <p14:tracePt t="197229" x="5919788" y="4092575"/>
          <p14:tracePt t="197317" x="5913438" y="4092575"/>
          <p14:tracePt t="197329" x="5907088" y="4092575"/>
          <p14:tracePt t="197378" x="5907088" y="4086225"/>
          <p14:tracePt t="201113" x="5926138" y="4098925"/>
          <p14:tracePt t="201122" x="5976938" y="4098925"/>
          <p14:tracePt t="201130" x="6046788" y="4073525"/>
          <p14:tracePt t="201138" x="6091238" y="4033838"/>
          <p14:tracePt t="201146" x="6097588" y="4021138"/>
          <p14:tracePt t="201154" x="6103938" y="4008438"/>
          <p14:tracePt t="201162" x="6103938" y="4002088"/>
          <p14:tracePt t="201170" x="6103938" y="3995738"/>
          <p14:tracePt t="201198" x="6103938" y="4002088"/>
          <p14:tracePt t="201218" x="6129338" y="3951288"/>
          <p14:tracePt t="201223" x="6181725" y="3900488"/>
          <p14:tracePt t="201230" x="6264275" y="3830638"/>
          <p14:tracePt t="201238" x="6384925" y="3735388"/>
          <p14:tracePt t="201246" x="6511925" y="3665538"/>
          <p14:tracePt t="201255" x="6556375" y="3638550"/>
          <p14:tracePt t="201263" x="6569075" y="3625850"/>
          <p14:tracePt t="201270" x="6569075" y="3619500"/>
          <p14:tracePt t="201288" x="6569075" y="3613150"/>
          <p14:tracePt t="201304" x="6569075" y="3606800"/>
          <p14:tracePt t="201313" x="6569075" y="3594100"/>
          <p14:tracePt t="201320" x="6562725" y="3568700"/>
          <p14:tracePt t="201328" x="6550025" y="3549650"/>
          <p14:tracePt t="201336" x="6537325" y="3530600"/>
          <p14:tracePt t="201345" x="6524625" y="3517900"/>
          <p14:tracePt t="201352" x="6511925" y="3479800"/>
          <p14:tracePt t="201361" x="6505575" y="3467100"/>
          <p14:tracePt t="201368" x="6492875" y="3441700"/>
          <p14:tracePt t="201377" x="6473825" y="3409950"/>
          <p14:tracePt t="201384" x="6467475" y="3397250"/>
          <p14:tracePt t="201393" x="6448425" y="3371850"/>
          <p14:tracePt t="201401" x="6435725" y="3352800"/>
          <p14:tracePt t="201409" x="6416675" y="3327400"/>
          <p14:tracePt t="201414" x="6397625" y="3289300"/>
          <p14:tracePt t="201422" x="6372225" y="3257550"/>
          <p14:tracePt t="201430" x="6321425" y="3238500"/>
          <p14:tracePt t="201438" x="6264275" y="3211513"/>
          <p14:tracePt t="201446" x="6213475" y="3192463"/>
          <p14:tracePt t="201454" x="6116638" y="3179763"/>
          <p14:tracePt t="201463" x="5976938" y="3160713"/>
          <p14:tracePt t="201470" x="5818188" y="3135313"/>
          <p14:tracePt t="201478" x="5651500" y="3065463"/>
          <p14:tracePt t="201486" x="5480050" y="3008313"/>
          <p14:tracePt t="201495" x="5283200" y="2944813"/>
          <p14:tracePt t="201502" x="5103813" y="2887663"/>
          <p14:tracePt t="201511" x="4938713" y="2868613"/>
          <p14:tracePt t="201518" x="4752975" y="2843213"/>
          <p14:tracePt t="201527" x="4568825" y="2811463"/>
          <p14:tracePt t="201534" x="4397375" y="2759075"/>
          <p14:tracePt t="201543" x="4205288" y="2727325"/>
          <p14:tracePt t="201548" x="4002088" y="2701925"/>
          <p14:tracePt t="201556" x="3822700" y="2689225"/>
          <p14:tracePt t="201564" x="3600450" y="2676525"/>
          <p14:tracePt t="201573" x="3376613" y="2663825"/>
          <p14:tracePt t="201581" x="3135313" y="2638425"/>
          <p14:tracePt t="201589" x="2905125" y="2613025"/>
          <p14:tracePt t="201596" x="2682875" y="2600325"/>
          <p14:tracePt t="201604" x="2446338" y="2600325"/>
          <p14:tracePt t="201613" x="2217738" y="2581275"/>
          <p14:tracePt t="201620" x="2019300" y="2568575"/>
          <p14:tracePt t="201628" x="1822450" y="2568575"/>
          <p14:tracePt t="201636" x="1625600" y="2574925"/>
          <p14:tracePt t="201645" x="1395413" y="2593975"/>
          <p14:tracePt t="201652" x="1192213" y="2619375"/>
          <p14:tracePt t="201662" x="1050925" y="2638425"/>
          <p14:tracePt t="201668" x="930275" y="2657475"/>
          <p14:tracePt t="201677" x="841375" y="2676525"/>
          <p14:tracePt t="201685" x="765175" y="2695575"/>
          <p14:tracePt t="201693" x="688975" y="2720975"/>
          <p14:tracePt t="201698" x="630238" y="2733675"/>
          <p14:tracePt t="201707" x="598488" y="2752725"/>
          <p14:tracePt t="201714" x="560388" y="2765425"/>
          <p14:tracePt t="201723" x="534988" y="2778125"/>
          <p14:tracePt t="201730" x="496888" y="2792413"/>
          <p14:tracePt t="201738" x="452438" y="2817813"/>
          <p14:tracePt t="201746" x="401638" y="2843213"/>
          <p14:tracePt t="201754" x="344488" y="2874963"/>
          <p14:tracePt t="201762" x="300038" y="2906713"/>
          <p14:tracePt t="201770" x="242888" y="2944813"/>
          <p14:tracePt t="201779" x="177800" y="2995613"/>
          <p14:tracePt t="201786" x="120650" y="3059113"/>
          <p14:tracePt t="201795" x="63500" y="3116263"/>
          <p14:tracePt t="201802" x="0" y="3186113"/>
          <p14:tracePt t="201872" x="177800" y="3875088"/>
          <p14:tracePt t="201880" x="401638" y="3951288"/>
          <p14:tracePt t="201888" x="649288" y="3989388"/>
          <p14:tracePt t="201896" x="962025" y="4021138"/>
          <p14:tracePt t="201904" x="1312863" y="4046538"/>
          <p14:tracePt t="201913" x="1733550" y="4092575"/>
          <p14:tracePt t="201920" x="2166938" y="4124325"/>
          <p14:tracePt t="201928" x="2562225" y="4156075"/>
          <p14:tracePt t="201936" x="2955925" y="4187825"/>
          <p14:tracePt t="201945" x="3395663" y="4219575"/>
          <p14:tracePt t="201952" x="3765550" y="4232275"/>
          <p14:tracePt t="201959" x="4135438" y="4244975"/>
          <p14:tracePt t="201967" x="4524375" y="4244975"/>
          <p14:tracePt t="201975" x="4913313" y="4238625"/>
          <p14:tracePt t="201983" x="5237163" y="4238625"/>
          <p14:tracePt t="201991" x="5562600" y="4238625"/>
          <p14:tracePt t="201998" x="5888038" y="4225925"/>
          <p14:tracePt t="202006" x="6116638" y="4200525"/>
          <p14:tracePt t="202014" x="6302375" y="4175125"/>
          <p14:tracePt t="202022" x="6461125" y="4156075"/>
          <p14:tracePt t="202030" x="6569075" y="4137025"/>
          <p14:tracePt t="202038" x="6634163" y="4130675"/>
          <p14:tracePt t="202047" x="6672263" y="4130675"/>
          <p14:tracePt t="207878" x="6665913" y="4130675"/>
          <p14:tracePt t="207886" x="6518275" y="4143375"/>
          <p14:tracePt t="207895" x="6283325" y="4194175"/>
          <p14:tracePt t="207903" x="6091238" y="4238625"/>
          <p14:tracePt t="207911" x="5907088" y="4264025"/>
          <p14:tracePt t="207919" x="5722938" y="4289425"/>
          <p14:tracePt t="207926" x="5537200" y="4308475"/>
          <p14:tracePt t="207935" x="5327650" y="4359275"/>
          <p14:tracePt t="207942" x="5135563" y="4397375"/>
          <p14:tracePt t="207951" x="4989513" y="4429125"/>
          <p14:tracePt t="207958" x="4805363" y="4448175"/>
          <p14:tracePt t="207967" x="4613275" y="4498975"/>
          <p14:tracePt t="207974" x="4441825" y="4545013"/>
          <p14:tracePt t="207980" x="4281488" y="4602163"/>
          <p14:tracePt t="207989" x="4179888" y="4659313"/>
          <p14:tracePt t="207996" x="4110038" y="4697413"/>
          <p14:tracePt t="208006" x="4052888" y="4729163"/>
          <p14:tracePt t="208012" x="4027488" y="4748213"/>
          <p14:tracePt t="208022" x="4014788" y="4754563"/>
          <p14:tracePt t="208028" x="4008438" y="4760913"/>
          <p14:tracePt t="208076" x="4002088" y="4767263"/>
          <p14:tracePt t="208085" x="3970338" y="4799013"/>
          <p14:tracePt t="208092" x="3932238" y="4837113"/>
          <p14:tracePt t="208101" x="3894138" y="4868863"/>
          <p14:tracePt t="208108" x="3848100" y="4887913"/>
          <p14:tracePt t="208117" x="3797300" y="4913313"/>
          <p14:tracePt t="208124" x="3765550" y="4926013"/>
          <p14:tracePt t="208130" x="3733800" y="4940300"/>
          <p14:tracePt t="208139" x="3727450" y="4940300"/>
          <p14:tracePt t="208183" x="3740150" y="4919663"/>
          <p14:tracePt t="208191" x="3752850" y="4906963"/>
          <p14:tracePt t="208198" x="3759200" y="4894263"/>
          <p14:tracePt t="208206" x="3771900" y="4856163"/>
          <p14:tracePt t="208214" x="3771900" y="4843463"/>
          <p14:tracePt t="208222" x="3771900" y="4830763"/>
          <p14:tracePt t="208232" x="3771900" y="4811713"/>
          <p14:tracePt t="208240" x="3771900" y="4805363"/>
          <p14:tracePt t="208248" x="3771900" y="4799013"/>
          <p14:tracePt t="208257" x="3771900" y="4792663"/>
          <p14:tracePt t="208500" x="3778250" y="4786313"/>
          <p14:tracePt t="208508" x="3790950" y="4773613"/>
          <p14:tracePt t="208516" x="3816350" y="4760913"/>
          <p14:tracePt t="208527" x="3860800" y="4754563"/>
          <p14:tracePt t="208535" x="3919538" y="4741863"/>
          <p14:tracePt t="208540" x="3963988" y="4741863"/>
          <p14:tracePt t="208548" x="4014788" y="4729163"/>
          <p14:tracePt t="208557" x="4059238" y="4722813"/>
          <p14:tracePt t="208564" x="4103688" y="4722813"/>
          <p14:tracePt t="208572" x="4141788" y="4716463"/>
          <p14:tracePt t="208582" x="4186238" y="4703763"/>
          <p14:tracePt t="208590" x="4230688" y="4697413"/>
          <p14:tracePt t="208598" x="4275138" y="4684713"/>
          <p14:tracePt t="208606" x="4319588" y="4672013"/>
          <p14:tracePt t="208614" x="4365625" y="4665663"/>
          <p14:tracePt t="208622" x="4410075" y="4659313"/>
          <p14:tracePt t="208630" x="4441825" y="4652963"/>
          <p14:tracePt t="208638" x="4498975" y="4640263"/>
          <p14:tracePt t="208646" x="4556125" y="4633913"/>
          <p14:tracePt t="208657" x="4600575" y="4621213"/>
          <p14:tracePt t="208662" x="4645025" y="4602163"/>
          <p14:tracePt t="208672" x="4702175" y="4589463"/>
          <p14:tracePt t="208680" x="4765675" y="4570413"/>
          <p14:tracePt t="208688" x="4837113" y="4557713"/>
          <p14:tracePt t="208696" x="4900613" y="4538663"/>
          <p14:tracePt t="208705" x="4964113" y="4519613"/>
          <p14:tracePt t="208712" x="5008563" y="4513263"/>
          <p14:tracePt t="208723" x="5059363" y="4498975"/>
          <p14:tracePt t="208728" x="5078413" y="4492625"/>
          <p14:tracePt t="208738" x="5091113" y="4492625"/>
          <p14:tracePt t="208744" x="5097463" y="4492625"/>
          <p14:tracePt t="234322" x="5129213" y="4492625"/>
          <p14:tracePt t="234330" x="5211763" y="4506913"/>
          <p14:tracePt t="234338" x="5327650" y="4538663"/>
          <p14:tracePt t="234347" x="5486400" y="4564063"/>
          <p14:tracePt t="234354" x="5638800" y="4564063"/>
          <p14:tracePt t="234363" x="5824538" y="4545013"/>
          <p14:tracePt t="234371" x="6027738" y="4519613"/>
          <p14:tracePt t="234379" x="6207125" y="4513263"/>
          <p14:tracePt t="234387" x="6435725" y="4486275"/>
          <p14:tracePt t="234395" x="6665913" y="4448175"/>
          <p14:tracePt t="234403" x="7027863" y="4352925"/>
          <p14:tracePt t="234411" x="7410450" y="4295775"/>
          <p14:tracePt t="234630" x="66675" y="3590925"/>
          <p14:tracePt t="234638" x="90488" y="3581400"/>
          <p14:tracePt t="234652" x="104775" y="3576638"/>
          <p14:tracePt t="234669" x="119063" y="3571875"/>
          <p14:tracePt t="234702" x="119063" y="3567113"/>
          <p14:tracePt t="234735" x="123825" y="3562350"/>
          <p14:tracePt t="234752" x="133350" y="3548063"/>
          <p14:tracePt t="234769" x="142875" y="3543300"/>
          <p14:tracePt t="235572" x="133350" y="3543300"/>
          <p14:tracePt t="235580" x="109538" y="3543300"/>
          <p14:tracePt t="235588" x="71438" y="3543300"/>
          <p14:tracePt t="235601" x="33338" y="3548063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Group fairness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4F5D-96F8-D343-AD7F-61C4EE4A52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GB" sz="1600" dirty="0"/>
              <a:t>Is the minority group to which I belong being treated as the majority group?</a:t>
            </a:r>
          </a:p>
          <a:p>
            <a:pPr marL="0" lvl="1" indent="0">
              <a:buNone/>
            </a:pPr>
            <a:endParaRPr lang="en-GB" sz="1600" i="1" dirty="0"/>
          </a:p>
          <a:p>
            <a:pPr marL="0" lvl="1" indent="0">
              <a:buNone/>
            </a:pPr>
            <a:endParaRPr lang="en-GB" sz="16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kern="100" dirty="0">
                <a:latin typeface="Calibri" panose="020F0502020204030204" pitchFamily="34" charset="0"/>
                <a:ea typeface="SimSun" panose="02010600030101010101" pitchFamily="2" charset="-122"/>
              </a:rPr>
              <a:t>Equality of Outcome. </a:t>
            </a:r>
            <a:r>
              <a:rPr lang="en-US" sz="1800" kern="100" dirty="0">
                <a:latin typeface="Calibri" panose="020F0502020204030204" pitchFamily="34" charset="0"/>
                <a:ea typeface="SimSun" panose="02010600030101010101" pitchFamily="2" charset="-122"/>
              </a:rPr>
              <a:t>D</a:t>
            </a: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istribution across groups should be the same </a:t>
            </a:r>
            <a:r>
              <a:rPr lang="en-US" sz="1800" i="1" kern="100" dirty="0">
                <a:latin typeface="Calibri" panose="020F0502020204030204" pitchFamily="34" charset="0"/>
                <a:ea typeface="SimSun" panose="02010600030101010101" pitchFamily="2" charset="-122"/>
              </a:rPr>
              <a:t>(Statistical </a:t>
            </a:r>
            <a:r>
              <a:rPr lang="en-US" sz="1800" i="1" kern="1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Parity, </a:t>
            </a:r>
            <a:r>
              <a:rPr lang="en-GB" sz="1600" i="1" dirty="0"/>
              <a:t>Disparate Impact) </a:t>
            </a:r>
          </a:p>
          <a:p>
            <a:pPr marL="0" lvl="1" indent="0">
              <a:buNone/>
            </a:pPr>
            <a:endParaRPr lang="en-GB" sz="160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Equality of Opportunity</a:t>
            </a:r>
            <a:r>
              <a:rPr lang="en-US" sz="1800" b="1" kern="100" dirty="0">
                <a:latin typeface="Calibri" panose="020F0502020204030204" pitchFamily="34" charset="0"/>
                <a:ea typeface="SimSun" panose="02010600030101010101" pitchFamily="2" charset="-122"/>
              </a:rPr>
              <a:t>. </a:t>
            </a:r>
            <a:r>
              <a:rPr lang="en-US" sz="1600" i="1" dirty="0"/>
              <a:t>E.g. </a:t>
            </a:r>
            <a:r>
              <a:rPr lang="en-GB" sz="1600" i="1" dirty="0"/>
              <a:t>Equalized Odds</a:t>
            </a:r>
          </a:p>
          <a:p>
            <a:pPr marL="0" lvl="1" indent="0">
              <a:buNone/>
            </a:pPr>
            <a:endParaRPr lang="en-GB" sz="1600" i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733380D-BE5F-A04C-A785-DFDBC98D2C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6" r="9906"/>
          <a:stretch/>
        </p:blipFill>
        <p:spPr>
          <a:xfrm>
            <a:off x="5251450" y="702659"/>
            <a:ext cx="3892550" cy="3640740"/>
          </a:xfrm>
        </p:spPr>
      </p:pic>
    </p:spTree>
    <p:extLst>
      <p:ext uri="{BB962C8B-B14F-4D97-AF65-F5344CB8AC3E}">
        <p14:creationId xmlns:p14="http://schemas.microsoft.com/office/powerpoint/2010/main" val="115084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093"/>
    </mc:Choice>
    <mc:Fallback xmlns="">
      <p:transition spd="slow" advTm="900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800" b="1" kern="100" dirty="0">
                <a:latin typeface="Calibri" panose="020F0502020204030204" pitchFamily="34" charset="0"/>
                <a:ea typeface="SimSun" panose="02010600030101010101" pitchFamily="2" charset="-122"/>
              </a:rPr>
              <a:t>Equality of Outcome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20455" y="1332515"/>
                <a:ext cx="7664938" cy="3810985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Definition: </a:t>
                </a:r>
                <a:r>
                  <a:rPr lang="en-GB" sz="1600" dirty="0"/>
                  <a:t>Equal likelihood of positive predicted outcome.</a:t>
                </a:r>
              </a:p>
              <a:p>
                <a:pPr marL="0" lvl="1" indent="0">
                  <a:buNone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Mathematically: </a:t>
                </a:r>
                <a:br>
                  <a:rPr lang="en-GB" sz="1100" b="0" i="0" u="none" strike="noStrike" dirty="0">
                    <a:solidFill>
                      <a:srgbClr val="000000"/>
                    </a:solidFill>
                    <a:effectLst/>
                    <a:latin typeface="STIXMathJax_Normal-italic"/>
                  </a:rPr>
                </a:br>
                <a14:m>
                  <m:oMath xmlns:m="http://schemas.openxmlformats.org/officeDocument/2006/math"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=1|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𝑚𝑎𝑙𝑒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=1|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Example metrics: 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/>
                    </a:solidFill>
                  </a:rPr>
                  <a:t>Disparate Impact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𝑆𝑅</m:t>
                        </m:r>
                      </m:e>
                      <m:sub>
                        <m: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𝑓𝑒𝑚𝑎𝑙𝑒</m:t>
                        </m:r>
                      </m:sub>
                    </m:sSub>
                    <m:r>
                      <a:rPr kumimoji="0" lang="en-GB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/</a:t>
                </a:r>
                <a:r>
                  <a:rPr lang="en-GB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e>
                      <m:sub>
                        <m: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ideal value of 1</a:t>
                </a:r>
                <a:endParaRPr lang="en-GB" sz="1600" dirty="0">
                  <a:solidFill>
                    <a:schemeClr val="tx1"/>
                  </a:solidFill>
                </a:endParaRP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/>
                    </a:solidFill>
                  </a:rPr>
                  <a:t>Statistical Parity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𝑆𝑅</m:t>
                        </m:r>
                      </m:e>
                      <m:sub>
                        <m: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𝑓𝑒𝑚𝑎𝑙𝑒</m:t>
                        </m:r>
                      </m:sub>
                    </m:sSub>
                    <m:r>
                      <a:rPr kumimoji="0" lang="en-GB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GB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</m:oMath>
                </a14:m>
                <a:r>
                  <a:rPr lang="en-GB" sz="16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𝑆𝑅</m:t>
                        </m:r>
                      </m:e>
                      <m:sub>
                        <m: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𝑚𝑎𝑙𝑒</m:t>
                        </m:r>
                      </m:sub>
                    </m:sSub>
                  </m:oMath>
                </a14:m>
                <a:r>
                  <a:rPr lang="en-GB" sz="1600" b="1" dirty="0">
                    <a:solidFill>
                      <a:schemeClr val="tx1"/>
                    </a:solidFill>
                  </a:rPr>
                  <a:t> </a:t>
                </a:r>
                <a:r>
                  <a:rPr lang="en-GB" sz="1600" dirty="0">
                    <a:sym typeface="Wingdings" panose="05000000000000000000" pitchFamily="2" charset="2"/>
                  </a:rPr>
                  <a:t> ideal value of 0</a:t>
                </a:r>
                <a:endParaRPr lang="en-GB" sz="1600" b="1" dirty="0">
                  <a:solidFill>
                    <a:schemeClr val="tx1"/>
                  </a:solidFill>
                </a:endParaRPr>
              </a:p>
              <a:p>
                <a:pPr marL="0" lvl="1" indent="0">
                  <a:buNone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Potential problem: </a:t>
                </a:r>
                <a:r>
                  <a:rPr lang="en-GB" sz="1600" dirty="0"/>
                  <a:t>Positive discrimination ? </a:t>
                </a: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dirty="0"/>
              </a:p>
              <a:p>
                <a:pPr marL="0" lvl="1" indent="0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20455" y="1332515"/>
                <a:ext cx="7664938" cy="3810985"/>
              </a:xfrm>
              <a:blipFill>
                <a:blip r:embed="rId4"/>
                <a:stretch>
                  <a:fillRect l="-1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BEBA781F-46F1-4EEF-A4C5-CE9C3DF03042}"/>
              </a:ext>
            </a:extLst>
          </p:cNvPr>
          <p:cNvSpPr/>
          <p:nvPr/>
        </p:nvSpPr>
        <p:spPr>
          <a:xfrm rot="16200000">
            <a:off x="3217859" y="1828796"/>
            <a:ext cx="139701" cy="1790697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2F006-92BA-432F-AFD2-1C47BD10648F}"/>
                  </a:ext>
                </a:extLst>
              </p:cNvPr>
              <p:cNvSpPr txBox="1"/>
              <p:nvPr/>
            </p:nvSpPr>
            <p:spPr>
              <a:xfrm>
                <a:off x="2813432" y="2793995"/>
                <a:ext cx="698500" cy="391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𝑆𝑅</m:t>
                          </m:r>
                        </m:e>
                        <m:sub>
                          <m:r>
                            <a:rPr kumimoji="0" lang="en-GB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𝑚𝑎𝑙𝑒</m:t>
                          </m:r>
                        </m:sub>
                      </m:sSub>
                    </m:oMath>
                  </m:oMathPara>
                </a14:m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A2F006-92BA-432F-AFD2-1C47BD106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32" y="2793995"/>
                <a:ext cx="698500" cy="391511"/>
              </a:xfrm>
              <a:prstGeom prst="rect">
                <a:avLst/>
              </a:prstGeom>
              <a:blipFill>
                <a:blip r:embed="rId5"/>
                <a:stretch>
                  <a:fillRect l="-43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EF2A11E9-CCBC-4B68-B887-319350937C10}"/>
              </a:ext>
            </a:extLst>
          </p:cNvPr>
          <p:cNvSpPr/>
          <p:nvPr/>
        </p:nvSpPr>
        <p:spPr>
          <a:xfrm rot="16200000">
            <a:off x="5297487" y="1738306"/>
            <a:ext cx="82551" cy="1971676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46CCD-1EC9-4C52-9238-BE3F0CBBF2CD}"/>
                  </a:ext>
                </a:extLst>
              </p:cNvPr>
              <p:cNvSpPr txBox="1"/>
              <p:nvPr/>
            </p:nvSpPr>
            <p:spPr>
              <a:xfrm>
                <a:off x="4948244" y="2806690"/>
                <a:ext cx="769095" cy="231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𝑆𝑅</m:t>
                          </m:r>
                        </m:e>
                        <m:sub>
                          <m:r>
                            <a:rPr kumimoji="0" lang="en-GB" sz="16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𝑓𝑒𝑚𝑎𝑙𝑒</m:t>
                          </m:r>
                        </m:sub>
                      </m:sSub>
                    </m:oMath>
                  </m:oMathPara>
                </a14:m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46CCD-1EC9-4C52-9238-BE3F0CBBF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244" y="2806690"/>
                <a:ext cx="769095" cy="231349"/>
              </a:xfrm>
              <a:prstGeom prst="rect">
                <a:avLst/>
              </a:prstGeom>
              <a:blipFill>
                <a:blip r:embed="rId6"/>
                <a:stretch>
                  <a:fillRect l="-9524" r="-6349" b="-44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7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940"/>
    </mc:Choice>
    <mc:Fallback xmlns="">
      <p:transition spd="slow" advTm="186940"/>
    </mc:Fallback>
  </mc:AlternateContent>
  <p:extLst>
    <p:ext uri="{3A86A75C-4F4B-4683-9AE1-C65F6400EC91}">
      <p14:laserTraceLst xmlns:p14="http://schemas.microsoft.com/office/powerpoint/2010/main">
        <p14:tracePtLst>
          <p14:tracePt t="3442" x="138113" y="1290638"/>
          <p14:tracePt t="3449" x="176213" y="1262063"/>
          <p14:tracePt t="3458" x="195263" y="1238250"/>
          <p14:tracePt t="3479" x="195263" y="1233488"/>
          <p14:tracePt t="3747" x="180975" y="1233488"/>
          <p14:tracePt t="3754" x="66675" y="1233488"/>
          <p14:tracePt t="4057" x="8997950" y="936625"/>
          <p14:tracePt t="4066" x="8947150" y="949325"/>
          <p14:tracePt t="4072" x="8907463" y="949325"/>
          <p14:tracePt t="4080" x="8894763" y="949325"/>
          <p14:tracePt t="4088" x="8882063" y="949325"/>
          <p14:tracePt t="4096" x="8875713" y="949325"/>
          <p14:tracePt t="4104" x="8869363" y="949325"/>
          <p14:tracePt t="4111" x="8856663" y="942975"/>
          <p14:tracePt t="4121" x="8843963" y="930275"/>
          <p14:tracePt t="4127" x="8837613" y="923925"/>
          <p14:tracePt t="4136" x="8824913" y="917575"/>
          <p14:tracePt t="4317" x="8843963" y="923925"/>
          <p14:tracePt t="4325" x="8894763" y="949325"/>
          <p14:tracePt t="4334" x="8940800" y="955675"/>
          <p14:tracePt t="4341" x="8978900" y="955675"/>
          <p14:tracePt t="4348" x="9036050" y="955675"/>
          <p14:tracePt t="4356" x="9086850" y="955675"/>
          <p14:tracePt t="23790" x="8596313" y="1141413"/>
          <p14:tracePt t="23797" x="8232775" y="1249363"/>
          <p14:tracePt t="23806" x="7805738" y="1344613"/>
          <p14:tracePt t="23813" x="7397750" y="1420813"/>
          <p14:tracePt t="23823" x="6996113" y="1497013"/>
          <p14:tracePt t="23828" x="6613525" y="1587500"/>
          <p14:tracePt t="23836" x="6289675" y="1695450"/>
          <p14:tracePt t="23844" x="5995988" y="1733550"/>
          <p14:tracePt t="23852" x="5767388" y="1758950"/>
          <p14:tracePt t="23860" x="5607050" y="1784350"/>
          <p14:tracePt t="23868" x="5486400" y="1797050"/>
          <p14:tracePt t="23875" x="5397500" y="1816100"/>
          <p14:tracePt t="23884" x="5334000" y="1835150"/>
          <p14:tracePt t="23895" x="5256213" y="1860550"/>
          <p14:tracePt t="23899" x="5186363" y="1892300"/>
          <p14:tracePt t="23908" x="5116513" y="1917700"/>
          <p14:tracePt t="23915" x="5059363" y="1951038"/>
          <p14:tracePt t="23924" x="4995863" y="1976438"/>
          <p14:tracePt t="23931" x="4919663" y="2020888"/>
          <p14:tracePt t="23940" x="4818063" y="2058988"/>
          <p14:tracePt t="23947" x="4651375" y="2090738"/>
          <p14:tracePt t="23956" x="4479925" y="2135188"/>
          <p14:tracePt t="23962" x="4365625" y="2173288"/>
          <p14:tracePt t="23970" x="4268788" y="2217738"/>
          <p14:tracePt t="23978" x="4186238" y="2249488"/>
          <p14:tracePt t="23986" x="4129088" y="2274888"/>
          <p14:tracePt t="23994" x="4084638" y="2300288"/>
          <p14:tracePt t="24002" x="4046538" y="2312988"/>
          <p14:tracePt t="24010" x="4033838" y="2325688"/>
          <p14:tracePt t="24018" x="3989388" y="2338388"/>
          <p14:tracePt t="24025" x="3944938" y="2351088"/>
          <p14:tracePt t="24034" x="3906838" y="2390775"/>
          <p14:tracePt t="24041" x="3854450" y="2422525"/>
          <p14:tracePt t="24050" x="3810000" y="2460625"/>
          <p14:tracePt t="24058" x="3759200" y="2473325"/>
          <p14:tracePt t="24065" x="3714750" y="2486025"/>
          <p14:tracePt t="24074" x="3670300" y="2505075"/>
          <p14:tracePt t="24081" x="3632200" y="2517775"/>
          <p14:tracePt t="24090" x="3600450" y="2530475"/>
          <p14:tracePt t="24097" x="3562350" y="2543175"/>
          <p14:tracePt t="24104" x="3517900" y="2568575"/>
          <p14:tracePt t="24112" x="3467100" y="2593975"/>
          <p14:tracePt t="24121" x="3408363" y="2619375"/>
          <p14:tracePt t="24128" x="3363913" y="2632075"/>
          <p14:tracePt t="24136" x="3319463" y="2644775"/>
          <p14:tracePt t="24144" x="3281363" y="2670175"/>
          <p14:tracePt t="24152" x="3262313" y="2682875"/>
          <p14:tracePt t="24160" x="3255963" y="2689225"/>
          <p14:tracePt t="24168" x="3243263" y="2689225"/>
          <p14:tracePt t="24175" x="3236913" y="2689225"/>
          <p14:tracePt t="24200" x="3224213" y="2695575"/>
          <p14:tracePt t="24208" x="3211513" y="2701925"/>
          <p14:tracePt t="24216" x="3205163" y="2701925"/>
          <p14:tracePt t="24224" x="3198813" y="2701925"/>
          <p14:tracePt t="24231" x="3192463" y="2708275"/>
          <p14:tracePt t="24250" x="3179763" y="2708275"/>
          <p14:tracePt t="24258" x="3167063" y="2714625"/>
          <p14:tracePt t="24265" x="3128963" y="2733675"/>
          <p14:tracePt t="24274" x="3084513" y="2784475"/>
          <p14:tracePt t="24281" x="3040063" y="2817813"/>
          <p14:tracePt t="24290" x="3001963" y="2855913"/>
          <p14:tracePt t="24297" x="2949575" y="2906713"/>
          <p14:tracePt t="24306" x="2898775" y="2951163"/>
          <p14:tracePt t="24313" x="2879725" y="2970213"/>
          <p14:tracePt t="24322" x="2867025" y="2989263"/>
          <p14:tracePt t="24329" x="2854325" y="3008313"/>
          <p14:tracePt t="24339" x="2854325" y="3021013"/>
          <p14:tracePt t="24358" x="2854325" y="3008313"/>
          <p14:tracePt t="24380" x="2867025" y="3008313"/>
          <p14:tracePt t="24405" x="2873375" y="3008313"/>
          <p14:tracePt t="24415" x="2879725" y="3008313"/>
          <p14:tracePt t="24424" x="2879725" y="3001963"/>
          <p14:tracePt t="24434" x="2886075" y="3001963"/>
          <p14:tracePt t="24444" x="2892425" y="3001963"/>
          <p14:tracePt t="24452" x="2898775" y="3001963"/>
          <p14:tracePt t="24460" x="2911475" y="3040063"/>
          <p14:tracePt t="24468" x="2924175" y="3046413"/>
          <p14:tracePt t="24475" x="2924175" y="3059113"/>
          <p14:tracePt t="24484" x="2936875" y="3071813"/>
          <p14:tracePt t="24491" x="2949575" y="3078163"/>
          <p14:tracePt t="24500" x="2962275" y="3078163"/>
          <p14:tracePt t="24507" x="2968625" y="3078163"/>
          <p14:tracePt t="24516" x="2982913" y="3078163"/>
          <p14:tracePt t="24524" x="2989263" y="3071813"/>
          <p14:tracePt t="24531" x="2995613" y="3071813"/>
          <p14:tracePt t="24540" x="3001963" y="3071813"/>
          <p14:tracePt t="24556" x="3008313" y="3071813"/>
          <p14:tracePt t="24563" x="3014663" y="3071813"/>
          <p14:tracePt t="24575" x="3021013" y="3071813"/>
          <p14:tracePt t="24594" x="3027363" y="3071813"/>
          <p14:tracePt t="24618" x="3033713" y="3071813"/>
          <p14:tracePt t="24626" x="3040063" y="3071813"/>
          <p14:tracePt t="24634" x="3052763" y="3071813"/>
          <p14:tracePt t="24641" x="3059113" y="3071813"/>
          <p14:tracePt t="24657" x="3065463" y="3071813"/>
          <p14:tracePt t="24723" x="3059113" y="3071813"/>
          <p14:tracePt t="24732" x="3052763" y="3071813"/>
          <p14:tracePt t="24744" x="3046413" y="3071813"/>
          <p14:tracePt t="24752" x="3040063" y="3071813"/>
          <p14:tracePt t="24760" x="3027363" y="3071813"/>
          <p14:tracePt t="24768" x="3021013" y="3071813"/>
          <p14:tracePt t="24777" x="3008313" y="3071813"/>
          <p14:tracePt t="24784" x="2995613" y="3071813"/>
          <p14:tracePt t="24792" x="2989263" y="3071813"/>
          <p14:tracePt t="24800" x="2982913" y="3078163"/>
          <p14:tracePt t="24808" x="2976563" y="3078163"/>
          <p14:tracePt t="24815" x="2968625" y="3078163"/>
          <p14:tracePt t="24824" x="2962275" y="3078163"/>
          <p14:tracePt t="24832" x="2955925" y="3078163"/>
          <p14:tracePt t="24840" x="2949575" y="3078163"/>
          <p14:tracePt t="24847" x="2936875" y="3078163"/>
          <p14:tracePt t="24861" x="2924175" y="3084513"/>
          <p14:tracePt t="24871" x="2917825" y="3084513"/>
          <p14:tracePt t="24877" x="2911475" y="3084513"/>
          <p14:tracePt t="24886" x="2905125" y="3084513"/>
          <p14:tracePt t="24897" x="2898775" y="3084513"/>
          <p14:tracePt t="24962" x="2898775" y="3078163"/>
          <p14:tracePt t="25007" x="2905125" y="3078163"/>
          <p14:tracePt t="25015" x="2911475" y="3078163"/>
          <p14:tracePt t="25036" x="2917825" y="3078163"/>
          <p14:tracePt t="25043" x="2924175" y="3071813"/>
          <p14:tracePt t="25060" x="2936875" y="3071813"/>
          <p14:tracePt t="25068" x="2949575" y="3071813"/>
          <p14:tracePt t="25083" x="2955925" y="3071813"/>
          <p14:tracePt t="25092" x="2962275" y="3071813"/>
          <p14:tracePt t="25100" x="2976563" y="3071813"/>
          <p14:tracePt t="25108" x="2982913" y="3065463"/>
          <p14:tracePt t="25124" x="2989263" y="3065463"/>
          <p14:tracePt t="25171" x="2995613" y="3065463"/>
          <p14:tracePt t="26143" x="3001963" y="3065463"/>
          <p14:tracePt t="26175" x="3046413" y="3090863"/>
          <p14:tracePt t="26183" x="3135313" y="3141663"/>
          <p14:tracePt t="26192" x="3249613" y="3154363"/>
          <p14:tracePt t="26200" x="3382963" y="3148013"/>
          <p14:tracePt t="26207" x="3524250" y="3128963"/>
          <p14:tracePt t="26215" x="3683000" y="3116263"/>
          <p14:tracePt t="26224" x="3951288" y="3090863"/>
          <p14:tracePt t="26232" x="4217988" y="3065463"/>
          <p14:tracePt t="26240" x="4530725" y="3033713"/>
          <p14:tracePt t="26247" x="4797425" y="3008313"/>
          <p14:tracePt t="26255" x="5021263" y="2982913"/>
          <p14:tracePt t="26263" x="5230813" y="2944813"/>
          <p14:tracePt t="26272" x="5416550" y="2925763"/>
          <p14:tracePt t="26279" x="5600700" y="2900363"/>
          <p14:tracePt t="26288" x="5805488" y="2874963"/>
          <p14:tracePt t="26295" x="5989638" y="2855913"/>
          <p14:tracePt t="26303" x="6175375" y="2830513"/>
          <p14:tracePt t="26309" x="6353175" y="2817813"/>
          <p14:tracePt t="26318" x="6492875" y="2798763"/>
          <p14:tracePt t="26326" x="6600825" y="2792413"/>
          <p14:tracePt t="26335" x="6678613" y="2771775"/>
          <p14:tracePt t="26342" x="6773863" y="2752725"/>
          <p14:tracePt t="26351" x="6837363" y="2740025"/>
          <p14:tracePt t="26359" x="6907213" y="2720975"/>
          <p14:tracePt t="26368" x="6958013" y="2708275"/>
          <p14:tracePt t="26373" x="7002463" y="2701925"/>
          <p14:tracePt t="26382" x="7046913" y="2689225"/>
          <p14:tracePt t="26392" x="7092950" y="2689225"/>
          <p14:tracePt t="26400" x="7156450" y="2689225"/>
          <p14:tracePt t="26407" x="7219950" y="2695575"/>
          <p14:tracePt t="26415" x="7315200" y="2695575"/>
          <p14:tracePt t="26423" x="7378700" y="2695575"/>
          <p14:tracePt t="26431" x="7473950" y="2695575"/>
          <p14:tracePt t="26440" x="7570788" y="2695575"/>
          <p14:tracePt t="26448" x="7666038" y="2695575"/>
          <p14:tracePt t="26457" x="7748588" y="2695575"/>
          <p14:tracePt t="26466" x="7824788" y="2695575"/>
          <p14:tracePt t="26473" x="7888288" y="2708275"/>
          <p14:tracePt t="26482" x="7958138" y="2727325"/>
          <p14:tracePt t="26490" x="8023225" y="2733675"/>
          <p14:tracePt t="26498" x="8086725" y="2740025"/>
          <p14:tracePt t="26505" x="8169275" y="2740025"/>
          <p14:tracePt t="26513" x="8245475" y="2740025"/>
          <p14:tracePt t="26522" x="8353425" y="2740025"/>
          <p14:tracePt t="26530" x="8448675" y="2733675"/>
          <p14:tracePt t="26538" x="8545513" y="2714625"/>
          <p14:tracePt t="26545" x="8653463" y="2695575"/>
          <p14:tracePt t="26554" x="8767763" y="2676525"/>
          <p14:tracePt t="26561" x="8875713" y="2657475"/>
          <p14:tracePt t="26568" x="8997950" y="2644775"/>
          <p14:tracePt t="26576" x="9093200" y="2625725"/>
          <p14:tracePt t="56491" x="9036050" y="2306638"/>
          <p14:tracePt t="56499" x="8985250" y="2306638"/>
          <p14:tracePt t="56508" x="8959850" y="2306638"/>
          <p14:tracePt t="56515" x="8940800" y="2293938"/>
          <p14:tracePt t="56524" x="8928100" y="2281238"/>
          <p14:tracePt t="56532" x="8921750" y="2274888"/>
          <p14:tracePt t="56537" x="8888413" y="2249488"/>
          <p14:tracePt t="56545" x="8824913" y="2217738"/>
          <p14:tracePt t="56553" x="8742363" y="2166938"/>
          <p14:tracePt t="56562" x="8602663" y="2103438"/>
          <p14:tracePt t="56569" x="8435975" y="2020888"/>
          <p14:tracePt t="56577" x="8245475" y="1917700"/>
          <p14:tracePt t="56585" x="7996238" y="1797050"/>
          <p14:tracePt t="56593" x="7589838" y="1689100"/>
          <p14:tracePt t="56601" x="7162800" y="1593850"/>
          <p14:tracePt t="56610" x="6735763" y="1497013"/>
          <p14:tracePt t="56617" x="6334125" y="1420813"/>
          <p14:tracePt t="56625" x="5868988" y="1357313"/>
          <p14:tracePt t="56633" x="5473700" y="1306513"/>
          <p14:tracePt t="56642" x="5033963" y="1274763"/>
          <p14:tracePt t="56649" x="4600575" y="1249363"/>
          <p14:tracePt t="56658" x="4160838" y="1230313"/>
          <p14:tracePt t="56665" x="3752850" y="1230313"/>
          <p14:tracePt t="56671" x="3382963" y="1255713"/>
          <p14:tracePt t="56680" x="3033713" y="1268413"/>
          <p14:tracePt t="56688" x="2765425" y="1281113"/>
          <p14:tracePt t="56695" x="2593975" y="1281113"/>
          <p14:tracePt t="56703" x="2490788" y="1281113"/>
          <p14:tracePt t="56712" x="2414588" y="1300163"/>
          <p14:tracePt t="56720" x="2357438" y="1312863"/>
          <p14:tracePt t="56727" x="2332038" y="1325563"/>
          <p14:tracePt t="56735" x="2312988" y="1338263"/>
          <p14:tracePt t="56744" x="2287588" y="1370013"/>
          <p14:tracePt t="56751" x="2262188" y="1401763"/>
          <p14:tracePt t="56760" x="2249488" y="1439863"/>
          <p14:tracePt t="56767" x="2224088" y="1497013"/>
          <p14:tracePt t="56776" x="2198688" y="1562100"/>
          <p14:tracePt t="56783" x="2166938" y="1631950"/>
          <p14:tracePt t="56792" x="2128838" y="1727200"/>
          <p14:tracePt t="56799" x="2103438" y="1835150"/>
          <p14:tracePt t="56806" x="2058988" y="1938338"/>
          <p14:tracePt t="56815" x="2032000" y="2014538"/>
          <p14:tracePt t="56822" x="2012950" y="2078038"/>
          <p14:tracePt t="56830" x="2006600" y="2141538"/>
          <p14:tracePt t="56837" x="2019300" y="2198688"/>
          <p14:tracePt t="56845" x="2038350" y="2249488"/>
          <p14:tracePt t="56853" x="2090738" y="2306638"/>
          <p14:tracePt t="56861" x="2154238" y="2359025"/>
          <p14:tracePt t="56870" x="2255838" y="2422525"/>
          <p14:tracePt t="56877" x="2357438" y="2479675"/>
          <p14:tracePt t="56886" x="2478088" y="2543175"/>
          <p14:tracePt t="56898" x="2663825" y="2613025"/>
          <p14:tracePt t="56901" x="2860675" y="2676525"/>
          <p14:tracePt t="56909" x="3097213" y="2752725"/>
          <p14:tracePt t="56917" x="3325813" y="2849563"/>
          <p14:tracePt t="56926" x="3530600" y="2951163"/>
          <p14:tracePt t="56933" x="3778250" y="3046413"/>
          <p14:tracePt t="56941" x="3995738" y="3122613"/>
          <p14:tracePt t="56948" x="4237038" y="3205163"/>
          <p14:tracePt t="56956" x="4454525" y="3270250"/>
          <p14:tracePt t="56964" x="4683125" y="3295650"/>
          <p14:tracePt t="56972" x="4964113" y="3308350"/>
          <p14:tracePt t="56980" x="5167313" y="3302000"/>
          <p14:tracePt t="56987" x="5353050" y="3276600"/>
          <p14:tracePt t="56995" x="5556250" y="3257550"/>
          <p14:tracePt t="57003" x="5676900" y="3238500"/>
          <p14:tracePt t="57011" x="5843588" y="3198813"/>
          <p14:tracePt t="57020" x="5970588" y="3179763"/>
          <p14:tracePt t="57027" x="6072188" y="3154363"/>
          <p14:tracePt t="57035" x="6161088" y="3141663"/>
          <p14:tracePt t="57043" x="6219825" y="3122613"/>
          <p14:tracePt t="57051" x="6276975" y="3109913"/>
          <p14:tracePt t="57060" x="6327775" y="3090863"/>
          <p14:tracePt t="57067" x="6378575" y="3078163"/>
          <p14:tracePt t="57075" x="6423025" y="3059113"/>
          <p14:tracePt t="57081" x="6467475" y="3052763"/>
          <p14:tracePt t="57091" x="6499225" y="3046413"/>
          <p14:tracePt t="57098" x="6537325" y="3040063"/>
          <p14:tracePt t="57106" x="6550025" y="3033713"/>
          <p14:tracePt t="57114" x="6569075" y="3027363"/>
          <p14:tracePt t="57122" x="6581775" y="3021013"/>
          <p14:tracePt t="57130" x="6588125" y="3014663"/>
          <p14:tracePt t="57138" x="6594475" y="3014663"/>
          <p14:tracePt t="57145" x="6607175" y="3001963"/>
          <p14:tracePt t="57154" x="6626225" y="2989263"/>
          <p14:tracePt t="57161" x="6659563" y="2976563"/>
          <p14:tracePt t="57170" x="6704013" y="2951163"/>
          <p14:tracePt t="57177" x="6748463" y="2938463"/>
          <p14:tracePt t="57186" x="6799263" y="2925763"/>
          <p14:tracePt t="57193" x="6824663" y="2919413"/>
          <p14:tracePt t="57201" x="6831013" y="2913063"/>
          <p14:tracePt t="57210" x="6843713" y="2906713"/>
          <p14:tracePt t="57215" x="6850063" y="2894013"/>
          <p14:tracePt t="57227" x="6850063" y="2887663"/>
          <p14:tracePt t="57243" x="6850063" y="2881313"/>
          <p14:tracePt t="57251" x="6850063" y="2874963"/>
          <p14:tracePt t="57260" x="6843713" y="2874963"/>
          <p14:tracePt t="57267" x="6831013" y="2868613"/>
          <p14:tracePt t="57275" x="6818313" y="2855913"/>
          <p14:tracePt t="57283" x="6811963" y="2843213"/>
          <p14:tracePt t="57291" x="6811963" y="2830513"/>
          <p14:tracePt t="57299" x="6805613" y="2811463"/>
          <p14:tracePt t="57308" x="6799263" y="2798763"/>
          <p14:tracePt t="57315" x="6799263" y="2784475"/>
          <p14:tracePt t="57324" x="6792913" y="2778125"/>
          <p14:tracePt t="57817" x="6805613" y="2771775"/>
          <p14:tracePt t="57825" x="6824663" y="2759075"/>
          <p14:tracePt t="57832" x="6856413" y="2759075"/>
          <p14:tracePt t="57840" x="6881813" y="2759075"/>
          <p14:tracePt t="57847" x="6888163" y="2759075"/>
          <p14:tracePt t="57856" x="6900863" y="2759075"/>
          <p14:tracePt t="57863" x="6913563" y="2752725"/>
          <p14:tracePt t="57872" x="6913563" y="2746375"/>
          <p14:tracePt t="57896" x="6913563" y="2740025"/>
          <p14:tracePt t="57908" x="6913563" y="2714625"/>
          <p14:tracePt t="57915" x="6881813" y="2676525"/>
          <p14:tracePt t="57924" x="6831013" y="2619375"/>
          <p14:tracePt t="57931" x="6767513" y="2562225"/>
          <p14:tracePt t="57940" x="6704013" y="2505075"/>
          <p14:tracePt t="57947" x="6613525" y="2447925"/>
          <p14:tracePt t="57956" x="6499225" y="2397125"/>
          <p14:tracePt t="57964" x="6302375" y="2338388"/>
          <p14:tracePt t="57972" x="6097588" y="2262188"/>
          <p14:tracePt t="57980" x="5862638" y="2179638"/>
          <p14:tracePt t="57988" x="5626100" y="2141538"/>
          <p14:tracePt t="57993" x="5340350" y="2103438"/>
          <p14:tracePt t="58002" x="5091113" y="2071688"/>
          <p14:tracePt t="58009" x="4849813" y="2058988"/>
          <p14:tracePt t="58018" x="4581525" y="2033588"/>
          <p14:tracePt t="58026" x="4268788" y="2008188"/>
          <p14:tracePt t="58033" x="3963988" y="2014538"/>
          <p14:tracePt t="58041" x="3702050" y="2027238"/>
          <p14:tracePt t="58049" x="3408363" y="2052638"/>
          <p14:tracePt t="58057" x="3160713" y="2097088"/>
          <p14:tracePt t="58066" x="2949575" y="2128838"/>
          <p14:tracePt t="58074" x="2784475" y="2154238"/>
          <p14:tracePt t="58081" x="2682875" y="2173288"/>
          <p14:tracePt t="58090" x="2606675" y="2185988"/>
          <p14:tracePt t="58097" x="2530475" y="2205038"/>
          <p14:tracePt t="58106" x="2459038" y="2224088"/>
          <p14:tracePt t="58113" x="2382838" y="2249488"/>
          <p14:tracePt t="58122" x="2300288" y="2262188"/>
          <p14:tracePt t="58127" x="2192338" y="2287588"/>
          <p14:tracePt t="58135" x="2084388" y="2306638"/>
          <p14:tracePt t="58143" x="1974850" y="2319338"/>
          <p14:tracePt t="58152" x="1873250" y="2332038"/>
          <p14:tracePt t="58159" x="1784350" y="2351088"/>
          <p14:tracePt t="58168" x="1708150" y="2371725"/>
          <p14:tracePt t="58175" x="1657350" y="2371725"/>
          <p14:tracePt t="58184" x="1612900" y="2371725"/>
          <p14:tracePt t="58192" x="1585913" y="2371725"/>
          <p14:tracePt t="58199" x="1579563" y="2371725"/>
          <p14:tracePt t="58207" x="1573213" y="2378075"/>
          <p14:tracePt t="58215" x="1566863" y="2378075"/>
          <p14:tracePt t="58256" x="1566863" y="2384425"/>
          <p14:tracePt t="58263" x="1585913" y="2428875"/>
          <p14:tracePt t="58270" x="1631950" y="2473325"/>
          <p14:tracePt t="58277" x="1689100" y="2517775"/>
          <p14:tracePt t="58286" x="1758950" y="2568575"/>
          <p14:tracePt t="58294" x="1892300" y="2638425"/>
          <p14:tracePt t="58302" x="2090738" y="2714625"/>
          <p14:tracePt t="58309" x="2300288" y="2752725"/>
          <p14:tracePt t="58318" x="2536825" y="2805113"/>
          <p14:tracePt t="58325" x="2784475" y="2843213"/>
          <p14:tracePt t="58333" x="3097213" y="2874963"/>
          <p14:tracePt t="58341" x="3382963" y="2900363"/>
          <p14:tracePt t="58350" x="3670300" y="2925763"/>
          <p14:tracePt t="58358" x="3963988" y="2957513"/>
          <p14:tracePt t="58365" x="4230688" y="2982913"/>
          <p14:tracePt t="58373" x="4460875" y="3021013"/>
          <p14:tracePt t="58382" x="4664075" y="3046413"/>
          <p14:tracePt t="58390" x="4868863" y="3065463"/>
          <p14:tracePt t="58397" x="5053013" y="3090863"/>
          <p14:tracePt t="58404" x="5256213" y="3116263"/>
          <p14:tracePt t="58412" x="5372100" y="3122613"/>
          <p14:tracePt t="58423" x="5480050" y="3135313"/>
          <p14:tracePt t="58430" x="5613400" y="3141663"/>
          <p14:tracePt t="58438" x="5716588" y="3141663"/>
          <p14:tracePt t="58446" x="5811838" y="3141663"/>
          <p14:tracePt t="58454" x="5926138" y="3141663"/>
          <p14:tracePt t="58461" x="6021388" y="3141663"/>
          <p14:tracePt t="58472" x="6097588" y="3122613"/>
          <p14:tracePt t="58477" x="6167438" y="3109913"/>
          <p14:tracePt t="58488" x="6226175" y="3090863"/>
          <p14:tracePt t="58493" x="6276975" y="3084513"/>
          <p14:tracePt t="58502" x="6334125" y="3084513"/>
          <p14:tracePt t="58510" x="6372225" y="3084513"/>
          <p14:tracePt t="58518" x="6416675" y="3078163"/>
          <p14:tracePt t="58526" x="6454775" y="3071813"/>
          <p14:tracePt t="58533" x="6499225" y="3059113"/>
          <p14:tracePt t="58542" x="6543675" y="3046413"/>
          <p14:tracePt t="58549" x="6569075" y="3033713"/>
          <p14:tracePt t="58560" x="6581775" y="3027363"/>
          <p14:tracePt t="58567" x="6581775" y="3021013"/>
          <p14:tracePt t="58576" x="6594475" y="3014663"/>
          <p14:tracePt t="58583" x="6607175" y="3001963"/>
          <p14:tracePt t="58592" x="6619875" y="2989263"/>
          <p14:tracePt t="58599" x="6626225" y="2976563"/>
          <p14:tracePt t="58615" x="6634163" y="2970213"/>
          <p14:tracePt t="58625" x="6646863" y="2957513"/>
          <p14:tracePt t="58633" x="6653213" y="2951163"/>
          <p14:tracePt t="58641" x="6672263" y="2938463"/>
          <p14:tracePt t="58649" x="6729413" y="2932113"/>
          <p14:tracePt t="58658" x="6799263" y="2913063"/>
          <p14:tracePt t="58667" x="6862763" y="2894013"/>
          <p14:tracePt t="58675" x="6926263" y="2881313"/>
          <p14:tracePt t="58683" x="7002463" y="2855913"/>
          <p14:tracePt t="58691" x="7072313" y="2836863"/>
          <p14:tracePt t="58699" x="7118350" y="2824163"/>
          <p14:tracePt t="58707" x="7143750" y="2811463"/>
          <p14:tracePt t="58715" x="7150100" y="2798763"/>
          <p14:tracePt t="58724" x="7150100" y="2792413"/>
          <p14:tracePt t="58901" x="7150100" y="2784475"/>
          <p14:tracePt t="59195" x="7150100" y="2778125"/>
          <p14:tracePt t="59203" x="7143750" y="2778125"/>
          <p14:tracePt t="59291" x="7137400" y="2771775"/>
          <p14:tracePt t="59305" x="7124700" y="2765425"/>
          <p14:tracePt t="59313" x="7072313" y="2759075"/>
          <p14:tracePt t="59322" x="7027863" y="2759075"/>
          <p14:tracePt t="59329" x="6964363" y="2759075"/>
          <p14:tracePt t="59338" x="6869113" y="2759075"/>
          <p14:tracePt t="59345" x="6805613" y="2759075"/>
          <p14:tracePt t="59354" x="6773863" y="2759075"/>
          <p14:tracePt t="59362" x="6754813" y="2759075"/>
          <p14:tracePt t="59370" x="6748463" y="2759075"/>
          <p14:tracePt t="59378" x="6735763" y="2759075"/>
          <p14:tracePt t="59452" x="6735763" y="2752725"/>
          <p14:tracePt t="59459" x="6735763" y="2746375"/>
          <p14:tracePt t="59467" x="6729413" y="2746375"/>
          <p14:tracePt t="59559" x="6723063" y="2740025"/>
          <p14:tracePt t="59567" x="6723063" y="2733675"/>
          <p14:tracePt t="59588" x="6716713" y="2733675"/>
          <p14:tracePt t="59604" x="6716713" y="2727325"/>
          <p14:tracePt t="59625" x="6716713" y="2720975"/>
          <p14:tracePt t="59650" x="6710363" y="2720975"/>
          <p14:tracePt t="59767" x="6704013" y="2714625"/>
          <p14:tracePt t="59775" x="6697663" y="2708275"/>
          <p14:tracePt t="62985" x="6697663" y="2714625"/>
          <p14:tracePt t="62993" x="6653213" y="2765425"/>
          <p14:tracePt t="63002" x="6613525" y="2798763"/>
          <p14:tracePt t="63009" x="6594475" y="2817813"/>
          <p14:tracePt t="63018" x="6588125" y="2824163"/>
          <p14:tracePt t="63026" x="6575425" y="2836863"/>
          <p14:tracePt t="63035" x="6562725" y="2855913"/>
          <p14:tracePt t="63041" x="6550025" y="2868613"/>
          <p14:tracePt t="63050" x="6537325" y="2874963"/>
          <p14:tracePt t="63058" x="6524625" y="2887663"/>
          <p14:tracePt t="63066" x="6505575" y="2900363"/>
          <p14:tracePt t="63073" x="6480175" y="2913063"/>
          <p14:tracePt t="63081" x="6454775" y="2919413"/>
          <p14:tracePt t="63087" x="6410325" y="2938463"/>
          <p14:tracePt t="63095" x="6353175" y="2951163"/>
          <p14:tracePt t="63103" x="6257925" y="2970213"/>
          <p14:tracePt t="63111" x="6103938" y="3001963"/>
          <p14:tracePt t="63120" x="5868988" y="3052763"/>
          <p14:tracePt t="63127" x="5613400" y="3103563"/>
          <p14:tracePt t="63136" x="5365750" y="3141663"/>
          <p14:tracePt t="63143" x="5160963" y="3154363"/>
          <p14:tracePt t="63152" x="4970463" y="3154363"/>
          <p14:tracePt t="63159" x="4791075" y="3167063"/>
          <p14:tracePt t="63168" x="4625975" y="3154363"/>
          <p14:tracePt t="63176" x="4479925" y="3128963"/>
          <p14:tracePt t="63184" x="4378325" y="3116263"/>
          <p14:tracePt t="63191" x="4281488" y="3097213"/>
          <p14:tracePt t="63200" x="4192588" y="3078163"/>
          <p14:tracePt t="63208" x="4084638" y="3059113"/>
          <p14:tracePt t="63216" x="3970338" y="3052763"/>
          <p14:tracePt t="63221" x="3854450" y="3046413"/>
          <p14:tracePt t="63230" x="3746500" y="3046413"/>
          <p14:tracePt t="63238" x="3644900" y="3046413"/>
          <p14:tracePt t="63245" x="3536950" y="3052763"/>
          <p14:tracePt t="63253" x="3427413" y="3071813"/>
          <p14:tracePt t="63261" x="3319463" y="3090863"/>
          <p14:tracePt t="63270" x="3217863" y="3109913"/>
          <p14:tracePt t="63277" x="3109913" y="3128963"/>
          <p14:tracePt t="63286" x="3001963" y="3141663"/>
          <p14:tracePt t="63293" x="2924175" y="3154363"/>
          <p14:tracePt t="63303" x="2873375" y="3160713"/>
          <p14:tracePt t="63309" x="2828925" y="3160713"/>
          <p14:tracePt t="63318" x="2816225" y="3160713"/>
          <p14:tracePt t="63325" x="2809875" y="3160713"/>
          <p14:tracePt t="63334" x="2809875" y="3154363"/>
          <p14:tracePt t="63427" x="2809875" y="3173413"/>
          <p14:tracePt t="63435" x="2828925" y="3219450"/>
          <p14:tracePt t="63443" x="2867025" y="3270250"/>
          <p14:tracePt t="63452" x="2930525" y="3302000"/>
          <p14:tracePt t="63459" x="2982913" y="3327400"/>
          <p14:tracePt t="63468" x="3052763" y="3340100"/>
          <p14:tracePt t="63475" x="3128963" y="3340100"/>
          <p14:tracePt t="63482" x="3211513" y="3340100"/>
          <p14:tracePt t="63489" x="3275013" y="3340100"/>
          <p14:tracePt t="63498" x="3338513" y="3321050"/>
          <p14:tracePt t="63505" x="3389313" y="3308350"/>
          <p14:tracePt t="63513" x="3421063" y="3295650"/>
          <p14:tracePt t="63521" x="3435350" y="3282950"/>
          <p14:tracePt t="63530" x="3448050" y="3263900"/>
          <p14:tracePt t="63537" x="3448050" y="3238500"/>
          <p14:tracePt t="63545" x="3448050" y="3225800"/>
          <p14:tracePt t="63554" x="3427413" y="3205163"/>
          <p14:tracePt t="63561" x="3376613" y="3179763"/>
          <p14:tracePt t="63570" x="3325813" y="3160713"/>
          <p14:tracePt t="63577" x="3275013" y="3148013"/>
          <p14:tracePt t="63586" x="3230563" y="3135313"/>
          <p14:tracePt t="63593" x="3186113" y="3122613"/>
          <p14:tracePt t="63602" x="3141663" y="3122613"/>
          <p14:tracePt t="63609" x="3097213" y="3135313"/>
          <p14:tracePt t="63616" x="3065463" y="3148013"/>
          <p14:tracePt t="63624" x="3046413" y="3160713"/>
          <p14:tracePt t="63632" x="3033713" y="3179763"/>
          <p14:tracePt t="63641" x="3027363" y="3198813"/>
          <p14:tracePt t="63647" x="3021013" y="3211513"/>
          <p14:tracePt t="63656" x="3021013" y="3232150"/>
          <p14:tracePt t="63663" x="3027363" y="3251200"/>
          <p14:tracePt t="63671" x="3059113" y="3270250"/>
          <p14:tracePt t="63680" x="3103563" y="3282950"/>
          <p14:tracePt t="63688" x="3154363" y="3295650"/>
          <p14:tracePt t="63695" x="3217863" y="3302000"/>
          <p14:tracePt t="63703" x="3281363" y="3302000"/>
          <p14:tracePt t="63711" x="3344863" y="3302000"/>
          <p14:tracePt t="63720" x="3408363" y="3302000"/>
          <p14:tracePt t="63727" x="3473450" y="3289300"/>
          <p14:tracePt t="63736" x="3530600" y="3282950"/>
          <p14:tracePt t="63743" x="3562350" y="3270250"/>
          <p14:tracePt t="63752" x="3606800" y="3263900"/>
          <p14:tracePt t="63758" x="3625850" y="3251200"/>
          <p14:tracePt t="63767" x="3638550" y="3244850"/>
          <p14:tracePt t="63774" x="3644900" y="3244850"/>
          <p14:tracePt t="67547" x="3638550" y="3276600"/>
          <p14:tracePt t="67555" x="3568700" y="3403600"/>
          <p14:tracePt t="67564" x="3498850" y="3511550"/>
          <p14:tracePt t="67571" x="3448050" y="3581400"/>
          <p14:tracePt t="67581" x="3402013" y="3632200"/>
          <p14:tracePt t="67588" x="3363913" y="3671888"/>
          <p14:tracePt t="67596" x="3338513" y="3690938"/>
          <p14:tracePt t="67604" x="3332163" y="3703638"/>
          <p14:tracePt t="67677" x="3332163" y="3709988"/>
          <p14:tracePt t="67685" x="3319463" y="3716338"/>
          <p14:tracePt t="67694" x="3313113" y="3722688"/>
          <p14:tracePt t="67710" x="3306763" y="3729038"/>
          <p14:tracePt t="67717" x="3294063" y="3741738"/>
          <p14:tracePt t="67727" x="3281363" y="3754438"/>
          <p14:tracePt t="67735" x="3281363" y="3767138"/>
          <p14:tracePt t="67741" x="3281363" y="3779838"/>
          <p14:tracePt t="67757" x="3281363" y="3786188"/>
          <p14:tracePt t="67851" x="3281363" y="3792538"/>
          <p14:tracePt t="67941" x="3275013" y="3792538"/>
          <p14:tracePt t="67949" x="3262313" y="3805238"/>
          <p14:tracePt t="67957" x="3249613" y="3817938"/>
          <p14:tracePt t="67965" x="3249613" y="3824288"/>
          <p14:tracePt t="67973" x="3243263" y="3824288"/>
          <p14:tracePt t="77891" x="3243263" y="3830638"/>
          <p14:tracePt t="77920" x="3243263" y="3843338"/>
          <p14:tracePt t="77927" x="3243263" y="3881438"/>
          <p14:tracePt t="77933" x="3224213" y="3938588"/>
          <p14:tracePt t="77941" x="3224213" y="3983038"/>
          <p14:tracePt t="77950" x="3243263" y="4027488"/>
          <p14:tracePt t="77957" x="3275013" y="4079875"/>
          <p14:tracePt t="77966" x="3287713" y="4105275"/>
          <p14:tracePt t="78022" x="3287713" y="4111625"/>
          <p14:tracePt t="78039" x="3287713" y="4117975"/>
          <p14:tracePt t="78056" x="3287713" y="4124325"/>
          <p14:tracePt t="78059" x="3294063" y="4130675"/>
          <p14:tracePt t="78067" x="3294063" y="4137025"/>
          <p14:tracePt t="78075" x="3294063" y="4143375"/>
          <p14:tracePt t="78083" x="3294063" y="4156075"/>
          <p14:tracePt t="78091" x="3294063" y="4162425"/>
          <p14:tracePt t="78100" x="3287713" y="4168775"/>
          <p14:tracePt t="78107" x="3281363" y="4168775"/>
          <p14:tracePt t="78115" x="3275013" y="4168775"/>
          <p14:tracePt t="78123" x="3268663" y="4168775"/>
          <p14:tracePt t="78131" x="3262313" y="4168775"/>
          <p14:tracePt t="78159" x="3262313" y="4162425"/>
          <p14:tracePt t="78167" x="3262313" y="4156075"/>
          <p14:tracePt t="78175" x="3275013" y="4149725"/>
          <p14:tracePt t="78183" x="3281363" y="4149725"/>
          <p14:tracePt t="78190" x="3287713" y="4149725"/>
          <p14:tracePt t="78206" x="3287713" y="4162425"/>
          <p14:tracePt t="78252" x="3287713" y="4149725"/>
          <p14:tracePt t="78268" x="3287713" y="4137025"/>
          <p14:tracePt t="78322" x="3287713" y="4130675"/>
          <p14:tracePt t="78339" x="3287713" y="4117975"/>
          <p14:tracePt t="78347" x="3287713" y="4111625"/>
          <p14:tracePt t="78355" x="3287713" y="4098925"/>
          <p14:tracePt t="78363" x="3287713" y="4092575"/>
          <p14:tracePt t="78404" x="3287713" y="4098925"/>
          <p14:tracePt t="78411" x="3275013" y="4098925"/>
          <p14:tracePt t="78421" x="3268663" y="4098925"/>
          <p14:tracePt t="78427" x="3262313" y="4098925"/>
          <p14:tracePt t="78437" x="3249613" y="4092575"/>
          <p14:tracePt t="78444" x="3230563" y="4079875"/>
          <p14:tracePt t="78452" x="3217863" y="4065588"/>
          <p14:tracePt t="78460" x="3198813" y="4052888"/>
          <p14:tracePt t="78468" x="3173413" y="4040188"/>
          <p14:tracePt t="78473" x="3160713" y="4033838"/>
          <p14:tracePt t="78481" x="3148013" y="4014788"/>
          <p14:tracePt t="78490" x="3135313" y="4008438"/>
          <p14:tracePt t="78497" x="3128963" y="4002088"/>
          <p14:tracePt t="78505" x="3116263" y="3989388"/>
          <p14:tracePt t="78513" x="3103563" y="3983038"/>
          <p14:tracePt t="78521" x="3090863" y="3963988"/>
          <p14:tracePt t="78529" x="3078163" y="3951288"/>
          <p14:tracePt t="78538" x="3071813" y="3938588"/>
          <p14:tracePt t="78545" x="3059113" y="3932238"/>
          <p14:tracePt t="78554" x="3052763" y="3925888"/>
          <p14:tracePt t="78561" x="3040063" y="3919538"/>
          <p14:tracePt t="78570" x="3040063" y="3913188"/>
          <p14:tracePt t="78577" x="3040063" y="3906838"/>
          <p14:tracePt t="78594" x="3040063" y="3900488"/>
          <p14:tracePt t="78605" x="3040063" y="3894138"/>
          <p14:tracePt t="78613" x="3033713" y="3894138"/>
          <p14:tracePt t="78622" x="3033713" y="3887788"/>
          <p14:tracePt t="78638" x="3027363" y="3881438"/>
          <p14:tracePt t="78654" x="3027363" y="3875088"/>
          <p14:tracePt t="78752" x="3021013" y="3875088"/>
          <p14:tracePt t="78763" x="3014663" y="3868738"/>
          <p14:tracePt t="78771" x="3014663" y="3862388"/>
          <p14:tracePt t="78819" x="3008313" y="3862388"/>
          <p14:tracePt t="79425" x="3008313" y="3868738"/>
          <p14:tracePt t="79433" x="3008313" y="3875088"/>
          <p14:tracePt t="79450" x="3008313" y="3881438"/>
          <p14:tracePt t="79457" x="3008313" y="3887788"/>
          <p14:tracePt t="79473" x="3014663" y="3894138"/>
          <p14:tracePt t="79481" x="3046413" y="3894138"/>
          <p14:tracePt t="79489" x="3065463" y="3881438"/>
          <p14:tracePt t="79497" x="3084513" y="3875088"/>
          <p14:tracePt t="79513" x="3090863" y="3875088"/>
          <p14:tracePt t="79539" x="3097213" y="3875088"/>
          <p14:tracePt t="79550" x="3103563" y="3875088"/>
          <p14:tracePt t="79558" x="3116263" y="3868738"/>
          <p14:tracePt t="79565" x="3128963" y="3868738"/>
          <p14:tracePt t="79573" x="3135313" y="3868738"/>
          <p14:tracePt t="79591" x="3141663" y="3868738"/>
          <p14:tracePt t="79600" x="3148013" y="3868738"/>
          <p14:tracePt t="79669" x="3154363" y="3868738"/>
          <p14:tracePt t="79681" x="3160713" y="3868738"/>
          <p14:tracePt t="79713" x="3167063" y="3868738"/>
          <p14:tracePt t="79721" x="3179763" y="3881438"/>
          <p14:tracePt t="79729" x="3192463" y="3881438"/>
          <p14:tracePt t="79738" x="3192463" y="3887788"/>
          <p14:tracePt t="79745" x="3205163" y="3887788"/>
          <p14:tracePt t="79753" x="3205163" y="3894138"/>
          <p14:tracePt t="79761" x="3211513" y="3894138"/>
          <p14:tracePt t="79827" x="3211513" y="3900488"/>
          <p14:tracePt t="79835" x="3249613" y="3906838"/>
          <p14:tracePt t="79843" x="3294063" y="3919538"/>
          <p14:tracePt t="79852" x="3344863" y="3925888"/>
          <p14:tracePt t="79861" x="3414713" y="3932238"/>
          <p14:tracePt t="79870" x="3454400" y="3932238"/>
          <p14:tracePt t="79877" x="3511550" y="3932238"/>
          <p14:tracePt t="79893" x="3575050" y="3932238"/>
          <p14:tracePt t="79902" x="3587750" y="3932238"/>
          <p14:tracePt t="79909" x="3594100" y="3932238"/>
          <p14:tracePt t="80006" x="3594100" y="3938588"/>
          <p14:tracePt t="80327" x="3594100" y="3944938"/>
          <p14:tracePt t="80347" x="3594100" y="3951288"/>
          <p14:tracePt t="80355" x="3619500" y="3951288"/>
          <p14:tracePt t="80363" x="3676650" y="3919538"/>
          <p14:tracePt t="80371" x="3746500" y="3887788"/>
          <p14:tracePt t="80379" x="3765550" y="3881438"/>
          <p14:tracePt t="80387" x="3771900" y="3881438"/>
          <p14:tracePt t="80395" x="3778250" y="3881438"/>
          <p14:tracePt t="80403" x="3784600" y="3881438"/>
          <p14:tracePt t="80411" x="3797300" y="3875088"/>
          <p14:tracePt t="80421" x="3803650" y="3868738"/>
          <p14:tracePt t="81227" x="3816350" y="3875088"/>
          <p14:tracePt t="81235" x="3873500" y="3868738"/>
          <p14:tracePt t="81243" x="3932238" y="3856038"/>
          <p14:tracePt t="81252" x="3983038" y="3856038"/>
          <p14:tracePt t="81259" x="4014788" y="3856038"/>
          <p14:tracePt t="81268" x="4040188" y="3856038"/>
          <p14:tracePt t="81277" x="4059238" y="3856038"/>
          <p14:tracePt t="81285" x="4065588" y="3862388"/>
          <p14:tracePt t="81433" x="4071938" y="3862388"/>
          <p14:tracePt t="81453" x="4078288" y="3862388"/>
          <p14:tracePt t="81461" x="4097338" y="3862388"/>
          <p14:tracePt t="81469" x="4116388" y="3862388"/>
          <p14:tracePt t="81477" x="4129088" y="3862388"/>
          <p14:tracePt t="81486" x="4141788" y="3862388"/>
          <p14:tracePt t="81493" x="4160838" y="3862388"/>
          <p14:tracePt t="81502" x="4167188" y="3862388"/>
          <p14:tracePt t="81509" x="4179888" y="3862388"/>
          <p14:tracePt t="81518" x="4186238" y="3862388"/>
          <p14:tracePt t="81525" x="4192588" y="3862388"/>
          <p14:tracePt t="81535" x="4198938" y="3862388"/>
          <p14:tracePt t="81541" x="4205288" y="3862388"/>
          <p14:tracePt t="81550" x="4217988" y="3862388"/>
          <p14:tracePt t="81555" x="4237038" y="3862388"/>
          <p14:tracePt t="81563" x="4249738" y="3862388"/>
          <p14:tracePt t="81571" x="4268788" y="3862388"/>
          <p14:tracePt t="81580" x="4281488" y="3862388"/>
          <p14:tracePt t="81587" x="4287838" y="3862388"/>
          <p14:tracePt t="81595" x="4300538" y="3868738"/>
          <p14:tracePt t="81603" x="4306888" y="3868738"/>
          <p14:tracePt t="81627" x="4313238" y="3868738"/>
          <p14:tracePt t="81713" x="4325938" y="3875088"/>
          <p14:tracePt t="81721" x="4365625" y="3875088"/>
          <p14:tracePt t="81730" x="4410075" y="3875088"/>
          <p14:tracePt t="81738" x="4454525" y="3875088"/>
          <p14:tracePt t="81746" x="4498975" y="3868738"/>
          <p14:tracePt t="81753" x="4530725" y="3868738"/>
          <p14:tracePt t="81761" x="4562475" y="3862388"/>
          <p14:tracePt t="81769" x="4587875" y="3856038"/>
          <p14:tracePt t="81777" x="4600575" y="3849688"/>
          <p14:tracePt t="81793" x="4606925" y="3849688"/>
          <p14:tracePt t="83247" x="4619625" y="3862388"/>
          <p14:tracePt t="83255" x="4657725" y="3875088"/>
          <p14:tracePt t="83265" x="4702175" y="3875088"/>
          <p14:tracePt t="83272" x="4721225" y="3862388"/>
          <p14:tracePt t="83280" x="4740275" y="3862388"/>
          <p14:tracePt t="83287" x="4746625" y="3862388"/>
          <p14:tracePt t="83295" x="4759325" y="3856038"/>
          <p14:tracePt t="83372" x="4765675" y="3856038"/>
          <p14:tracePt t="83383" x="4765675" y="3849688"/>
          <p14:tracePt t="83395" x="4772025" y="3849688"/>
          <p14:tracePt t="83521" x="4778375" y="3843338"/>
          <p14:tracePt t="83533" x="4784725" y="3843338"/>
          <p14:tracePt t="83541" x="4818063" y="3843338"/>
          <p14:tracePt t="83548" x="4862513" y="3843338"/>
          <p14:tracePt t="83557" x="4906963" y="3843338"/>
          <p14:tracePt t="83566" x="4938713" y="3843338"/>
          <p14:tracePt t="83573" x="4970463" y="3836988"/>
          <p14:tracePt t="83582" x="4989513" y="3836988"/>
          <p14:tracePt t="83590" x="5002213" y="3836988"/>
          <p14:tracePt t="83717" x="5008563" y="3836988"/>
          <p14:tracePt t="83728" x="5008563" y="3830638"/>
          <p14:tracePt t="83735" x="5014913" y="3830638"/>
          <p14:tracePt t="84391" x="5046663" y="3824288"/>
          <p14:tracePt t="84399" x="5091113" y="3836988"/>
          <p14:tracePt t="84407" x="5154613" y="3843338"/>
          <p14:tracePt t="84414" x="5199063" y="3843338"/>
          <p14:tracePt t="84422" x="5243513" y="3843338"/>
          <p14:tracePt t="84430" x="5289550" y="3843338"/>
          <p14:tracePt t="84438" x="5327650" y="3843338"/>
          <p14:tracePt t="84446" x="5365750" y="3843338"/>
          <p14:tracePt t="84453" x="5384800" y="3843338"/>
          <p14:tracePt t="84462" x="5403850" y="3843338"/>
          <p14:tracePt t="84469" x="5416550" y="3843338"/>
          <p14:tracePt t="84485" x="5422900" y="3843338"/>
          <p14:tracePt t="84493" x="5429250" y="3843338"/>
          <p14:tracePt t="84510" x="5435600" y="3843338"/>
          <p14:tracePt t="84518" x="5461000" y="3836988"/>
          <p14:tracePt t="84525" x="5505450" y="3836988"/>
          <p14:tracePt t="84533" x="5549900" y="3824288"/>
          <p14:tracePt t="84539" x="5594350" y="3824288"/>
          <p14:tracePt t="84548" x="5645150" y="3817938"/>
          <p14:tracePt t="84555" x="5689600" y="3817938"/>
          <p14:tracePt t="84564" x="5735638" y="3805238"/>
          <p14:tracePt t="84572" x="5773738" y="3798888"/>
          <p14:tracePt t="84580" x="5780088" y="3798888"/>
          <p14:tracePt t="84588" x="5792788" y="3798888"/>
          <p14:tracePt t="84597" x="5799138" y="3798888"/>
          <p14:tracePt t="84667" x="5799138" y="3792538"/>
          <p14:tracePt t="84675" x="5811838" y="3786188"/>
          <p14:tracePt t="84683" x="5824538" y="3786188"/>
          <p14:tracePt t="84689" x="5837238" y="3786188"/>
          <p14:tracePt t="84698" x="5856288" y="3779838"/>
          <p14:tracePt t="84705" x="5881688" y="3779838"/>
          <p14:tracePt t="84714" x="5888038" y="3779838"/>
          <p14:tracePt t="84721" x="5907088" y="3773488"/>
          <p14:tracePt t="84730" x="5919788" y="3773488"/>
          <p14:tracePt t="84738" x="5932488" y="3773488"/>
          <p14:tracePt t="84746" x="5945188" y="3773488"/>
          <p14:tracePt t="84754" x="5957888" y="3773488"/>
          <p14:tracePt t="84769" x="5964238" y="3773488"/>
          <p14:tracePt t="84777" x="5964238" y="3767138"/>
          <p14:tracePt t="84789" x="5970588" y="3767138"/>
          <p14:tracePt t="84805" x="5989638" y="3760788"/>
          <p14:tracePt t="84815" x="6015038" y="3760788"/>
          <p14:tracePt t="84822" x="6027738" y="3760788"/>
          <p14:tracePt t="84831" x="6059488" y="3760788"/>
          <p14:tracePt t="84839" x="6084888" y="3754438"/>
          <p14:tracePt t="84848" x="6103938" y="3754438"/>
          <p14:tracePt t="84855" x="6110288" y="3754438"/>
          <p14:tracePt t="84864" x="6122988" y="3754438"/>
          <p14:tracePt t="85077" x="6103938" y="3754438"/>
          <p14:tracePt t="85085" x="6091238" y="3754438"/>
          <p14:tracePt t="85093" x="6065838" y="3760788"/>
          <p14:tracePt t="85099" x="6034088" y="3760788"/>
          <p14:tracePt t="85107" x="5989638" y="3767138"/>
          <p14:tracePt t="85116" x="5945188" y="3773488"/>
          <p14:tracePt t="85123" x="5913438" y="3779838"/>
          <p14:tracePt t="85132" x="5888038" y="3786188"/>
          <p14:tracePt t="85139" x="5862638" y="3786188"/>
          <p14:tracePt t="85148" x="5843588" y="3792538"/>
          <p14:tracePt t="85155" x="5824538" y="3798888"/>
          <p14:tracePt t="85164" x="5799138" y="3798888"/>
          <p14:tracePt t="85171" x="5767388" y="3798888"/>
          <p14:tracePt t="85180" x="5741988" y="3798888"/>
          <p14:tracePt t="85188" x="5708650" y="3798888"/>
          <p14:tracePt t="85196" x="5664200" y="3805238"/>
          <p14:tracePt t="85205" x="5619750" y="3805238"/>
          <p14:tracePt t="85212" x="5581650" y="3805238"/>
          <p14:tracePt t="85217" x="5537200" y="3805238"/>
          <p14:tracePt t="85225" x="5480050" y="3798888"/>
          <p14:tracePt t="85233" x="5435600" y="3792538"/>
          <p14:tracePt t="85241" x="5378450" y="3773488"/>
          <p14:tracePt t="85250" x="5334000" y="3760788"/>
          <p14:tracePt t="85257" x="5289550" y="3741738"/>
          <p14:tracePt t="85266" x="5243513" y="3735388"/>
          <p14:tracePt t="85273" x="5205413" y="3729038"/>
          <p14:tracePt t="85282" x="5173663" y="3729038"/>
          <p14:tracePt t="85289" x="5129213" y="3729038"/>
          <p14:tracePt t="85298" x="5110163" y="3729038"/>
          <p14:tracePt t="85305" x="5091113" y="3722688"/>
          <p14:tracePt t="85315" x="5065713" y="3722688"/>
          <p14:tracePt t="85321" x="5059363" y="3722688"/>
          <p14:tracePt t="85330" x="5046663" y="3722688"/>
          <p14:tracePt t="85338" x="5046663" y="3716338"/>
          <p14:tracePt t="85354" x="5046663" y="3709988"/>
          <p14:tracePt t="85362" x="5046663" y="3703638"/>
          <p14:tracePt t="85371" x="5053013" y="3703638"/>
          <p14:tracePt t="85383" x="5059363" y="3703638"/>
          <p14:tracePt t="85433" x="5033963" y="3703638"/>
          <p14:tracePt t="85441" x="4989513" y="3703638"/>
          <p14:tracePt t="85450" x="4938713" y="3703638"/>
          <p14:tracePt t="85457" x="4875213" y="3703638"/>
          <p14:tracePt t="85466" x="4805363" y="3709988"/>
          <p14:tracePt t="85473" x="4733925" y="3709988"/>
          <p14:tracePt t="85481" x="4638675" y="3709988"/>
          <p14:tracePt t="85489" x="4530725" y="3703638"/>
          <p14:tracePt t="85498" x="4435475" y="3703638"/>
          <p14:tracePt t="85505" x="4365625" y="3703638"/>
          <p14:tracePt t="85515" x="4287838" y="3703638"/>
          <p14:tracePt t="85521" x="4230688" y="3703638"/>
          <p14:tracePt t="85528" x="4186238" y="3722688"/>
          <p14:tracePt t="85535" x="4141788" y="3729038"/>
          <p14:tracePt t="85544" x="4103688" y="3741738"/>
          <p14:tracePt t="85551" x="4071938" y="3754438"/>
          <p14:tracePt t="85560" x="4033838" y="3767138"/>
          <p14:tracePt t="85568" x="4002088" y="3779838"/>
          <p14:tracePt t="85576" x="3957638" y="3792538"/>
          <p14:tracePt t="85583" x="3925888" y="3805238"/>
          <p14:tracePt t="85591" x="3894138" y="3811588"/>
          <p14:tracePt t="85600" x="3867150" y="3811588"/>
          <p14:tracePt t="85607" x="3841750" y="3824288"/>
          <p14:tracePt t="85615" x="3835400" y="3830638"/>
          <p14:tracePt t="85623" x="3822700" y="3830638"/>
          <p14:tracePt t="85632" x="3810000" y="3843338"/>
          <p14:tracePt t="85639" x="3797300" y="3849688"/>
          <p14:tracePt t="85650" x="3790950" y="3856038"/>
          <p14:tracePt t="85655" x="3778250" y="3862388"/>
          <p14:tracePt t="85661" x="3765550" y="3862388"/>
          <p14:tracePt t="85670" x="3752850" y="3868738"/>
          <p14:tracePt t="85678" x="3727450" y="3875088"/>
          <p14:tracePt t="85685" x="3708400" y="3875088"/>
          <p14:tracePt t="85693" x="3689350" y="3875088"/>
          <p14:tracePt t="85701" x="3670300" y="3875088"/>
          <p14:tracePt t="85710" x="3657600" y="3875088"/>
          <p14:tracePt t="85718" x="3638550" y="3875088"/>
          <p14:tracePt t="85726" x="3625850" y="3875088"/>
          <p14:tracePt t="85734" x="3606800" y="3875088"/>
          <p14:tracePt t="85741" x="3600450" y="3875088"/>
          <p14:tracePt t="85749" x="3594100" y="3875088"/>
          <p14:tracePt t="85757" x="3581400" y="3875088"/>
          <p14:tracePt t="85782" x="3575050" y="3875088"/>
          <p14:tracePt t="85789" x="3568700" y="3875088"/>
          <p14:tracePt t="85801" x="3562350" y="3875088"/>
          <p14:tracePt t="85807" x="3556000" y="3868738"/>
          <p14:tracePt t="85815" x="3543300" y="3862388"/>
          <p14:tracePt t="85823" x="3524250" y="3862388"/>
          <p14:tracePt t="85831" x="3517900" y="3862388"/>
          <p14:tracePt t="85839" x="3505200" y="3862388"/>
          <p14:tracePt t="85848" x="3498850" y="3862388"/>
          <p14:tracePt t="85855" x="3492500" y="3862388"/>
          <p14:tracePt t="85864" x="3486150" y="3862388"/>
          <p14:tracePt t="85871" x="3479800" y="3862388"/>
          <p14:tracePt t="85887" x="3467100" y="3862388"/>
          <p14:tracePt t="85896" x="3454400" y="3868738"/>
          <p14:tracePt t="85904" x="3441700" y="3868738"/>
          <p14:tracePt t="85911" x="3435350" y="3868738"/>
          <p14:tracePt t="85920" x="3427413" y="3868738"/>
          <p14:tracePt t="85925" x="3421063" y="3868738"/>
          <p14:tracePt t="85933" x="3414713" y="3868738"/>
          <p14:tracePt t="85974" x="3402013" y="3862388"/>
          <p14:tracePt t="85982" x="3389313" y="3856038"/>
          <p14:tracePt t="85989" x="3382963" y="3849688"/>
          <p14:tracePt t="85998" x="3370263" y="3836988"/>
          <p14:tracePt t="86005" x="3344863" y="3824288"/>
          <p14:tracePt t="86014" x="3319463" y="3811588"/>
          <p14:tracePt t="86021" x="3281363" y="3792538"/>
          <p14:tracePt t="86030" x="3262313" y="3792538"/>
          <p14:tracePt t="86037" x="3255963" y="3786188"/>
          <p14:tracePt t="86047" x="3243263" y="3779838"/>
          <p14:tracePt t="86054" x="3230563" y="3773488"/>
          <p14:tracePt t="86062" x="3224213" y="3767138"/>
          <p14:tracePt t="86067" x="3211513" y="3767138"/>
          <p14:tracePt t="86075" x="3205163" y="3767138"/>
          <p14:tracePt t="86249" x="3211513" y="3773488"/>
          <p14:tracePt t="86322" x="3217863" y="3773488"/>
          <p14:tracePt t="86352" x="3224213" y="3773488"/>
          <p14:tracePt t="86399" x="3224213" y="3779838"/>
          <p14:tracePt t="86407" x="3236913" y="3792538"/>
          <p14:tracePt t="86415" x="3255963" y="3798888"/>
          <p14:tracePt t="86423" x="3268663" y="3805238"/>
          <p14:tracePt t="86431" x="3275013" y="3811588"/>
          <p14:tracePt t="86439" x="3287713" y="3817938"/>
          <p14:tracePt t="86449" x="3300413" y="3824288"/>
          <p14:tracePt t="86455" x="3319463" y="3824288"/>
          <p14:tracePt t="86464" x="3338513" y="3824288"/>
          <p14:tracePt t="86471" x="3370263" y="3824288"/>
          <p14:tracePt t="86480" x="3402013" y="3824288"/>
          <p14:tracePt t="86485" x="3441700" y="3824288"/>
          <p14:tracePt t="86494" x="3460750" y="3824288"/>
          <p14:tracePt t="86501" x="3492500" y="3824288"/>
          <p14:tracePt t="86510" x="3517900" y="3824288"/>
          <p14:tracePt t="86517" x="3543300" y="3824288"/>
          <p14:tracePt t="86525" x="3549650" y="3824288"/>
          <p14:tracePt t="86533" x="3562350" y="3824288"/>
          <p14:tracePt t="86542" x="3568700" y="3824288"/>
          <p14:tracePt t="86615" x="3594100" y="3824288"/>
          <p14:tracePt t="86623" x="3606800" y="3824288"/>
          <p14:tracePt t="86633" x="3632200" y="3817938"/>
          <p14:tracePt t="86641" x="3657600" y="3811588"/>
          <p14:tracePt t="86649" x="3683000" y="3805238"/>
          <p14:tracePt t="86657" x="3702050" y="3805238"/>
          <p14:tracePt t="86665" x="3714750" y="3805238"/>
          <p14:tracePt t="86673" x="3727450" y="3805238"/>
          <p14:tracePt t="86733" x="3733800" y="3805238"/>
          <p14:tracePt t="86786" x="3733800" y="3798888"/>
          <p14:tracePt t="87845" x="3733800" y="3805238"/>
          <p14:tracePt t="87853" x="3733800" y="3811588"/>
          <p14:tracePt t="87862" x="3727450" y="3811588"/>
          <p14:tracePt t="87869" x="3721100" y="3817938"/>
          <p14:tracePt t="87878" x="3714750" y="3830638"/>
          <p14:tracePt t="87886" x="3708400" y="3830638"/>
          <p14:tracePt t="87902" x="3702050" y="3830638"/>
          <p14:tracePt t="87940" x="3695700" y="3830638"/>
          <p14:tracePt t="87960" x="3689350" y="3830638"/>
          <p14:tracePt t="87967" x="3683000" y="3830638"/>
          <p14:tracePt t="87983" x="3663950" y="3830638"/>
          <p14:tracePt t="87991" x="3632200" y="3830638"/>
          <p14:tracePt t="87999" x="3613150" y="3830638"/>
          <p14:tracePt t="88007" x="3600450" y="3830638"/>
          <p14:tracePt t="88015" x="3587750" y="3830638"/>
          <p14:tracePt t="88023" x="3575050" y="3830638"/>
          <p14:tracePt t="88031" x="3562350" y="3830638"/>
          <p14:tracePt t="88039" x="3549650" y="3830638"/>
          <p14:tracePt t="88065" x="3543300" y="3830638"/>
          <p14:tracePt t="88073" x="3530600" y="3830638"/>
          <p14:tracePt t="88081" x="3517900" y="3836988"/>
          <p14:tracePt t="88089" x="3505200" y="3836988"/>
          <p14:tracePt t="88098" x="3492500" y="3836988"/>
          <p14:tracePt t="88105" x="3486150" y="3843338"/>
          <p14:tracePt t="88114" x="3479800" y="3843338"/>
          <p14:tracePt t="88121" x="3467100" y="3849688"/>
          <p14:tracePt t="88137" x="3460750" y="3849688"/>
          <p14:tracePt t="88146" x="3454400" y="3856038"/>
          <p14:tracePt t="88153" x="3441700" y="3862388"/>
          <p14:tracePt t="88162" x="3414713" y="3875088"/>
          <p14:tracePt t="88169" x="3402013" y="3881438"/>
          <p14:tracePt t="88178" x="3389313" y="3887788"/>
          <p14:tracePt t="88186" x="3389313" y="3894138"/>
          <p14:tracePt t="88191" x="3376613" y="3900488"/>
          <p14:tracePt t="88199" x="3370263" y="3900488"/>
          <p14:tracePt t="88393" x="3376613" y="3900488"/>
          <p14:tracePt t="88515" x="3382963" y="3900488"/>
          <p14:tracePt t="88551" x="3395663" y="3900488"/>
          <p14:tracePt t="88560" x="3435350" y="3887788"/>
          <p14:tracePt t="88568" x="3486150" y="3875088"/>
          <p14:tracePt t="88576" x="3498850" y="3868738"/>
          <p14:tracePt t="88584" x="3524250" y="3856038"/>
          <p14:tracePt t="88591" x="3536950" y="3843338"/>
          <p14:tracePt t="88602" x="3549650" y="3843338"/>
          <p14:tracePt t="88660" x="3556000" y="3843338"/>
          <p14:tracePt t="88715" x="3568700" y="3843338"/>
          <p14:tracePt t="88723" x="3587750" y="3843338"/>
          <p14:tracePt t="88731" x="3600450" y="3843338"/>
          <p14:tracePt t="88739" x="3613150" y="3843338"/>
          <p14:tracePt t="88753" x="3619500" y="3843338"/>
          <p14:tracePt t="88762" x="3625850" y="3843338"/>
          <p14:tracePt t="88849" x="3632200" y="3843338"/>
          <p14:tracePt t="88865" x="3638550" y="3843338"/>
          <p14:tracePt t="88873" x="3644900" y="3849688"/>
          <p14:tracePt t="88884" x="3657600" y="3849688"/>
          <p14:tracePt t="88887" x="3670300" y="3849688"/>
          <p14:tracePt t="88896" x="3676650" y="3849688"/>
          <p14:tracePt t="88907" x="3683000" y="3849688"/>
          <p14:tracePt t="89054" x="3689350" y="3849688"/>
          <p14:tracePt t="91357" x="3689350" y="3856038"/>
          <p14:tracePt t="91379" x="3689350" y="3862388"/>
          <p14:tracePt t="91396" x="3689350" y="3868738"/>
          <p14:tracePt t="91403" x="3695700" y="3913188"/>
          <p14:tracePt t="91412" x="3714750" y="3957638"/>
          <p14:tracePt t="91419" x="3752850" y="3989388"/>
          <p14:tracePt t="91427" x="3790950" y="4008438"/>
          <p14:tracePt t="91435" x="3829050" y="4027488"/>
          <p14:tracePt t="91444" x="3873500" y="4040188"/>
          <p14:tracePt t="91451" x="3919538" y="4052888"/>
          <p14:tracePt t="91460" x="3963988" y="4052888"/>
          <p14:tracePt t="91467" x="4008438" y="4052888"/>
          <p14:tracePt t="91477" x="4033838" y="4052888"/>
          <p14:tracePt t="91483" x="4065588" y="4059238"/>
          <p14:tracePt t="91492" x="4097338" y="4059238"/>
          <p14:tracePt t="91499" x="4141788" y="4073525"/>
          <p14:tracePt t="91506" x="4192588" y="4073525"/>
          <p14:tracePt t="91513" x="4262438" y="4079875"/>
          <p14:tracePt t="91521" x="4325938" y="4079875"/>
          <p14:tracePt t="91529" x="4391025" y="4086225"/>
          <p14:tracePt t="91537" x="4454525" y="4086225"/>
          <p14:tracePt t="91545" x="4518025" y="4086225"/>
          <p14:tracePt t="91553" x="4581525" y="4086225"/>
          <p14:tracePt t="91561" x="4645025" y="4086225"/>
          <p14:tracePt t="91569" x="4708525" y="4079875"/>
          <p14:tracePt t="91577" x="4765675" y="4059238"/>
          <p14:tracePt t="91585" x="4811713" y="4046538"/>
          <p14:tracePt t="91593" x="4849813" y="4027488"/>
          <p14:tracePt t="91601" x="4894263" y="4014788"/>
          <p14:tracePt t="91610" x="4913313" y="4008438"/>
          <p14:tracePt t="91617" x="4926013" y="3995738"/>
          <p14:tracePt t="91626" x="4932363" y="3989388"/>
          <p14:tracePt t="91633" x="4938713" y="3983038"/>
          <p14:tracePt t="91683" x="4945063" y="3983038"/>
          <p14:tracePt t="91692" x="4957763" y="3970338"/>
          <p14:tracePt t="91699" x="4964113" y="3957638"/>
          <p14:tracePt t="91709" x="4976813" y="3951288"/>
          <p14:tracePt t="91717" x="4989513" y="3938588"/>
          <p14:tracePt t="91726" x="4995863" y="3932238"/>
          <p14:tracePt t="91734" x="4995863" y="3925888"/>
          <p14:tracePt t="91761" x="5002213" y="3925888"/>
          <p14:tracePt t="91808" x="5014913" y="3919538"/>
          <p14:tracePt t="91815" x="5021263" y="3906838"/>
          <p14:tracePt t="91826" x="5027613" y="3894138"/>
          <p14:tracePt t="91831" x="5033963" y="3894138"/>
          <p14:tracePt t="91841" x="5040313" y="3887788"/>
          <p14:tracePt t="91848" x="5053013" y="3887788"/>
          <p14:tracePt t="91858" x="5059363" y="3887788"/>
          <p14:tracePt t="92051" x="5065713" y="3881438"/>
          <p14:tracePt t="92059" x="5091113" y="3881438"/>
          <p14:tracePt t="92068" x="5141913" y="3881438"/>
          <p14:tracePt t="92076" x="5205413" y="3875088"/>
          <p14:tracePt t="92083" x="5283200" y="3862388"/>
          <p14:tracePt t="92092" x="5346700" y="3862388"/>
          <p14:tracePt t="92099" x="5403850" y="3856038"/>
          <p14:tracePt t="92108" x="5448300" y="3856038"/>
          <p14:tracePt t="92115" x="5486400" y="3856038"/>
          <p14:tracePt t="92124" x="5524500" y="3849688"/>
          <p14:tracePt t="92132" x="5556250" y="3849688"/>
          <p14:tracePt t="92140" x="5581650" y="3843338"/>
          <p14:tracePt t="92148" x="5594350" y="3843338"/>
          <p14:tracePt t="92156" x="5600700" y="3836988"/>
          <p14:tracePt t="92163" x="5619750" y="3830638"/>
          <p14:tracePt t="92171" x="5664200" y="3817938"/>
          <p14:tracePt t="92177" x="5708650" y="3805238"/>
          <p14:tracePt t="92185" x="5754688" y="3798888"/>
          <p14:tracePt t="92193" x="5786438" y="3798888"/>
          <p14:tracePt t="92201" x="5811838" y="3792538"/>
          <p14:tracePt t="92210" x="5837238" y="3786188"/>
          <p14:tracePt t="92217" x="5849938" y="3779838"/>
          <p14:tracePt t="92226" x="5875338" y="3773488"/>
          <p14:tracePt t="92233" x="5894388" y="3767138"/>
          <p14:tracePt t="92242" x="5907088" y="3760788"/>
          <p14:tracePt t="92249" x="5913438" y="3754438"/>
          <p14:tracePt t="92258" x="5919788" y="3748088"/>
          <p14:tracePt t="92319" x="5926138" y="3748088"/>
          <p14:tracePt t="92331" x="5932488" y="3748088"/>
          <p14:tracePt t="92342" x="5945188" y="3741738"/>
          <p14:tracePt t="92349" x="5957888" y="3741738"/>
          <p14:tracePt t="92358" x="5964238" y="3735388"/>
          <p14:tracePt t="92365" x="5976938" y="3729038"/>
          <p14:tracePt t="92374" x="5989638" y="3729038"/>
          <p14:tracePt t="92414" x="5995988" y="3729038"/>
          <p14:tracePt t="92422" x="6002338" y="3729038"/>
          <p14:tracePt t="92430" x="6008688" y="3729038"/>
          <p14:tracePt t="92441" x="6021388" y="3722688"/>
          <p14:tracePt t="92448" x="6040438" y="3722688"/>
          <p14:tracePt t="92456" x="6059488" y="3722688"/>
          <p14:tracePt t="92464" x="6072188" y="3722688"/>
          <p14:tracePt t="92471" x="6091238" y="3722688"/>
          <p14:tracePt t="92479" x="6097588" y="3722688"/>
          <p14:tracePt t="92531" x="6097588" y="3729038"/>
          <p14:tracePt t="92584" x="6097588" y="3735388"/>
          <p14:tracePt t="92593" x="6097588" y="3741738"/>
          <p14:tracePt t="92601" x="6116638" y="3748088"/>
          <p14:tracePt t="92609" x="6154738" y="3760788"/>
          <p14:tracePt t="92617" x="6194425" y="3773488"/>
          <p14:tracePt t="92625" x="6226175" y="3779838"/>
          <p14:tracePt t="92633" x="6251575" y="3779838"/>
          <p14:tracePt t="92642" x="6283325" y="3779838"/>
          <p14:tracePt t="92650" x="6327775" y="3767138"/>
          <p14:tracePt t="92658" x="6372225" y="3760788"/>
          <p14:tracePt t="92665" x="6410325" y="3748088"/>
          <p14:tracePt t="92674" x="6429375" y="3741738"/>
          <p14:tracePt t="92681" x="6435725" y="3741738"/>
          <p14:tracePt t="92690" x="6442075" y="3741738"/>
          <p14:tracePt t="92697" x="6442075" y="3735388"/>
          <p14:tracePt t="92788" x="6448425" y="3735388"/>
          <p14:tracePt t="96607" x="6448425" y="3709988"/>
          <p14:tracePt t="96615" x="6492875" y="3613150"/>
          <p14:tracePt t="96623" x="6543675" y="3543300"/>
          <p14:tracePt t="96631" x="6575425" y="3492500"/>
          <p14:tracePt t="96639" x="6588125" y="3467100"/>
          <p14:tracePt t="96647" x="6600825" y="3422650"/>
          <p14:tracePt t="96656" x="6619875" y="3384550"/>
          <p14:tracePt t="96663" x="6634163" y="3352800"/>
          <p14:tracePt t="96672" x="6634163" y="3327400"/>
          <p14:tracePt t="96679" x="6634163" y="3302000"/>
          <p14:tracePt t="96688" x="6634163" y="3263900"/>
          <p14:tracePt t="96695" x="6613525" y="3211513"/>
          <p14:tracePt t="96704" x="6581775" y="3148013"/>
          <p14:tracePt t="96711" x="6530975" y="3078163"/>
          <p14:tracePt t="96720" x="6461125" y="3008313"/>
          <p14:tracePt t="96727" x="6378575" y="2938463"/>
          <p14:tracePt t="96734" x="6264275" y="2868613"/>
          <p14:tracePt t="96741" x="6142038" y="2805113"/>
          <p14:tracePt t="96749" x="5957888" y="2733675"/>
          <p14:tracePt t="96757" x="5741988" y="2657475"/>
          <p14:tracePt t="96766" x="5543550" y="2606675"/>
          <p14:tracePt t="96773" x="5276850" y="2581275"/>
          <p14:tracePt t="96781" x="4926013" y="2549525"/>
          <p14:tracePt t="96789" x="4575175" y="2524125"/>
          <p14:tracePt t="96797" x="4294188" y="2524125"/>
          <p14:tracePt t="96805" x="4065588" y="2543175"/>
          <p14:tracePt t="96813" x="3879850" y="2574925"/>
          <p14:tracePt t="96821" x="3695700" y="2600325"/>
          <p14:tracePt t="96829" x="3517900" y="2657475"/>
          <p14:tracePt t="96838" x="3376613" y="2720975"/>
          <p14:tracePt t="96845" x="3255963" y="2784475"/>
          <p14:tracePt t="96854" x="3192463" y="2836863"/>
          <p14:tracePt t="96861" x="3141663" y="2887663"/>
          <p14:tracePt t="96870" x="3103563" y="2919413"/>
          <p14:tracePt t="96878" x="3090863" y="2951163"/>
          <p14:tracePt t="96883" x="3078163" y="2989263"/>
          <p14:tracePt t="96893" x="3052763" y="3033713"/>
          <p14:tracePt t="96899" x="3040063" y="3078163"/>
          <p14:tracePt t="96907" x="3014663" y="3128963"/>
          <p14:tracePt t="96915" x="2995613" y="3173413"/>
          <p14:tracePt t="96923" x="2976563" y="3232150"/>
          <p14:tracePt t="96931" x="2955925" y="3295650"/>
          <p14:tracePt t="96939" x="2936875" y="3346450"/>
          <p14:tracePt t="96947" x="2917825" y="3397250"/>
          <p14:tracePt t="96956" x="2911475" y="3454400"/>
          <p14:tracePt t="96963" x="2905125" y="3498850"/>
          <p14:tracePt t="96972" x="2905125" y="3543300"/>
          <p14:tracePt t="96979" x="2911475" y="3587750"/>
          <p14:tracePt t="96988" x="2930525" y="3632200"/>
          <p14:tracePt t="96995" x="2943225" y="3678238"/>
          <p14:tracePt t="97004" x="2955925" y="3729038"/>
          <p14:tracePt t="97010" x="2976563" y="3760788"/>
          <p14:tracePt t="97018" x="3021013" y="3805238"/>
          <p14:tracePt t="97026" x="3071813" y="3836988"/>
          <p14:tracePt t="97033" x="3116263" y="3856038"/>
          <p14:tracePt t="97041" x="3173413" y="3875088"/>
          <p14:tracePt t="97049" x="3217863" y="3887788"/>
          <p14:tracePt t="97057" x="3262313" y="3906838"/>
          <p14:tracePt t="97065" x="3313113" y="3919538"/>
          <p14:tracePt t="97073" x="3332163" y="3925888"/>
          <p14:tracePt t="97081" x="3344863" y="3932238"/>
          <p14:tracePt t="97090" x="3357563" y="3938588"/>
          <p14:tracePt t="97097" x="3376613" y="3938588"/>
          <p14:tracePt t="97106" x="3382963" y="3944938"/>
          <p14:tracePt t="97113" x="3402013" y="3944938"/>
          <p14:tracePt t="97121" x="3414713" y="3944938"/>
          <p14:tracePt t="97129" x="3427413" y="3944938"/>
          <p14:tracePt t="97137" x="3448050" y="3944938"/>
          <p14:tracePt t="97145" x="3473450" y="3944938"/>
          <p14:tracePt t="97152" x="3505200" y="3938588"/>
          <p14:tracePt t="97159" x="3524250" y="3938588"/>
          <p14:tracePt t="97168" x="3543300" y="3932238"/>
          <p14:tracePt t="97177" x="3549650" y="3932238"/>
          <p14:tracePt t="97183" x="3568700" y="3932238"/>
          <p14:tracePt t="97191" x="3581400" y="3932238"/>
          <p14:tracePt t="97200" x="3606800" y="3932238"/>
          <p14:tracePt t="97208" x="3619500" y="3925888"/>
          <p14:tracePt t="97215" x="3632200" y="3919538"/>
          <p14:tracePt t="97223" x="3638550" y="3919538"/>
          <p14:tracePt t="97231" x="3651250" y="3919538"/>
          <p14:tracePt t="97240" x="3663950" y="3913188"/>
          <p14:tracePt t="97247" x="3670300" y="3913188"/>
          <p14:tracePt t="97255" x="3683000" y="3906838"/>
          <p14:tracePt t="97263" x="3689350" y="3906838"/>
          <p14:tracePt t="97272" x="3702050" y="3906838"/>
          <p14:tracePt t="97277" x="3714750" y="3900488"/>
          <p14:tracePt t="97286" x="3721100" y="3900488"/>
          <p14:tracePt t="97293" x="3733800" y="3900488"/>
          <p14:tracePt t="97303" x="3746500" y="3900488"/>
          <p14:tracePt t="97310" x="3752850" y="3900488"/>
          <p14:tracePt t="97318" x="3765550" y="3900488"/>
          <p14:tracePt t="97326" x="3771900" y="3900488"/>
          <p14:tracePt t="97357" x="3778250" y="3900488"/>
          <p14:tracePt t="97397" x="3784600" y="3900488"/>
          <p14:tracePt t="97420" x="3790950" y="3900488"/>
          <p14:tracePt t="98473" x="3778250" y="3906838"/>
          <p14:tracePt t="98481" x="3683000" y="3995738"/>
          <p14:tracePt t="98489" x="3587750" y="4065588"/>
          <p14:tracePt t="98498" x="3524250" y="4111625"/>
          <p14:tracePt t="98505" x="3454400" y="4130675"/>
          <p14:tracePt t="98514" x="3389313" y="4143375"/>
          <p14:tracePt t="98520" x="3344863" y="4149725"/>
          <p14:tracePt t="98527" x="3300413" y="4162425"/>
          <p14:tracePt t="98536" x="3287713" y="4162425"/>
          <p14:tracePt t="98543" x="3281363" y="4162425"/>
          <p14:tracePt t="98552" x="3268663" y="4162425"/>
          <p14:tracePt t="98559" x="3255963" y="4162425"/>
          <p14:tracePt t="98568" x="3249613" y="4162425"/>
          <p14:tracePt t="98575" x="3230563" y="4162425"/>
          <p14:tracePt t="98584" x="3198813" y="4162425"/>
          <p14:tracePt t="98591" x="3167063" y="4168775"/>
          <p14:tracePt t="98600" x="3122613" y="4187825"/>
          <p14:tracePt t="98608" x="3078163" y="4194175"/>
          <p14:tracePt t="98616" x="3027363" y="4206875"/>
          <p14:tracePt t="98623" x="2982913" y="4225925"/>
          <p14:tracePt t="98631" x="2936875" y="4238625"/>
          <p14:tracePt t="98639" x="2879725" y="4244975"/>
          <p14:tracePt t="98645" x="2835275" y="4264025"/>
          <p14:tracePt t="98653" x="2790825" y="4264025"/>
          <p14:tracePt t="98661" x="2752725" y="4264025"/>
          <p14:tracePt t="98671" x="2727325" y="4264025"/>
          <p14:tracePt t="98677" x="2714625" y="4264025"/>
          <p14:tracePt t="98687" x="2708275" y="4264025"/>
          <p14:tracePt t="98693" x="2701925" y="4264025"/>
          <p14:tracePt t="98705" x="2695575" y="4257675"/>
          <p14:tracePt t="98714" x="2689225" y="4257675"/>
          <p14:tracePt t="99037" x="2689225" y="4251325"/>
          <p14:tracePt t="100483" x="2695575" y="4257675"/>
          <p14:tracePt t="100491" x="2695575" y="4264025"/>
          <p14:tracePt t="100559" x="2708275" y="4264025"/>
          <p14:tracePt t="100567" x="2765425" y="4264025"/>
          <p14:tracePt t="100575" x="2841625" y="4264025"/>
          <p14:tracePt t="100582" x="2930525" y="4264025"/>
          <p14:tracePt t="100591" x="3014663" y="4251325"/>
          <p14:tracePt t="100598" x="3097213" y="4238625"/>
          <p14:tracePt t="100607" x="3173413" y="4238625"/>
          <p14:tracePt t="100613" x="3236913" y="4238625"/>
          <p14:tracePt t="100622" x="3294063" y="4238625"/>
          <p14:tracePt t="100629" x="3332163" y="4238625"/>
          <p14:tracePt t="100637" x="3357563" y="4238625"/>
          <p14:tracePt t="100646" x="3370263" y="4238625"/>
          <p14:tracePt t="100653" x="3370263" y="4232275"/>
          <p14:tracePt t="100701" x="3370263" y="4225925"/>
          <p14:tracePt t="100713" x="3376613" y="4219575"/>
          <p14:tracePt t="100721" x="3382963" y="4219575"/>
          <p14:tracePt t="100732" x="3382963" y="4213225"/>
          <p14:tracePt t="100740" x="3389313" y="4206875"/>
          <p14:tracePt t="100748" x="3389313" y="4200525"/>
          <p14:tracePt t="100775" x="3389313" y="4194175"/>
          <p14:tracePt t="100801" x="3395663" y="4187825"/>
          <p14:tracePt t="100811" x="3402013" y="4187825"/>
          <p14:tracePt t="101007" x="3414713" y="4187825"/>
          <p14:tracePt t="101015" x="3460750" y="4194175"/>
          <p14:tracePt t="101023" x="3505200" y="4206875"/>
          <p14:tracePt t="101032" x="3530600" y="4219575"/>
          <p14:tracePt t="101040" x="3556000" y="4225925"/>
          <p14:tracePt t="101048" x="3568700" y="4232275"/>
          <p14:tracePt t="101057" x="3587750" y="4232275"/>
          <p14:tracePt t="101064" x="3600450" y="4238625"/>
          <p14:tracePt t="101071" x="3606800" y="4244975"/>
          <p14:tracePt t="101080" x="3613150" y="4244975"/>
          <p14:tracePt t="101153" x="3619500" y="4251325"/>
          <p14:tracePt t="101161" x="3632200" y="4251325"/>
          <p14:tracePt t="101172" x="3657600" y="4251325"/>
          <p14:tracePt t="101180" x="3676650" y="4251325"/>
          <p14:tracePt t="101187" x="3683000" y="4251325"/>
          <p14:tracePt t="101195" x="3695700" y="4251325"/>
          <p14:tracePt t="101203" x="3702050" y="4251325"/>
          <p14:tracePt t="101215" x="3714750" y="4251325"/>
          <p14:tracePt t="101221" x="3721100" y="4257675"/>
          <p14:tracePt t="101227" x="3727450" y="4257675"/>
          <p14:tracePt t="101237" x="3733800" y="4257675"/>
          <p14:tracePt t="101245" x="3746500" y="4257675"/>
          <p14:tracePt t="101253" x="3752850" y="4257675"/>
          <p14:tracePt t="101261" x="3778250" y="4257675"/>
          <p14:tracePt t="101272" x="3816350" y="4257675"/>
          <p14:tracePt t="101277" x="3860800" y="4257675"/>
          <p14:tracePt t="101287" x="3906838" y="4257675"/>
          <p14:tracePt t="101295" x="3970338" y="4257675"/>
          <p14:tracePt t="101303" x="4021138" y="4257675"/>
          <p14:tracePt t="101311" x="4065588" y="4251325"/>
          <p14:tracePt t="101319" x="4122738" y="4251325"/>
          <p14:tracePt t="101328" x="4173538" y="4238625"/>
          <p14:tracePt t="101335" x="4224338" y="4225925"/>
          <p14:tracePt t="101343" x="4287838" y="4213225"/>
          <p14:tracePt t="101353" x="4332288" y="4206875"/>
          <p14:tracePt t="101359" x="4346575" y="4206875"/>
          <p14:tracePt t="105145" x="4378325" y="4219575"/>
          <p14:tracePt t="105153" x="4416425" y="4225925"/>
          <p14:tracePt t="105162" x="4448175" y="4232275"/>
          <p14:tracePt t="105169" x="4467225" y="4238625"/>
          <p14:tracePt t="105178" x="4473575" y="4238625"/>
          <p14:tracePt t="105186" x="4486275" y="4244975"/>
          <p14:tracePt t="105196" x="4498975" y="4251325"/>
          <p14:tracePt t="105230" x="4505325" y="4251325"/>
          <p14:tracePt t="105249" x="4511675" y="4251325"/>
          <p14:tracePt t="105260" x="4524375" y="4251325"/>
          <p14:tracePt t="105267" x="4543425" y="4251325"/>
          <p14:tracePt t="105275" x="4568825" y="4257675"/>
          <p14:tracePt t="105283" x="4594225" y="4264025"/>
          <p14:tracePt t="105291" x="4613275" y="4270375"/>
          <p14:tracePt t="105299" x="4632325" y="4276725"/>
          <p14:tracePt t="105307" x="4651375" y="4283075"/>
          <p14:tracePt t="105315" x="4670425" y="4289425"/>
          <p14:tracePt t="105323" x="4689475" y="4289425"/>
          <p14:tracePt t="105331" x="4695825" y="4289425"/>
          <p14:tracePt t="105339" x="4714875" y="4289425"/>
          <p14:tracePt t="105349" x="4733925" y="4289425"/>
          <p14:tracePt t="105357" x="4752975" y="4289425"/>
          <p14:tracePt t="105366" x="4778375" y="4289425"/>
          <p14:tracePt t="105373" x="4818063" y="4283075"/>
          <p14:tracePt t="105381" x="4849813" y="4270375"/>
          <p14:tracePt t="105389" x="4894263" y="4251325"/>
          <p14:tracePt t="105398" x="4945063" y="4238625"/>
          <p14:tracePt t="105405" x="4989513" y="4225925"/>
          <p14:tracePt t="105413" x="5033963" y="4206875"/>
          <p14:tracePt t="105421" x="5072063" y="4194175"/>
          <p14:tracePt t="105430" x="5084763" y="4181475"/>
          <p14:tracePt t="105437" x="5091113" y="4175125"/>
          <p14:tracePt t="105446" x="5097463" y="4168775"/>
          <p14:tracePt t="105478" x="5097463" y="4162425"/>
          <p14:tracePt t="105501" x="5103813" y="4156075"/>
          <p14:tracePt t="105510" x="5103813" y="4149725"/>
          <p14:tracePt t="105518" x="5116513" y="4137025"/>
          <p14:tracePt t="105525" x="5129213" y="4117975"/>
          <p14:tracePt t="105536" x="5141913" y="4098925"/>
          <p14:tracePt t="105544" x="5154613" y="4086225"/>
          <p14:tracePt t="105552" x="5167313" y="4065588"/>
          <p14:tracePt t="105560" x="5180013" y="4046538"/>
          <p14:tracePt t="105567" x="5192713" y="4021138"/>
          <p14:tracePt t="105578" x="5192713" y="4002088"/>
          <p14:tracePt t="105585" x="5205413" y="3989388"/>
          <p14:tracePt t="105594" x="5205413" y="3983038"/>
          <p14:tracePt t="105621" x="5205413" y="3976688"/>
          <p14:tracePt t="105779" x="5205413" y="3983038"/>
          <p14:tracePt t="105795" x="5205413" y="3989388"/>
          <p14:tracePt t="105803" x="5205413" y="3995738"/>
          <p14:tracePt t="105810" x="5199063" y="4014788"/>
          <p14:tracePt t="105817" x="5199063" y="4040188"/>
          <p14:tracePt t="105825" x="5205413" y="4052888"/>
          <p14:tracePt t="105833" x="5218113" y="4059238"/>
          <p14:tracePt t="105841" x="5218113" y="4065588"/>
          <p14:tracePt t="105849" x="5230813" y="4079875"/>
          <p14:tracePt t="105857" x="5243513" y="4086225"/>
          <p14:tracePt t="105865" x="5249863" y="4086225"/>
          <p14:tracePt t="105873" x="5264150" y="4086225"/>
          <p14:tracePt t="105881" x="5270500" y="4086225"/>
          <p14:tracePt t="105902" x="5289550" y="4092575"/>
          <p14:tracePt t="105905" x="5295900" y="4092575"/>
          <p14:tracePt t="105913" x="5314950" y="4092575"/>
          <p14:tracePt t="105921" x="5334000" y="4092575"/>
          <p14:tracePt t="105928" x="5372100" y="4086225"/>
          <p14:tracePt t="105935" x="5397500" y="4079875"/>
          <p14:tracePt t="105944" x="5416550" y="4073525"/>
          <p14:tracePt t="105952" x="5422900" y="4073525"/>
          <p14:tracePt t="105960" x="5435600" y="4073525"/>
          <p14:tracePt t="105968" x="5448300" y="4073525"/>
          <p14:tracePt t="105975" x="5454650" y="4073525"/>
          <p14:tracePt t="105983" x="5467350" y="4073525"/>
          <p14:tracePt t="105991" x="5473700" y="4073525"/>
          <p14:tracePt t="105999" x="5486400" y="4073525"/>
          <p14:tracePt t="106007" x="5499100" y="4073525"/>
          <p14:tracePt t="106015" x="5511800" y="4073525"/>
          <p14:tracePt t="106023" x="5530850" y="4073525"/>
          <p14:tracePt t="106031" x="5543550" y="4073525"/>
          <p14:tracePt t="106039" x="5556250" y="4073525"/>
          <p14:tracePt t="106047" x="5568950" y="4073525"/>
          <p14:tracePt t="106055" x="5594350" y="4079875"/>
          <p14:tracePt t="106064" x="5607050" y="4079875"/>
          <p14:tracePt t="106071" x="5626100" y="4086225"/>
          <p14:tracePt t="106078" x="5670550" y="4086225"/>
          <p14:tracePt t="106085" x="5716588" y="4092575"/>
          <p14:tracePt t="106094" x="5761038" y="4098925"/>
          <p14:tracePt t="106102" x="5805488" y="4111625"/>
          <p14:tracePt t="106111" x="5856288" y="4124325"/>
          <p14:tracePt t="106118" x="5907088" y="4137025"/>
          <p14:tracePt t="106126" x="5951538" y="4156075"/>
          <p14:tracePt t="106133" x="5976938" y="4162425"/>
          <p14:tracePt t="106141" x="5983288" y="4168775"/>
          <p14:tracePt t="106149" x="5995988" y="4168775"/>
          <p14:tracePt t="106197" x="6002338" y="4168775"/>
          <p14:tracePt t="106507" x="6015038" y="4168775"/>
          <p14:tracePt t="106517" x="6040438" y="4168775"/>
          <p14:tracePt t="106526" x="6072188" y="4168775"/>
          <p14:tracePt t="106534" x="6084888" y="4162425"/>
          <p14:tracePt t="106542" x="6116638" y="4162425"/>
          <p14:tracePt t="106549" x="6161088" y="4162425"/>
          <p14:tracePt t="106561" x="6194425" y="4162425"/>
          <p14:tracePt t="106568" x="6213475" y="4162425"/>
          <p14:tracePt t="106575" x="6226175" y="4162425"/>
          <p14:tracePt t="114560" x="6213475" y="4175125"/>
          <p14:tracePt t="114567" x="6135688" y="4276725"/>
          <p14:tracePt t="114575" x="6084888" y="4340225"/>
          <p14:tracePt t="114583" x="6034088" y="4371975"/>
          <p14:tracePt t="114591" x="5989638" y="4403725"/>
          <p14:tracePt t="114600" x="5932488" y="4429125"/>
          <p14:tracePt t="114608" x="5881688" y="4448175"/>
          <p14:tracePt t="114616" x="5837238" y="4467225"/>
          <p14:tracePt t="114623" x="5818188" y="4467225"/>
          <p14:tracePt t="114647" x="5805488" y="4479925"/>
          <p14:tracePt t="114656" x="5792788" y="4492625"/>
          <p14:tracePt t="114663" x="5786438" y="4498975"/>
          <p14:tracePt t="114672" x="5780088" y="4513263"/>
          <p14:tracePt t="114679" x="5767388" y="4525963"/>
          <p14:tracePt t="114688" x="5748338" y="4538663"/>
          <p14:tracePt t="114693" x="5716588" y="4551363"/>
          <p14:tracePt t="114702" x="5689600" y="4564063"/>
          <p14:tracePt t="114710" x="5638800" y="4576763"/>
          <p14:tracePt t="114718" x="5594350" y="4595813"/>
          <p14:tracePt t="114725" x="5562600" y="4608513"/>
          <p14:tracePt t="114734" x="5524500" y="4621213"/>
          <p14:tracePt t="114741" x="5499100" y="4627563"/>
          <p14:tracePt t="114749" x="5480050" y="4633913"/>
          <p14:tracePt t="114757" x="5467350" y="4633913"/>
          <p14:tracePt t="114766" x="5454650" y="4633913"/>
          <p14:tracePt t="114773" x="5448300" y="4633913"/>
          <p14:tracePt t="114860" x="5441950" y="4633913"/>
          <p14:tracePt t="114867" x="5403850" y="4633913"/>
          <p14:tracePt t="114876" x="5365750" y="4633913"/>
          <p14:tracePt t="114893" x="5340350" y="4633913"/>
          <p14:tracePt t="114899" x="5334000" y="4633913"/>
          <p14:tracePt t="114907" x="5321300" y="4633913"/>
          <p14:tracePt t="114915" x="5308600" y="4633913"/>
          <p14:tracePt t="114923" x="5302250" y="4627563"/>
          <p14:tracePt t="114931" x="5289550" y="4627563"/>
          <p14:tracePt t="115081" x="5283200" y="4627563"/>
          <p14:tracePt t="115139" x="5276850" y="4621213"/>
          <p14:tracePt t="115147" x="5264150" y="4614863"/>
          <p14:tracePt t="115155" x="5230813" y="4608513"/>
          <p14:tracePt t="115163" x="5199063" y="4608513"/>
          <p14:tracePt t="115171" x="5180013" y="4608513"/>
          <p14:tracePt t="115199" x="5180013" y="4602163"/>
          <p14:tracePt t="115240" x="5180013" y="4595813"/>
          <p14:tracePt t="115381" x="5173663" y="4595813"/>
          <p14:tracePt t="115389" x="5160963" y="4583113"/>
          <p14:tracePt t="115397" x="5135563" y="4570413"/>
          <p14:tracePt t="115405" x="5091113" y="4570413"/>
          <p14:tracePt t="115413" x="5065713" y="4564063"/>
          <p14:tracePt t="115420" x="5040313" y="4557713"/>
          <p14:tracePt t="115427" x="5021263" y="4557713"/>
          <p14:tracePt t="115436" x="5008563" y="4557713"/>
          <p14:tracePt t="115443" x="5002213" y="4557713"/>
          <p14:tracePt t="115451" x="4995863" y="4557713"/>
          <p14:tracePt t="115464" x="4995863" y="4551363"/>
          <p14:tracePt t="115645" x="4995863" y="4545013"/>
          <p14:tracePt t="140743" x="5002213" y="4545013"/>
          <p14:tracePt t="140752" x="5046663" y="4492625"/>
          <p14:tracePt t="140760" x="5097463" y="4403725"/>
          <p14:tracePt t="140767" x="5180013" y="4270375"/>
          <p14:tracePt t="140775" x="5270500" y="4086225"/>
          <p14:tracePt t="140783" x="5321300" y="3970338"/>
          <p14:tracePt t="140789" x="5346700" y="3875088"/>
          <p14:tracePt t="140797" x="5346700" y="3811588"/>
          <p14:tracePt t="140805" x="5353050" y="3735388"/>
          <p14:tracePt t="140813" x="5359400" y="3659188"/>
          <p14:tracePt t="140821" x="5359400" y="3562350"/>
          <p14:tracePt t="140830" x="5372100" y="3479800"/>
          <p14:tracePt t="140837" x="5384800" y="3371850"/>
          <p14:tracePt t="140846" x="5403850" y="3238500"/>
          <p14:tracePt t="140853" x="5422900" y="3128963"/>
          <p14:tracePt t="140862" x="5441950" y="3021013"/>
          <p14:tracePt t="140869" x="5473700" y="2887663"/>
          <p14:tracePt t="140878" x="5486400" y="2778125"/>
          <p14:tracePt t="140886" x="5505450" y="2670175"/>
          <p14:tracePt t="140904" x="5511800" y="2435225"/>
          <p14:tracePt t="140909" x="5499100" y="2332038"/>
          <p14:tracePt t="140918" x="5461000" y="2255838"/>
          <p14:tracePt t="140925" x="5429250" y="2198688"/>
          <p14:tracePt t="140931" x="5416550" y="2166938"/>
          <p14:tracePt t="140939" x="5391150" y="2135188"/>
          <p14:tracePt t="140947" x="5384800" y="2122488"/>
          <p14:tracePt t="140955" x="5372100" y="2109788"/>
          <p14:tracePt t="140963" x="5359400" y="2071688"/>
          <p14:tracePt t="140971" x="5340350" y="2027238"/>
          <p14:tracePt t="140980" x="5327650" y="1970088"/>
          <p14:tracePt t="140987" x="5308600" y="1924050"/>
          <p14:tracePt t="140996" x="5295900" y="1879600"/>
          <p14:tracePt t="141003" x="5283200" y="1835150"/>
          <p14:tracePt t="141012" x="5249863" y="1803400"/>
          <p14:tracePt t="141019" x="5218113" y="1765300"/>
          <p14:tracePt t="141029" x="5192713" y="1746250"/>
          <p14:tracePt t="141035" x="5173663" y="1733550"/>
          <p14:tracePt t="141045" x="5154613" y="1727200"/>
          <p14:tracePt t="141062" x="5148263" y="1727200"/>
          <p14:tracePt t="141069" x="5135563" y="1727200"/>
          <p14:tracePt t="141078" x="5110163" y="1758950"/>
          <p14:tracePt t="141086" x="5059363" y="1828800"/>
          <p14:tracePt t="141094" x="4989513" y="1951038"/>
          <p14:tracePt t="141102" x="4900613" y="2078038"/>
          <p14:tracePt t="141110" x="4778375" y="2236788"/>
          <p14:tracePt t="141118" x="4689475" y="2384425"/>
          <p14:tracePt t="141125" x="4587875" y="2593975"/>
          <p14:tracePt t="141133" x="4498975" y="2798763"/>
          <p14:tracePt t="141141" x="4422775" y="2982913"/>
          <p14:tracePt t="141149" x="4365625" y="3173413"/>
          <p14:tracePt t="141157" x="4300538" y="3371850"/>
          <p14:tracePt t="141165" x="4281488" y="3536950"/>
          <p14:tracePt t="141173" x="4281488" y="3671888"/>
          <p14:tracePt t="141181" x="4281488" y="3805238"/>
          <p14:tracePt t="141189" x="4306888" y="3913188"/>
          <p14:tracePt t="141196" x="4359275" y="4027488"/>
          <p14:tracePt t="141203" x="4410075" y="4117975"/>
          <p14:tracePt t="141212" x="4460875" y="4187825"/>
          <p14:tracePt t="141219" x="4530725" y="4244975"/>
          <p14:tracePt t="141228" x="4600575" y="4308475"/>
          <p14:tracePt t="141235" x="4670425" y="4359275"/>
          <p14:tracePt t="141244" x="4746625" y="4422775"/>
          <p14:tracePt t="141252" x="4868863" y="4479925"/>
          <p14:tracePt t="141260" x="4989513" y="4498975"/>
          <p14:tracePt t="141267" x="5091113" y="4498975"/>
          <p14:tracePt t="141276" x="5205413" y="4467225"/>
          <p14:tracePt t="141283" x="5334000" y="4422775"/>
          <p14:tracePt t="141291" x="5461000" y="4365625"/>
          <p14:tracePt t="141299" x="5568950" y="4283075"/>
          <p14:tracePt t="141307" x="5708650" y="4168775"/>
          <p14:tracePt t="141315" x="5849938" y="4040188"/>
          <p14:tracePt t="141323" x="5926138" y="3944938"/>
          <p14:tracePt t="141330" x="5995988" y="3817938"/>
          <p14:tracePt t="141337" x="6084888" y="3632200"/>
          <p14:tracePt t="141347" x="6148388" y="3435350"/>
          <p14:tracePt t="141355" x="6194425" y="3244850"/>
          <p14:tracePt t="141363" x="6194425" y="3065463"/>
          <p14:tracePt t="141371" x="6194425" y="2913063"/>
          <p14:tracePt t="141379" x="6194425" y="2759075"/>
          <p14:tracePt t="141387" x="6175375" y="2632075"/>
          <p14:tracePt t="141394" x="6142038" y="2486025"/>
          <p14:tracePt t="141402" x="6091238" y="2371725"/>
          <p14:tracePt t="141410" x="6046788" y="2293938"/>
          <p14:tracePt t="141417" x="6002338" y="2211388"/>
          <p14:tracePt t="141426" x="5964238" y="2147888"/>
          <p14:tracePt t="141433" x="5919788" y="2084388"/>
          <p14:tracePt t="141441" x="5888038" y="2039938"/>
          <p14:tracePt t="141449" x="5862638" y="2001838"/>
          <p14:tracePt t="141457" x="5856288" y="1982788"/>
          <p14:tracePt t="141465" x="5843588" y="1976438"/>
          <p14:tracePt t="141494" x="5837238" y="1976438"/>
          <p14:tracePt t="141518" x="5830888" y="1976438"/>
          <p14:tracePt t="141525" x="5818188" y="2027238"/>
          <p14:tracePt t="141533" x="5761038" y="2141538"/>
          <p14:tracePt t="141541" x="5676900" y="2274888"/>
          <p14:tracePt t="141547" x="5588000" y="2479675"/>
          <p14:tracePt t="141555" x="5473700" y="2727325"/>
          <p14:tracePt t="141563" x="5397500" y="2944813"/>
          <p14:tracePt t="141571" x="5334000" y="3160713"/>
          <p14:tracePt t="141580" x="5302250" y="3352800"/>
          <p14:tracePt t="141587" x="5289550" y="3511550"/>
          <p14:tracePt t="141596" x="5283200" y="3625850"/>
          <p14:tracePt t="141603" x="5283200" y="3741738"/>
          <p14:tracePt t="141612" x="5289550" y="3830638"/>
          <p14:tracePt t="141619" x="5327650" y="3919538"/>
          <p14:tracePt t="141628" x="5359400" y="4002088"/>
          <p14:tracePt t="141635" x="5403850" y="4073525"/>
          <p14:tracePt t="141645" x="5454650" y="4130675"/>
          <p14:tracePt t="141651" x="5505450" y="4181475"/>
          <p14:tracePt t="141661" x="5575300" y="4232275"/>
          <p14:tracePt t="141668" x="5638800" y="4283075"/>
          <p14:tracePt t="141673" x="5702300" y="4327525"/>
          <p14:tracePt t="141681" x="5761038" y="4371975"/>
          <p14:tracePt t="141689" x="5805488" y="4391025"/>
          <p14:tracePt t="141697" x="5830888" y="4403725"/>
          <p14:tracePt t="141705" x="5868988" y="4422775"/>
          <p14:tracePt t="141713" x="5881688" y="4422775"/>
          <p14:tracePt t="141721" x="5888038" y="4422775"/>
          <p14:tracePt t="141733" x="5894388" y="4422775"/>
          <p14:tracePt t="141741" x="5907088" y="4416425"/>
          <p14:tracePt t="141749" x="5913438" y="4397375"/>
          <p14:tracePt t="141757" x="5913438" y="4391025"/>
          <p14:tracePt t="141765" x="5926138" y="4378325"/>
          <p14:tracePt t="141773" x="5938838" y="4365625"/>
          <p14:tracePt t="141783" x="5945188" y="4346575"/>
          <p14:tracePt t="141791" x="5951538" y="4340225"/>
          <p14:tracePt t="141799" x="5951538" y="4333875"/>
          <p14:tracePt t="141995" x="5951538" y="4327525"/>
          <p14:tracePt t="142521" x="5951538" y="4340225"/>
          <p14:tracePt t="142529" x="5932488" y="4454525"/>
          <p14:tracePt t="142535" x="5938838" y="4595813"/>
          <p14:tracePt t="142544" x="5951538" y="4659313"/>
          <p14:tracePt t="142551" x="5970588" y="4703763"/>
          <p14:tracePt t="142561" x="5976938" y="4729163"/>
          <p14:tracePt t="142567" x="5976938" y="4760913"/>
          <p14:tracePt t="142575" x="5983288" y="4779963"/>
          <p14:tracePt t="142584" x="5983288" y="4799013"/>
          <p14:tracePt t="147541" x="5976938" y="4799013"/>
          <p14:tracePt t="147805" x="5976938" y="4805363"/>
          <p14:tracePt t="147829" x="5976938" y="4811713"/>
          <p14:tracePt t="147841" x="5976938" y="4818063"/>
          <p14:tracePt t="147857" x="5983288" y="4818063"/>
          <p14:tracePt t="148397" x="5989638" y="4824413"/>
          <p14:tracePt t="148407" x="5989638" y="4830763"/>
          <p14:tracePt t="148415" x="5995988" y="4830763"/>
          <p14:tracePt t="148424" x="6002338" y="4837113"/>
          <p14:tracePt t="148431" x="6002338" y="4849813"/>
          <p14:tracePt t="148440" x="6015038" y="4849813"/>
          <p14:tracePt t="148447" x="6021388" y="4856163"/>
          <p14:tracePt t="148456" x="6027738" y="4862513"/>
          <p14:tracePt t="148463" x="6034088" y="4868863"/>
          <p14:tracePt t="148472" x="6040438" y="4868863"/>
          <p14:tracePt t="148479" x="6046788" y="4881563"/>
          <p14:tracePt t="148488" x="6046788" y="4887913"/>
          <p14:tracePt t="148495" x="6046788" y="4894263"/>
          <p14:tracePt t="148504" x="6046788" y="4906963"/>
          <p14:tracePt t="148520" x="6046788" y="4913313"/>
          <p14:tracePt t="167225" x="6059488" y="4887913"/>
          <p14:tracePt t="167233" x="6097588" y="4856163"/>
          <p14:tracePt t="167241" x="6135688" y="4818063"/>
          <p14:tracePt t="167247" x="6194425" y="4779963"/>
          <p14:tracePt t="167255" x="6238875" y="4748213"/>
          <p14:tracePt t="167263" x="6289675" y="4703763"/>
          <p14:tracePt t="167272" x="6359525" y="4652963"/>
          <p14:tracePt t="167279" x="6416675" y="4595813"/>
          <p14:tracePt t="167288" x="6486525" y="4545013"/>
          <p14:tracePt t="167295" x="6569075" y="4486275"/>
          <p14:tracePt t="167304" x="6653213" y="4441825"/>
          <p14:tracePt t="167311" x="6735763" y="4403725"/>
          <p14:tracePt t="167319" x="6824663" y="4346575"/>
          <p14:tracePt t="167327" x="6938963" y="4289425"/>
          <p14:tracePt t="167336" x="7105650" y="4206875"/>
          <p14:tracePt t="167344" x="7251700" y="4117975"/>
          <p14:tracePt t="167352" x="7372350" y="4052888"/>
          <p14:tracePt t="167579" x="238125" y="3667125"/>
          <p14:tracePt t="167588" x="314325" y="3652838"/>
          <p14:tracePt t="167595" x="361950" y="3633788"/>
          <p14:tracePt t="167610" x="404813" y="3624263"/>
          <p14:tracePt t="167626" x="461963" y="3609975"/>
          <p14:tracePt t="167643" x="509588" y="3605213"/>
          <p14:tracePt t="167659" x="595313" y="3595688"/>
          <p14:tracePt t="167676" x="657225" y="3586163"/>
          <p14:tracePt t="167693" x="671513" y="3586163"/>
          <p14:tracePt t="167709" x="676275" y="3586163"/>
          <p14:tracePt t="167743" x="666750" y="3586163"/>
          <p14:tracePt t="167759" x="652463" y="3595688"/>
          <p14:tracePt t="167776" x="633413" y="3595688"/>
          <p14:tracePt t="167792" x="628650" y="3595688"/>
          <p14:tracePt t="167826" x="623888" y="3600450"/>
          <p14:tracePt t="167843" x="576263" y="3638550"/>
          <p14:tracePt t="167859" x="528638" y="3671888"/>
          <p14:tracePt t="167876" x="471488" y="3686175"/>
          <p14:tracePt t="167892" x="423863" y="3709988"/>
          <p14:tracePt t="167909" x="395288" y="3729038"/>
          <p14:tracePt t="167926" x="381000" y="3748088"/>
          <p14:tracePt t="167959" x="381000" y="3752850"/>
          <p14:tracePt t="167976" x="376238" y="3757613"/>
          <p14:tracePt t="167992" x="371475" y="3762375"/>
          <p14:tracePt t="168009" x="366713" y="3767138"/>
          <p14:tracePt t="168026" x="361950" y="3771900"/>
          <p14:tracePt t="168042" x="361950" y="3781425"/>
          <p14:tracePt t="168059" x="361950" y="3786188"/>
          <p14:tracePt t="168172" x="352425" y="3786188"/>
          <p14:tracePt t="168179" x="319088" y="3776663"/>
          <p14:tracePt t="168187" x="280988" y="3767138"/>
          <p14:tracePt t="168193" x="247650" y="3762375"/>
          <p14:tracePt t="168209" x="219075" y="3757613"/>
          <p14:tracePt t="168225" x="176213" y="3748088"/>
          <p14:tracePt t="168242" x="166688" y="3748088"/>
          <p14:tracePt t="168276" x="166688" y="3743325"/>
          <p14:tracePt t="168292" x="147638" y="3733800"/>
          <p14:tracePt t="168309" x="90488" y="3714750"/>
          <p14:tracePt t="168325" x="0" y="370522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187863-F7FF-7F4D-88F5-BF6FC883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799" y="702659"/>
            <a:ext cx="4851401" cy="545115"/>
          </a:xfrm>
        </p:spPr>
        <p:txBody>
          <a:bodyPr/>
          <a:lstStyle/>
          <a:p>
            <a:pPr algn="l"/>
            <a:r>
              <a:rPr lang="en-GB" b="1" i="0" dirty="0">
                <a:solidFill>
                  <a:srgbClr val="000000"/>
                </a:solidFill>
                <a:effectLst/>
                <a:latin typeface="Helvetica Neue"/>
              </a:rPr>
              <a:t>Equality of Opportunity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79400" y="1384300"/>
                <a:ext cx="9059153" cy="3644900"/>
              </a:xfrm>
            </p:spPr>
            <p:txBody>
              <a:bodyPr/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Definition: </a:t>
                </a:r>
                <a:r>
                  <a:rPr lang="en-GB" sz="1600" dirty="0"/>
                  <a:t>This should be equal for all groups: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GB" sz="1400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 probability of a person in the positive class being correctly assigned a positive outcome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rgbClr val="000000"/>
                    </a:solidFill>
                    <a:latin typeface="Helvetica Neue"/>
                  </a:rPr>
                  <a:t>  </a:t>
                </a:r>
                <a:r>
                  <a:rPr lang="en-GB" sz="1400" b="0" i="0" dirty="0">
                    <a:solidFill>
                      <a:srgbClr val="000000"/>
                    </a:solidFill>
                    <a:effectLst/>
                    <a:latin typeface="Helvetica Neue"/>
                  </a:rPr>
                  <a:t>probability of a person in a negative class being incorrectly assigned a positive outcome</a:t>
                </a:r>
                <a:endParaRPr lang="en-GB" sz="20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Mathematically:    </a:t>
                </a:r>
                <a14:m>
                  <m:oMath xmlns:m="http://schemas.openxmlformats.org/officeDocument/2006/math"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=1</m:t>
                        </m:r>
                      </m:e>
                      <m:e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⋲{0,1}</m:t>
                    </m:r>
                  </m:oMath>
                </a14:m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Example metric: </a:t>
                </a:r>
                <a:r>
                  <a:rPr lang="en-GB" sz="1600" dirty="0">
                    <a:solidFill>
                      <a:schemeClr val="tx1"/>
                    </a:solidFill>
                  </a:rPr>
                  <a:t>Average Odds Difference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𝐴𝑂𝐷</m:t>
                      </m:r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[(</m:t>
                      </m:r>
                      <m:sSub>
                        <m:sSubPr>
                          <m:ctrlP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𝐹𝑃𝑅</m:t>
                          </m:r>
                        </m:e>
                        <m:sub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)+(</m:t>
                      </m:r>
                      <m:sSub>
                        <m:sSubPr>
                          <m:ctrlP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𝑇𝑃𝑅</m:t>
                          </m:r>
                        </m:e>
                        <m:sub>
                          <m:r>
                            <a:rPr lang="en-GB" sz="16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𝑇𝑃𝑅</m:t>
                          </m:r>
                        </m:e>
                        <m:sub>
                          <m:r>
                            <a:rPr lang="en-GB" sz="1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GB" sz="16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br>
                  <a:rPr lang="en-GB" sz="1100" dirty="0"/>
                </a:br>
                <a:endParaRPr lang="en-GB" sz="1600" dirty="0">
                  <a:solidFill>
                    <a:schemeClr val="tx1"/>
                  </a:solidFill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b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1600" b="1" dirty="0"/>
                  <a:t>Potential problem: </a:t>
                </a:r>
                <a:r>
                  <a:rPr lang="en-GB" sz="1600" dirty="0"/>
                  <a:t>Where does ground-truth come from, </a:t>
                </a:r>
              </a:p>
              <a:p>
                <a:pPr marL="0" lvl="1" indent="0">
                  <a:buNone/>
                </a:pPr>
                <a:r>
                  <a:rPr lang="en-GB" sz="1600" dirty="0"/>
                  <a:t>  		      is it a valid unbiased measure?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sz="1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8114F5D-96F8-D343-AD7F-61C4EE4A5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79400" y="1384300"/>
                <a:ext cx="9059153" cy="3644900"/>
              </a:xfrm>
              <a:blipFill>
                <a:blip r:embed="rId5"/>
                <a:stretch>
                  <a:fillRect l="-1279" t="-16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C11B36FF-3D65-4689-A34F-6E2B8C9CD314}"/>
              </a:ext>
            </a:extLst>
          </p:cNvPr>
          <p:cNvSpPr/>
          <p:nvPr/>
        </p:nvSpPr>
        <p:spPr>
          <a:xfrm rot="16200000">
            <a:off x="3266282" y="1552897"/>
            <a:ext cx="101595" cy="2243139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1A78CB-B6A0-4117-8922-EE4233C8F912}"/>
                  </a:ext>
                </a:extLst>
              </p:cNvPr>
              <p:cNvSpPr txBox="1"/>
              <p:nvPr/>
            </p:nvSpPr>
            <p:spPr>
              <a:xfrm>
                <a:off x="1677122" y="2731624"/>
                <a:ext cx="3279914" cy="306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𝑇𝑃𝑅</m:t>
                        </m:r>
                      </m:e>
                      <m:sub>
                        <m:r>
                          <a:rPr kumimoji="0" lang="en-GB" sz="1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if </a:t>
                </a:r>
                <a14:m>
                  <m:oMath xmlns:m="http://schemas.openxmlformats.org/officeDocument/2006/math">
                    <m:r>
                      <a:rPr kumimoji="0" lang="en-GB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GB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=1 </m:t>
                    </m:r>
                  </m:oMath>
                </a14:m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e>
                      <m:sub>
                        <m:r>
                          <a:rPr lang="en-GB" sz="1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prstClr val="black"/>
                    </a:solidFill>
                  </a:rPr>
                  <a:t> </a:t>
                </a: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GB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GB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=0</m:t>
                    </m:r>
                  </m:oMath>
                </a14:m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1A78CB-B6A0-4117-8922-EE4233C8F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122" y="2731624"/>
                <a:ext cx="3279914" cy="306866"/>
              </a:xfrm>
              <a:prstGeom prst="rect">
                <a:avLst/>
              </a:prstGeom>
              <a:blipFill>
                <a:blip r:embed="rId6"/>
                <a:stretch>
                  <a:fillRect l="-2045" t="-20000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97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518"/>
    </mc:Choice>
    <mc:Fallback xmlns="">
      <p:transition spd="slow" advTm="232518"/>
    </mc:Fallback>
  </mc:AlternateContent>
  <p:extLst>
    <p:ext uri="{3A86A75C-4F4B-4683-9AE1-C65F6400EC91}">
      <p14:laserTraceLst xmlns:p14="http://schemas.microsoft.com/office/powerpoint/2010/main">
        <p14:tracePtLst>
          <p14:tracePt t="125507" x="2205038" y="4991100"/>
          <p14:tracePt t="125515" x="2230438" y="4919663"/>
          <p14:tracePt t="125523" x="2243138" y="4856163"/>
          <p14:tracePt t="125531" x="2268538" y="4786313"/>
          <p14:tracePt t="125539" x="2287588" y="4722813"/>
          <p14:tracePt t="125547" x="2300288" y="4652963"/>
          <p14:tracePt t="125555" x="2357438" y="4564063"/>
          <p14:tracePt t="125563" x="2452688" y="4429125"/>
          <p14:tracePt t="125571" x="2663825" y="4200525"/>
          <p14:tracePt t="125578" x="2930525" y="3963988"/>
          <p14:tracePt t="125587" x="3135313" y="3798888"/>
          <p14:tracePt t="125594" x="3313113" y="3646488"/>
          <p14:tracePt t="125602" x="3473450" y="3511550"/>
          <p14:tracePt t="125609" x="3594100" y="3416300"/>
          <p14:tracePt t="125617" x="3670300" y="3352800"/>
          <p14:tracePt t="125626" x="3721100" y="3302000"/>
          <p14:tracePt t="125634" x="3771900" y="3263900"/>
          <p14:tracePt t="125641" x="3790950" y="3219450"/>
          <p14:tracePt t="125649" x="3816350" y="3167063"/>
          <p14:tracePt t="125657" x="3829050" y="3109913"/>
          <p14:tracePt t="125665" x="3841750" y="3059113"/>
          <p14:tracePt t="125673" x="3841750" y="2995613"/>
          <p14:tracePt t="125681" x="3848100" y="2906713"/>
          <p14:tracePt t="125689" x="3848100" y="2843213"/>
          <p14:tracePt t="125697" x="3848100" y="2805113"/>
          <p14:tracePt t="125705" x="3854450" y="2759075"/>
          <p14:tracePt t="125713" x="3860800" y="2714625"/>
          <p14:tracePt t="125721" x="3860800" y="2670175"/>
          <p14:tracePt t="125729" x="3860800" y="2625725"/>
          <p14:tracePt t="125736" x="3854450" y="2587625"/>
          <p14:tracePt t="125743" x="3848100" y="2555875"/>
          <p14:tracePt t="125752" x="3835400" y="2511425"/>
          <p14:tracePt t="125759" x="3816350" y="2466975"/>
          <p14:tracePt t="125768" x="3797300" y="2435225"/>
          <p14:tracePt t="125776" x="3778250" y="2416175"/>
          <p14:tracePt t="125783" x="3759200" y="2403475"/>
          <p14:tracePt t="125791" x="3733800" y="2390775"/>
          <p14:tracePt t="125799" x="3689350" y="2384425"/>
          <p14:tracePt t="125807" x="3644900" y="2384425"/>
          <p14:tracePt t="125815" x="3594100" y="2384425"/>
          <p14:tracePt t="125823" x="3530600" y="2384425"/>
          <p14:tracePt t="125831" x="3467100" y="2390775"/>
          <p14:tracePt t="125839" x="3402013" y="2397125"/>
          <p14:tracePt t="125847" x="3332163" y="2403475"/>
          <p14:tracePt t="125855" x="3268663" y="2409825"/>
          <p14:tracePt t="125863" x="3205163" y="2422525"/>
          <p14:tracePt t="125870" x="3141663" y="2422525"/>
          <p14:tracePt t="125877" x="3078163" y="2422525"/>
          <p14:tracePt t="125886" x="3021013" y="2428875"/>
          <p14:tracePt t="125893" x="2976563" y="2435225"/>
          <p14:tracePt t="125902" x="2955925" y="2435225"/>
          <p14:tracePt t="125909" x="2936875" y="2435225"/>
          <p14:tracePt t="125918" x="2917825" y="2435225"/>
          <p14:tracePt t="125925" x="2905125" y="2435225"/>
          <p14:tracePt t="125934" x="2886075" y="2435225"/>
          <p14:tracePt t="125941" x="2854325" y="2435225"/>
          <p14:tracePt t="125950" x="2816225" y="2441575"/>
          <p14:tracePt t="125957" x="2778125" y="2441575"/>
          <p14:tracePt t="125965" x="2759075" y="2441575"/>
          <p14:tracePt t="125973" x="2733675" y="2441575"/>
          <p14:tracePt t="125981" x="2701925" y="2441575"/>
          <p14:tracePt t="125989" x="2657475" y="2441575"/>
          <p14:tracePt t="125997" x="2619375" y="2441575"/>
          <p14:tracePt t="126003" x="2574925" y="2441575"/>
          <p14:tracePt t="126011" x="2530475" y="2441575"/>
          <p14:tracePt t="126019" x="2484438" y="2447925"/>
          <p14:tracePt t="126027" x="2459038" y="2460625"/>
          <p14:tracePt t="126035" x="2446338" y="2460625"/>
          <p14:tracePt t="126043" x="2427288" y="2466975"/>
          <p14:tracePt t="126052" x="2420938" y="2473325"/>
          <p14:tracePt t="126059" x="2408238" y="2479675"/>
          <p14:tracePt t="126068" x="2401888" y="2479675"/>
          <p14:tracePt t="126115" x="2401888" y="2486025"/>
          <p14:tracePt t="126141" x="2408238" y="2492375"/>
          <p14:tracePt t="126149" x="2408238" y="2505075"/>
          <p14:tracePt t="126157" x="2414588" y="2517775"/>
          <p14:tracePt t="126165" x="2427288" y="2536825"/>
          <p14:tracePt t="126173" x="2439988" y="2555875"/>
          <p14:tracePt t="126181" x="2452688" y="2574925"/>
          <p14:tracePt t="126189" x="2471738" y="2587625"/>
          <p14:tracePt t="126197" x="2490788" y="2606675"/>
          <p14:tracePt t="126205" x="2524125" y="2619375"/>
          <p14:tracePt t="126213" x="2568575" y="2632075"/>
          <p14:tracePt t="126221" x="2619375" y="2651125"/>
          <p14:tracePt t="126229" x="2670175" y="2663825"/>
          <p14:tracePt t="126237" x="2733675" y="2663825"/>
          <p14:tracePt t="126245" x="2803525" y="2682875"/>
          <p14:tracePt t="126253" x="2867025" y="2682875"/>
          <p14:tracePt t="126261" x="2917825" y="2689225"/>
          <p14:tracePt t="126269" x="2989263" y="2695575"/>
          <p14:tracePt t="126279" x="3040063" y="2695575"/>
          <p14:tracePt t="126287" x="3103563" y="2695575"/>
          <p14:tracePt t="126295" x="3179763" y="2695575"/>
          <p14:tracePt t="126303" x="3243263" y="2695575"/>
          <p14:tracePt t="126311" x="3294063" y="2689225"/>
          <p14:tracePt t="126321" x="3351213" y="2689225"/>
          <p14:tracePt t="126329" x="3395663" y="2689225"/>
          <p14:tracePt t="126337" x="3448050" y="2689225"/>
          <p14:tracePt t="126345" x="3492500" y="2689225"/>
          <p14:tracePt t="126353" x="3536950" y="2695575"/>
          <p14:tracePt t="126361" x="3581400" y="2701925"/>
          <p14:tracePt t="126369" x="3638550" y="2708275"/>
          <p14:tracePt t="126377" x="3683000" y="2720975"/>
          <p14:tracePt t="126386" x="3733800" y="2727325"/>
          <p14:tracePt t="126393" x="3803650" y="2740025"/>
          <p14:tracePt t="126402" x="3867150" y="2752725"/>
          <p14:tracePt t="126409" x="3932238" y="2759075"/>
          <p14:tracePt t="126418" x="4008438" y="2765425"/>
          <p14:tracePt t="126425" x="4090988" y="2765425"/>
          <p14:tracePt t="126434" x="4167188" y="2765425"/>
          <p14:tracePt t="126441" x="4249738" y="2765425"/>
          <p14:tracePt t="126450" x="4359275" y="2765425"/>
          <p14:tracePt t="126457" x="4454525" y="2778125"/>
          <p14:tracePt t="126465" x="4518025" y="2784475"/>
          <p14:tracePt t="126473" x="4594225" y="2792413"/>
          <p14:tracePt t="126481" x="4645025" y="2798763"/>
          <p14:tracePt t="126489" x="4695825" y="2817813"/>
          <p14:tracePt t="126497" x="4740275" y="2824163"/>
          <p14:tracePt t="126505" x="4784725" y="2836863"/>
          <p14:tracePt t="126513" x="4837113" y="2849563"/>
          <p14:tracePt t="126521" x="4881563" y="2855913"/>
          <p14:tracePt t="126529" x="4938713" y="2868613"/>
          <p14:tracePt t="126537" x="4983163" y="2881313"/>
          <p14:tracePt t="126545" x="5021263" y="2894013"/>
          <p14:tracePt t="126553" x="5053013" y="2906713"/>
          <p14:tracePt t="126561" x="5097463" y="2913063"/>
          <p14:tracePt t="126569" x="5141913" y="2919413"/>
          <p14:tracePt t="126577" x="5186363" y="2932113"/>
          <p14:tracePt t="126585" x="5230813" y="2932113"/>
          <p14:tracePt t="126592" x="5276850" y="2938463"/>
          <p14:tracePt t="126599" x="5334000" y="2944813"/>
          <p14:tracePt t="126607" x="5397500" y="2951163"/>
          <p14:tracePt t="126615" x="5473700" y="2963863"/>
          <p14:tracePt t="126625" x="5549900" y="2963863"/>
          <p14:tracePt t="126631" x="5632450" y="2970213"/>
          <p14:tracePt t="126641" x="5695950" y="2970213"/>
          <p14:tracePt t="126650" x="5761038" y="2970213"/>
          <p14:tracePt t="126658" x="5824538" y="2970213"/>
          <p14:tracePt t="126665" x="5900738" y="2970213"/>
          <p14:tracePt t="126673" x="5951538" y="2970213"/>
          <p14:tracePt t="126683" x="6008688" y="2957513"/>
          <p14:tracePt t="126692" x="6053138" y="2957513"/>
          <p14:tracePt t="126700" x="6097588" y="2951163"/>
          <p14:tracePt t="126707" x="6148388" y="2951163"/>
          <p14:tracePt t="126715" x="6207125" y="2944813"/>
          <p14:tracePt t="126723" x="6257925" y="2938463"/>
          <p14:tracePt t="126731" x="6315075" y="2938463"/>
          <p14:tracePt t="126739" x="6378575" y="2938463"/>
          <p14:tracePt t="126747" x="6448425" y="2938463"/>
          <p14:tracePt t="126758" x="6511925" y="2938463"/>
          <p14:tracePt t="126765" x="6575425" y="2938463"/>
          <p14:tracePt t="126773" x="6646863" y="2925763"/>
          <p14:tracePt t="126781" x="6716713" y="2925763"/>
          <p14:tracePt t="126789" x="6773863" y="2919413"/>
          <p14:tracePt t="126797" x="6824663" y="2919413"/>
          <p14:tracePt t="126808" x="6888163" y="2919413"/>
          <p14:tracePt t="126815" x="6951663" y="2919413"/>
          <p14:tracePt t="126823" x="7021513" y="2913063"/>
          <p14:tracePt t="126831" x="7085013" y="2913063"/>
          <p14:tracePt t="126839" x="7150100" y="2906713"/>
          <p14:tracePt t="126847" x="7226300" y="2887663"/>
          <p14:tracePt t="126855" x="7302500" y="2868613"/>
          <p14:tracePt t="126863" x="7385050" y="2855913"/>
          <p14:tracePt t="126871" x="7448550" y="2855913"/>
          <p14:tracePt t="126879" x="7505700" y="2843213"/>
          <p14:tracePt t="126887" x="7551738" y="2836863"/>
          <p14:tracePt t="126895" x="7583488" y="2836863"/>
          <p14:tracePt t="126903" x="7608888" y="2824163"/>
          <p14:tracePt t="126913" x="7621588" y="2817813"/>
          <p14:tracePt t="126919" x="7627938" y="2817813"/>
          <p14:tracePt t="138637" x="7615238" y="2817813"/>
          <p14:tracePt t="138645" x="7608888" y="2830513"/>
          <p14:tracePt t="138653" x="7602538" y="2836863"/>
          <p14:tracePt t="138661" x="7589838" y="2836863"/>
          <p14:tracePt t="138669" x="7577138" y="2843213"/>
          <p14:tracePt t="138724" x="7564438" y="2843213"/>
          <p14:tracePt t="138731" x="7518400" y="2836863"/>
          <p14:tracePt t="138739" x="7473950" y="2843213"/>
          <p14:tracePt t="138747" x="7423150" y="2855913"/>
          <p14:tracePt t="138756" x="7372350" y="2887663"/>
          <p14:tracePt t="138764" x="7334250" y="2919413"/>
          <p14:tracePt t="138772" x="7296150" y="2957513"/>
          <p14:tracePt t="138779" x="7264400" y="2995613"/>
          <p14:tracePt t="138787" x="7251700" y="3014663"/>
          <p14:tracePt t="138795" x="7232650" y="3040063"/>
          <p14:tracePt t="138803" x="7219950" y="3059113"/>
          <p14:tracePt t="138811" x="7207250" y="3084513"/>
          <p14:tracePt t="138819" x="7188200" y="3097213"/>
          <p14:tracePt t="138827" x="7175500" y="3109913"/>
          <p14:tracePt t="138835" x="7156450" y="3116263"/>
          <p14:tracePt t="138843" x="7137400" y="3135313"/>
          <p14:tracePt t="138849" x="7112000" y="3148013"/>
          <p14:tracePt t="138857" x="7085013" y="3160713"/>
          <p14:tracePt t="138865" x="7065963" y="3179763"/>
          <p14:tracePt t="138874" x="7046913" y="3192463"/>
          <p14:tracePt t="138881" x="7015163" y="3225800"/>
          <p14:tracePt t="138889" x="6970713" y="3263900"/>
          <p14:tracePt t="138897" x="6913563" y="3302000"/>
          <p14:tracePt t="138906" x="6843713" y="3346450"/>
          <p14:tracePt t="138913" x="6767513" y="3371850"/>
          <p14:tracePt t="138922" x="6691313" y="3390900"/>
          <p14:tracePt t="138930" x="6640513" y="3403600"/>
          <p14:tracePt t="138937" x="6594475" y="3403600"/>
          <p14:tracePt t="138945" x="6550025" y="3403600"/>
          <p14:tracePt t="138954" x="6486525" y="3397250"/>
          <p14:tracePt t="138961" x="6410325" y="3384550"/>
          <p14:tracePt t="138969" x="6302375" y="3384550"/>
          <p14:tracePt t="138977" x="6154738" y="3397250"/>
          <p14:tracePt t="138983" x="5932488" y="3409950"/>
          <p14:tracePt t="138992" x="5683250" y="3435350"/>
          <p14:tracePt t="138999" x="5359400" y="3454400"/>
          <p14:tracePt t="139008" x="4964113" y="3479800"/>
          <p14:tracePt t="139015" x="4575175" y="3498850"/>
          <p14:tracePt t="139023" x="4160838" y="3498850"/>
          <p14:tracePt t="139031" x="3900488" y="3492500"/>
          <p14:tracePt t="139040" x="3587750" y="3460750"/>
          <p14:tracePt t="139047" x="3325813" y="3448050"/>
          <p14:tracePt t="139056" x="3122613" y="3422650"/>
          <p14:tracePt t="139063" x="2936875" y="3403600"/>
          <p14:tracePt t="139072" x="2746375" y="3365500"/>
          <p14:tracePt t="139080" x="2549525" y="3289300"/>
          <p14:tracePt t="139087" x="2370138" y="3244850"/>
          <p14:tracePt t="139095" x="2262188" y="3205163"/>
          <p14:tracePt t="139103" x="2173288" y="3192463"/>
          <p14:tracePt t="139111" x="2078038" y="3173413"/>
          <p14:tracePt t="139119" x="2000250" y="3154363"/>
          <p14:tracePt t="139125" x="1924050" y="3141663"/>
          <p14:tracePt t="139133" x="1847850" y="3122613"/>
          <p14:tracePt t="139141" x="1784350" y="3116263"/>
          <p14:tracePt t="139149" x="1727200" y="3103563"/>
          <p14:tracePt t="139158" x="1676400" y="3103563"/>
          <p14:tracePt t="139165" x="1631950" y="3097213"/>
          <p14:tracePt t="139174" x="1579563" y="3097213"/>
          <p14:tracePt t="139181" x="1516063" y="3097213"/>
          <p14:tracePt t="139190" x="1458913" y="3097213"/>
          <p14:tracePt t="139197" x="1427163" y="3090863"/>
          <p14:tracePt t="139207" x="1401763" y="3078163"/>
          <p14:tracePt t="139213" x="1382713" y="3065463"/>
          <p14:tracePt t="139222" x="1370013" y="3052763"/>
          <p14:tracePt t="139230" x="1357313" y="3046413"/>
          <p14:tracePt t="139238" x="1350963" y="3021013"/>
          <p14:tracePt t="139245" x="1338263" y="2995613"/>
          <p14:tracePt t="139251" x="1325563" y="2976563"/>
          <p14:tracePt t="139259" x="1319213" y="2963863"/>
          <p14:tracePt t="139267" x="1306513" y="2951163"/>
          <p14:tracePt t="139275" x="1293813" y="2944813"/>
          <p14:tracePt t="139283" x="1287463" y="2944813"/>
          <p14:tracePt t="139555" x="1287463" y="2938463"/>
          <p14:tracePt t="139565" x="1325563" y="2913063"/>
          <p14:tracePt t="139573" x="1382713" y="2900363"/>
          <p14:tracePt t="139579" x="1439863" y="2881313"/>
          <p14:tracePt t="139588" x="1503363" y="2862263"/>
          <p14:tracePt t="139595" x="1573213" y="2849563"/>
          <p14:tracePt t="139606" x="1644650" y="2843213"/>
          <p14:tracePt t="139613" x="1701800" y="2824163"/>
          <p14:tracePt t="139622" x="1746250" y="2817813"/>
          <p14:tracePt t="139629" x="1784350" y="2805113"/>
          <p14:tracePt t="139638" x="1809750" y="2792413"/>
          <p14:tracePt t="139645" x="1822450" y="2778125"/>
          <p14:tracePt t="139653" x="1835150" y="2771775"/>
          <p14:tracePt t="139661" x="1835150" y="2765425"/>
          <p14:tracePt t="139672" x="1841500" y="2759075"/>
          <p14:tracePt t="139688" x="1847850" y="2752725"/>
          <p14:tracePt t="139695" x="1847850" y="2746375"/>
          <p14:tracePt t="139719" x="1854200" y="2740025"/>
          <p14:tracePt t="139727" x="1866900" y="2727325"/>
          <p14:tracePt t="139738" x="1873250" y="2720975"/>
          <p14:tracePt t="139746" x="1885950" y="2708275"/>
          <p14:tracePt t="139753" x="1898650" y="2695575"/>
          <p14:tracePt t="139761" x="1924050" y="2689225"/>
          <p14:tracePt t="139769" x="1949450" y="2682875"/>
          <p14:tracePt t="139777" x="1974850" y="2670175"/>
          <p14:tracePt t="139785" x="2000250" y="2657475"/>
          <p14:tracePt t="139796" x="2019300" y="2657475"/>
          <p14:tracePt t="139803" x="2038350" y="2651125"/>
          <p14:tracePt t="139811" x="2078038" y="2651125"/>
          <p14:tracePt t="139819" x="2090738" y="2651125"/>
          <p14:tracePt t="139827" x="2109788" y="2644775"/>
          <p14:tracePt t="139835" x="2122488" y="2644775"/>
          <p14:tracePt t="139846" x="2135188" y="2638425"/>
          <p14:tracePt t="139853" x="2147888" y="2638425"/>
          <p14:tracePt t="139861" x="2160588" y="2638425"/>
          <p14:tracePt t="139877" x="2166938" y="2638425"/>
          <p14:tracePt t="139953" x="2173288" y="2638425"/>
          <p14:tracePt t="139958" x="2185988" y="2638425"/>
          <p14:tracePt t="139967" x="2205038" y="2638425"/>
          <p14:tracePt t="139975" x="2230438" y="2638425"/>
          <p14:tracePt t="139983" x="2243138" y="2644775"/>
          <p14:tracePt t="139991" x="2262188" y="2644775"/>
          <p14:tracePt t="139999" x="2287588" y="2651125"/>
          <p14:tracePt t="140007" x="2312988" y="2657475"/>
          <p14:tracePt t="140015" x="2325688" y="2657475"/>
          <p14:tracePt t="140023" x="2344738" y="2663825"/>
          <p14:tracePt t="140031" x="2370138" y="2670175"/>
          <p14:tracePt t="140040" x="2395538" y="2670175"/>
          <p14:tracePt t="140047" x="2408238" y="2676525"/>
          <p14:tracePt t="140056" x="2433638" y="2682875"/>
          <p14:tracePt t="140063" x="2459038" y="2689225"/>
          <p14:tracePt t="140072" x="2503488" y="2689225"/>
          <p14:tracePt t="140079" x="2549525" y="2695575"/>
          <p14:tracePt t="140085" x="2593975" y="2708275"/>
          <p14:tracePt t="140093" x="2638425" y="2714625"/>
          <p14:tracePt t="140101" x="2682875" y="2727325"/>
          <p14:tracePt t="140109" x="2720975" y="2740025"/>
          <p14:tracePt t="140117" x="2746375" y="2746375"/>
          <p14:tracePt t="140125" x="2759075" y="2746375"/>
          <p14:tracePt t="140133" x="2771775" y="2746375"/>
          <p14:tracePt t="140141" x="2797175" y="2746375"/>
          <p14:tracePt t="140149" x="2809875" y="2746375"/>
          <p14:tracePt t="140157" x="2835275" y="2746375"/>
          <p14:tracePt t="140165" x="2860675" y="2746375"/>
          <p14:tracePt t="140173" x="2867025" y="2746375"/>
          <p14:tracePt t="140181" x="2879725" y="2752725"/>
          <p14:tracePt t="140190" x="2892425" y="2752725"/>
          <p14:tracePt t="140197" x="2905125" y="2759075"/>
          <p14:tracePt t="140205" x="2905125" y="2765425"/>
          <p14:tracePt t="140213" x="2911475" y="2771775"/>
          <p14:tracePt t="140247" x="2917825" y="2771775"/>
          <p14:tracePt t="140265" x="2930525" y="2778125"/>
          <p14:tracePt t="140273" x="2943225" y="2778125"/>
          <p14:tracePt t="140281" x="2949575" y="2778125"/>
          <p14:tracePt t="140290" x="2962275" y="2778125"/>
          <p14:tracePt t="140369" x="2962275" y="2784475"/>
          <p14:tracePt t="140377" x="2955925" y="2784475"/>
          <p14:tracePt t="140385" x="2930525" y="2784475"/>
          <p14:tracePt t="140391" x="2911475" y="2771775"/>
          <p14:tracePt t="140399" x="2905125" y="2765425"/>
          <p14:tracePt t="140407" x="2879725" y="2752725"/>
          <p14:tracePt t="140415" x="2854325" y="2740025"/>
          <p14:tracePt t="140423" x="2816225" y="2727325"/>
          <p14:tracePt t="140431" x="2771775" y="2714625"/>
          <p14:tracePt t="140440" x="2720975" y="2689225"/>
          <p14:tracePt t="140447" x="2676525" y="2663825"/>
          <p14:tracePt t="140456" x="2651125" y="2651125"/>
          <p14:tracePt t="140463" x="2632075" y="2638425"/>
          <p14:tracePt t="140472" x="2606675" y="2619375"/>
          <p14:tracePt t="140479" x="2593975" y="2606675"/>
          <p14:tracePt t="140488" x="2587625" y="2606675"/>
          <p14:tracePt t="140495" x="2587625" y="2593975"/>
          <p14:tracePt t="140504" x="2587625" y="2587625"/>
          <p14:tracePt t="140527" x="2593975" y="2581275"/>
          <p14:tracePt t="140539" x="2593975" y="2574925"/>
          <p14:tracePt t="140683" x="2587625" y="2581275"/>
          <p14:tracePt t="140691" x="2574925" y="2593975"/>
          <p14:tracePt t="140699" x="2555875" y="2593975"/>
          <p14:tracePt t="140707" x="2524125" y="2600325"/>
          <p14:tracePt t="140713" x="2497138" y="2600325"/>
          <p14:tracePt t="140722" x="2478088" y="2606675"/>
          <p14:tracePt t="140729" x="2465388" y="2606675"/>
          <p14:tracePt t="140738" x="2439988" y="2606675"/>
          <p14:tracePt t="140745" x="2420938" y="2606675"/>
          <p14:tracePt t="140754" x="2414588" y="2606675"/>
          <p14:tracePt t="140762" x="2401888" y="2606675"/>
          <p14:tracePt t="140769" x="2395538" y="2606675"/>
          <p14:tracePt t="140928" x="2389188" y="2606675"/>
          <p14:tracePt t="140935" x="2382838" y="2606675"/>
          <p14:tracePt t="141014" x="2376488" y="2606675"/>
          <p14:tracePt t="141027" x="2370138" y="2606675"/>
          <p14:tracePt t="141033" x="2363788" y="2606675"/>
          <p14:tracePt t="141467" x="2370138" y="2613025"/>
          <p14:tracePt t="141474" x="2376488" y="2619375"/>
          <p14:tracePt t="141491" x="2389188" y="2625725"/>
          <p14:tracePt t="141499" x="2401888" y="2638425"/>
          <p14:tracePt t="141508" x="2401888" y="2644775"/>
          <p14:tracePt t="141531" x="2408238" y="2644775"/>
          <p14:tracePt t="141547" x="2414588" y="2644775"/>
          <p14:tracePt t="141559" x="2414588" y="2651125"/>
          <p14:tracePt t="141567" x="2420938" y="2651125"/>
          <p14:tracePt t="141585" x="2420938" y="2657475"/>
          <p14:tracePt t="141593" x="2427288" y="2663825"/>
          <p14:tracePt t="141601" x="2433638" y="2663825"/>
          <p14:tracePt t="141622" x="2439988" y="2670175"/>
          <p14:tracePt t="141677" x="2446338" y="2676525"/>
          <p14:tracePt t="141689" x="2452688" y="2676525"/>
          <p14:tracePt t="141705" x="2452688" y="2682875"/>
          <p14:tracePt t="141713" x="2459038" y="2682875"/>
          <p14:tracePt t="141745" x="2465388" y="2682875"/>
          <p14:tracePt t="141754" x="2465388" y="2689225"/>
          <p14:tracePt t="141761" x="2478088" y="2695575"/>
          <p14:tracePt t="141773" x="2484438" y="2695575"/>
          <p14:tracePt t="141822" x="2490788" y="2695575"/>
          <p14:tracePt t="141827" x="2497138" y="2695575"/>
          <p14:tracePt t="141836" x="2503488" y="2695575"/>
          <p14:tracePt t="141852" x="2509838" y="2695575"/>
          <p14:tracePt t="141859" x="2517775" y="2695575"/>
          <p14:tracePt t="141888" x="2524125" y="2695575"/>
          <p14:tracePt t="141911" x="2530475" y="2695575"/>
          <p14:tracePt t="141927" x="2536825" y="2701925"/>
          <p14:tracePt t="141957" x="2543175" y="2701925"/>
          <p14:tracePt t="141973" x="2549525" y="2701925"/>
          <p14:tracePt t="141991" x="2562225" y="2701925"/>
          <p14:tracePt t="141999" x="2574925" y="2701925"/>
          <p14:tracePt t="142007" x="2581275" y="2701925"/>
          <p14:tracePt t="142015" x="2587625" y="2695575"/>
          <p14:tracePt t="142023" x="2593975" y="2695575"/>
          <p14:tracePt t="142198" x="2593975" y="2689225"/>
          <p14:tracePt t="142226" x="2593975" y="2682875"/>
          <p14:tracePt t="142232" x="2600325" y="2682875"/>
          <p14:tracePt t="143431" x="2606675" y="2682875"/>
          <p14:tracePt t="143439" x="2619375" y="2682875"/>
          <p14:tracePt t="143447" x="2644775" y="2682875"/>
          <p14:tracePt t="143455" x="2682875" y="2670175"/>
          <p14:tracePt t="143463" x="2714625" y="2663825"/>
          <p14:tracePt t="143471" x="2740025" y="2657475"/>
          <p14:tracePt t="143479" x="2752725" y="2657475"/>
          <p14:tracePt t="143488" x="2759075" y="2651125"/>
          <p14:tracePt t="143493" x="2765425" y="2651125"/>
          <p14:tracePt t="143502" x="2771775" y="2651125"/>
          <p14:tracePt t="143533" x="2778125" y="2644775"/>
          <p14:tracePt t="143541" x="2784475" y="2644775"/>
          <p14:tracePt t="143549" x="2790825" y="2644775"/>
          <p14:tracePt t="143557" x="2797175" y="2644775"/>
          <p14:tracePt t="143565" x="2803525" y="2644775"/>
          <p14:tracePt t="143581" x="2809875" y="2644775"/>
          <p14:tracePt t="143589" x="2816225" y="2644775"/>
          <p14:tracePt t="143602" x="2822575" y="2638425"/>
          <p14:tracePt t="143625" x="2828925" y="2638425"/>
          <p14:tracePt t="143631" x="2835275" y="2638425"/>
          <p14:tracePt t="143641" x="2841625" y="2638425"/>
          <p14:tracePt t="143649" x="2847975" y="2632075"/>
          <p14:tracePt t="143657" x="2854325" y="2632075"/>
          <p14:tracePt t="143665" x="2860675" y="2625725"/>
          <p14:tracePt t="143681" x="2867025" y="2625725"/>
          <p14:tracePt t="143709" x="2873375" y="2625725"/>
          <p14:tracePt t="143725" x="2886075" y="2625725"/>
          <p14:tracePt t="143733" x="2886075" y="2619375"/>
          <p14:tracePt t="143741" x="2892425" y="2613025"/>
          <p14:tracePt t="143747" x="2911475" y="2606675"/>
          <p14:tracePt t="143755" x="2917825" y="2606675"/>
          <p14:tracePt t="143768" x="2924175" y="2606675"/>
          <p14:tracePt t="143803" x="2924175" y="2600325"/>
          <p14:tracePt t="143815" x="2930525" y="2600325"/>
          <p14:tracePt t="143823" x="2936875" y="2600325"/>
          <p14:tracePt t="145997" x="2936875" y="2613025"/>
          <p14:tracePt t="146005" x="2949575" y="2657475"/>
          <p14:tracePt t="146013" x="2976563" y="2701925"/>
          <p14:tracePt t="146019" x="3001963" y="2733675"/>
          <p14:tracePt t="146027" x="3014663" y="2740025"/>
          <p14:tracePt t="146035" x="3046413" y="2759075"/>
          <p14:tracePt t="146043" x="3084513" y="2771775"/>
          <p14:tracePt t="146051" x="3116263" y="2784475"/>
          <p14:tracePt t="146059" x="3141663" y="2784475"/>
          <p14:tracePt t="146067" x="3154363" y="2784475"/>
          <p14:tracePt t="146074" x="3167063" y="2784475"/>
          <p14:tracePt t="146083" x="3179763" y="2784475"/>
          <p14:tracePt t="146091" x="3186113" y="2784475"/>
          <p14:tracePt t="146099" x="3186113" y="2778125"/>
          <p14:tracePt t="146107" x="3198813" y="2765425"/>
          <p14:tracePt t="146116" x="3198813" y="2752725"/>
          <p14:tracePt t="146143" x="3198813" y="2746375"/>
          <p14:tracePt t="146151" x="3211513" y="2733675"/>
          <p14:tracePt t="146159" x="3224213" y="2720975"/>
          <p14:tracePt t="146168" x="3236913" y="2714625"/>
          <p14:tracePt t="146175" x="3243263" y="2701925"/>
          <p14:tracePt t="146186" x="3255963" y="2689225"/>
          <p14:tracePt t="146193" x="3268663" y="2676525"/>
          <p14:tracePt t="146202" x="3275013" y="2670175"/>
          <p14:tracePt t="146209" x="3275013" y="2663825"/>
          <p14:tracePt t="146237" x="3275013" y="2657475"/>
          <p14:tracePt t="146284" x="3275013" y="2651125"/>
          <p14:tracePt t="146295" x="3275013" y="2644775"/>
          <p14:tracePt t="146327" x="3275013" y="2638425"/>
          <p14:tracePt t="146335" x="3281363" y="2632075"/>
          <p14:tracePt t="146343" x="3281363" y="2625725"/>
          <p14:tracePt t="146355" x="3281363" y="2619375"/>
          <p14:tracePt t="146363" x="3287713" y="2619375"/>
          <p14:tracePt t="146627" x="3281363" y="2619375"/>
          <p14:tracePt t="146793" x="3287713" y="2619375"/>
          <p14:tracePt t="146827" x="3294063" y="2619375"/>
          <p14:tracePt t="146848" x="3319463" y="2619375"/>
          <p14:tracePt t="146856" x="3363913" y="2625725"/>
          <p14:tracePt t="146866" x="3389313" y="2625725"/>
          <p14:tracePt t="146873" x="3408363" y="2625725"/>
          <p14:tracePt t="146889" x="3427413" y="2625725"/>
          <p14:tracePt t="146993" x="3435350" y="2625725"/>
          <p14:tracePt t="147001" x="3454400" y="2625725"/>
          <p14:tracePt t="147009" x="3467100" y="2625725"/>
          <p14:tracePt t="147017" x="3486150" y="2619375"/>
          <p14:tracePt t="147025" x="3498850" y="2613025"/>
          <p14:tracePt t="147133" x="3505200" y="2613025"/>
          <p14:tracePt t="147167" x="3511550" y="2613025"/>
          <p14:tracePt t="147177" x="3517900" y="2613025"/>
          <p14:tracePt t="147345" x="3517900" y="2606675"/>
          <p14:tracePt t="147357" x="3517900" y="2600325"/>
          <p14:tracePt t="147365" x="3530600" y="2600325"/>
          <p14:tracePt t="147372" x="3543300" y="2593975"/>
          <p14:tracePt t="147382" x="3556000" y="2593975"/>
          <p14:tracePt t="147391" x="3568700" y="2593975"/>
          <p14:tracePt t="147400" x="3575050" y="2587625"/>
          <p14:tracePt t="148285" x="3575050" y="2593975"/>
          <p14:tracePt t="148292" x="3575050" y="2606675"/>
          <p14:tracePt t="148300" x="3575050" y="2613025"/>
          <p14:tracePt t="148309" x="3575050" y="2638425"/>
          <p14:tracePt t="148317" x="3581400" y="2657475"/>
          <p14:tracePt t="148324" x="3587750" y="2663825"/>
          <p14:tracePt t="148333" x="3600450" y="2670175"/>
          <p14:tracePt t="148341" x="3613150" y="2670175"/>
          <p14:tracePt t="148349" x="3619500" y="2670175"/>
          <p14:tracePt t="148357" x="3632200" y="2670175"/>
          <p14:tracePt t="148365" x="3644900" y="2670175"/>
          <p14:tracePt t="148373" x="3657600" y="2670175"/>
          <p14:tracePt t="148382" x="3670300" y="2670175"/>
          <p14:tracePt t="148389" x="3702050" y="2670175"/>
          <p14:tracePt t="148397" x="3727450" y="2670175"/>
          <p14:tracePt t="148405" x="3765550" y="2670175"/>
          <p14:tracePt t="148413" x="3822700" y="2663825"/>
          <p14:tracePt t="148419" x="3860800" y="2663825"/>
          <p14:tracePt t="148427" x="3900488" y="2663825"/>
          <p14:tracePt t="148435" x="3906838" y="2663825"/>
          <p14:tracePt t="148443" x="3913188" y="2663825"/>
          <p14:tracePt t="148527" x="3913188" y="2657475"/>
          <p14:tracePt t="148535" x="3906838" y="2657475"/>
          <p14:tracePt t="148633" x="3906838" y="2651125"/>
          <p14:tracePt t="148685" x="3900488" y="2638425"/>
          <p14:tracePt t="148693" x="3887788" y="2619375"/>
          <p14:tracePt t="148701" x="3887788" y="2613025"/>
          <p14:tracePt t="148707" x="3879850" y="2613025"/>
          <p14:tracePt t="148961" x="3873500" y="2606675"/>
          <p14:tracePt t="148969" x="3867150" y="2606675"/>
          <p14:tracePt t="149117" x="3860800" y="2606675"/>
          <p14:tracePt t="149181" x="3860800" y="2600325"/>
          <p14:tracePt t="149189" x="3848100" y="2593975"/>
          <p14:tracePt t="149205" x="3841750" y="2593975"/>
          <p14:tracePt t="149401" x="3835400" y="2593975"/>
          <p14:tracePt t="149501" x="3829050" y="2593975"/>
          <p14:tracePt t="149525" x="3822700" y="2593975"/>
          <p14:tracePt t="149567" x="3816350" y="2593975"/>
          <p14:tracePt t="149745" x="3822700" y="2593975"/>
          <p14:tracePt t="149831" x="3829050" y="2593975"/>
          <p14:tracePt t="149859" x="3835400" y="2593975"/>
          <p14:tracePt t="149866" x="3841750" y="2587625"/>
          <p14:tracePt t="149891" x="3848100" y="2587625"/>
          <p14:tracePt t="149903" x="3854450" y="2587625"/>
          <p14:tracePt t="149912" x="3860800" y="2587625"/>
          <p14:tracePt t="149927" x="3873500" y="2587625"/>
          <p14:tracePt t="149935" x="3894138" y="2600325"/>
          <p14:tracePt t="149943" x="3900488" y="2606675"/>
          <p14:tracePt t="149951" x="3919538" y="2613025"/>
          <p14:tracePt t="149959" x="3932238" y="2619375"/>
          <p14:tracePt t="149967" x="3944938" y="2632075"/>
          <p14:tracePt t="149975" x="3951288" y="2632075"/>
          <p14:tracePt t="149983" x="3963988" y="2632075"/>
          <p14:tracePt t="149991" x="3976688" y="2638425"/>
          <p14:tracePt t="149997" x="3983038" y="2638425"/>
          <p14:tracePt t="150005" x="3995738" y="2638425"/>
          <p14:tracePt t="150013" x="4002088" y="2638425"/>
          <p14:tracePt t="150020" x="4014788" y="2638425"/>
          <p14:tracePt t="150029" x="4027488" y="2638425"/>
          <p14:tracePt t="150037" x="4033838" y="2638425"/>
          <p14:tracePt t="150045" x="4046538" y="2638425"/>
          <p14:tracePt t="150053" x="4052888" y="2638425"/>
          <p14:tracePt t="150062" x="4065588" y="2638425"/>
          <p14:tracePt t="150070" x="4078288" y="2638425"/>
          <p14:tracePt t="150077" x="4084638" y="2638425"/>
          <p14:tracePt t="150085" x="4097338" y="2638425"/>
          <p14:tracePt t="150093" x="4103688" y="2638425"/>
          <p14:tracePt t="150101" x="4116388" y="2638425"/>
          <p14:tracePt t="150109" x="4122738" y="2638425"/>
          <p14:tracePt t="150151" x="4129088" y="2638425"/>
          <p14:tracePt t="150162" x="4141788" y="2638425"/>
          <p14:tracePt t="150170" x="4173538" y="2638425"/>
          <p14:tracePt t="150177" x="4192588" y="2638425"/>
          <p14:tracePt t="150185" x="4211638" y="2638425"/>
          <p14:tracePt t="150193" x="4224338" y="2638425"/>
          <p14:tracePt t="150203" x="4230688" y="2638425"/>
          <p14:tracePt t="150212" x="4243388" y="2638425"/>
          <p14:tracePt t="150220" x="4249738" y="2638425"/>
          <p14:tracePt t="150227" x="4256088" y="2638425"/>
          <p14:tracePt t="150235" x="4268788" y="2638425"/>
          <p14:tracePt t="150243" x="4275138" y="2638425"/>
          <p14:tracePt t="150253" x="4287838" y="2638425"/>
          <p14:tracePt t="150262" x="4300538" y="2638425"/>
          <p14:tracePt t="150269" x="4306888" y="2638425"/>
          <p14:tracePt t="150277" x="4313238" y="2638425"/>
          <p14:tracePt t="150285" x="4319588" y="2638425"/>
          <p14:tracePt t="150351" x="4313238" y="2638425"/>
          <p14:tracePt t="150359" x="4306888" y="2638425"/>
          <p14:tracePt t="150367" x="4300538" y="2638425"/>
          <p14:tracePt t="150375" x="4294188" y="2638425"/>
          <p14:tracePt t="150399" x="4287838" y="2638425"/>
          <p14:tracePt t="150407" x="4281488" y="2638425"/>
          <p14:tracePt t="150428" x="4275138" y="2638425"/>
          <p14:tracePt t="150447" x="4268788" y="2638425"/>
          <p14:tracePt t="150469" x="4262438" y="2638425"/>
          <p14:tracePt t="150497" x="4256088" y="2638425"/>
          <p14:tracePt t="150505" x="4249738" y="2638425"/>
          <p14:tracePt t="150513" x="4243388" y="2638425"/>
          <p14:tracePt t="150521" x="4237038" y="2638425"/>
          <p14:tracePt t="150531" x="4224338" y="2638425"/>
          <p14:tracePt t="150537" x="4217988" y="2638425"/>
          <p14:tracePt t="150546" x="4211638" y="2638425"/>
          <p14:tracePt t="150553" x="4198938" y="2644775"/>
          <p14:tracePt t="150569" x="4186238" y="2644775"/>
          <p14:tracePt t="150578" x="4173538" y="2644775"/>
          <p14:tracePt t="150586" x="4167188" y="2644775"/>
          <p14:tracePt t="150593" x="4148138" y="2644775"/>
          <p14:tracePt t="150599" x="4110038" y="2644775"/>
          <p14:tracePt t="150607" x="4065588" y="2638425"/>
          <p14:tracePt t="150615" x="4021138" y="2638425"/>
          <p14:tracePt t="150623" x="3983038" y="2625725"/>
          <p14:tracePt t="150631" x="3951288" y="2619375"/>
          <p14:tracePt t="150638" x="3919538" y="2613025"/>
          <p14:tracePt t="150647" x="3900488" y="2606675"/>
          <p14:tracePt t="150655" x="3879850" y="2606675"/>
          <p14:tracePt t="150663" x="3860800" y="2600325"/>
          <p14:tracePt t="150671" x="3854450" y="2600325"/>
          <p14:tracePt t="150679" x="3841750" y="2600325"/>
          <p14:tracePt t="150687" x="3835400" y="2600325"/>
          <p14:tracePt t="150696" x="3822700" y="2600325"/>
          <p14:tracePt t="150703" x="3810000" y="2593975"/>
          <p14:tracePt t="150712" x="3803650" y="2593975"/>
          <p14:tracePt t="150719" x="3797300" y="2587625"/>
          <p14:tracePt t="150728" x="3790950" y="2587625"/>
          <p14:tracePt t="150733" x="3784600" y="2581275"/>
          <p14:tracePt t="150745" x="3778250" y="2581275"/>
          <p14:tracePt t="151003" x="3784600" y="2581275"/>
          <p14:tracePt t="151011" x="3810000" y="2587625"/>
          <p14:tracePt t="151017" x="3854450" y="2600325"/>
          <p14:tracePt t="151025" x="3879850" y="2613025"/>
          <p14:tracePt t="151033" x="3900488" y="2619375"/>
          <p14:tracePt t="151043" x="3932238" y="2625725"/>
          <p14:tracePt t="151051" x="3957638" y="2638425"/>
          <p14:tracePt t="151059" x="3963988" y="2638425"/>
          <p14:tracePt t="151067" x="3970338" y="2638425"/>
          <p14:tracePt t="151073" x="3976688" y="2638425"/>
          <p14:tracePt t="151083" x="3983038" y="2644775"/>
          <p14:tracePt t="151091" x="3989388" y="2644775"/>
          <p14:tracePt t="151099" x="4002088" y="2644775"/>
          <p14:tracePt t="151115" x="4014788" y="2644775"/>
          <p14:tracePt t="151123" x="4027488" y="2644775"/>
          <p14:tracePt t="151133" x="4033838" y="2644775"/>
          <p14:tracePt t="151141" x="4046538" y="2644775"/>
          <p14:tracePt t="151149" x="4059238" y="2644775"/>
          <p14:tracePt t="151157" x="4078288" y="2644775"/>
          <p14:tracePt t="151165" x="4090988" y="2644775"/>
          <p14:tracePt t="151181" x="4097338" y="2644775"/>
          <p14:tracePt t="151189" x="4103688" y="2644775"/>
          <p14:tracePt t="151197" x="4110038" y="2644775"/>
          <p14:tracePt t="151241" x="4116388" y="2644775"/>
          <p14:tracePt t="151249" x="4122738" y="2644775"/>
          <p14:tracePt t="151257" x="4129088" y="2644775"/>
          <p14:tracePt t="151265" x="4154488" y="2638425"/>
          <p14:tracePt t="151273" x="4167188" y="2638425"/>
          <p14:tracePt t="151281" x="4173538" y="2638425"/>
          <p14:tracePt t="151288" x="4179888" y="2638425"/>
          <p14:tracePt t="151295" x="4186238" y="2638425"/>
          <p14:tracePt t="151302" x="4198938" y="2638425"/>
          <p14:tracePt t="151315" x="4205288" y="2638425"/>
          <p14:tracePt t="151391" x="4211638" y="2638425"/>
          <p14:tracePt t="151420" x="4217988" y="2638425"/>
          <p14:tracePt t="151441" x="4224338" y="2638425"/>
          <p14:tracePt t="151501" x="4230688" y="2638425"/>
          <p14:tracePt t="151521" x="4237038" y="2638425"/>
          <p14:tracePt t="151595" x="4237038" y="2632075"/>
          <p14:tracePt t="151675" x="4230688" y="2632075"/>
          <p14:tracePt t="151721" x="4224338" y="2632075"/>
          <p14:tracePt t="151773" x="4217988" y="2632075"/>
          <p14:tracePt t="151789" x="4211638" y="2632075"/>
          <p14:tracePt t="151810" x="4198938" y="2632075"/>
          <p14:tracePt t="151817" x="4192588" y="2632075"/>
          <p14:tracePt t="151825" x="4179888" y="2632075"/>
          <p14:tracePt t="151833" x="4167188" y="2638425"/>
          <p14:tracePt t="151847" x="4154488" y="2638425"/>
          <p14:tracePt t="151855" x="4148138" y="2638425"/>
          <p14:tracePt t="151863" x="4135438" y="2638425"/>
          <p14:tracePt t="151871" x="4122738" y="2638425"/>
          <p14:tracePt t="151884" x="4116388" y="2638425"/>
          <p14:tracePt t="151887" x="4103688" y="2638425"/>
          <p14:tracePt t="151896" x="4097338" y="2638425"/>
          <p14:tracePt t="151903" x="4084638" y="2638425"/>
          <p14:tracePt t="151912" x="4052888" y="2638425"/>
          <p14:tracePt t="151919" x="4027488" y="2632075"/>
          <p14:tracePt t="151927" x="4008438" y="2632075"/>
          <p14:tracePt t="151935" x="3989388" y="2625725"/>
          <p14:tracePt t="151943" x="3983038" y="2619375"/>
          <p14:tracePt t="151951" x="3970338" y="2619375"/>
          <p14:tracePt t="151959" x="3963988" y="2613025"/>
          <p14:tracePt t="151968" x="3957638" y="2613025"/>
          <p14:tracePt t="151983" x="3951288" y="2613025"/>
          <p14:tracePt t="151989" x="3944938" y="2613025"/>
          <p14:tracePt t="151997" x="3932238" y="2606675"/>
          <p14:tracePt t="152005" x="3919538" y="2606675"/>
          <p14:tracePt t="152013" x="3913188" y="2606675"/>
          <p14:tracePt t="152021" x="3894138" y="2606675"/>
          <p14:tracePt t="152029" x="3879850" y="2600325"/>
          <p14:tracePt t="152037" x="3867150" y="2593975"/>
          <p14:tracePt t="152045" x="3848100" y="2593975"/>
          <p14:tracePt t="152053" x="3835400" y="2593975"/>
          <p14:tracePt t="152062" x="3829050" y="2593975"/>
          <p14:tracePt t="152069" x="3816350" y="2593975"/>
          <p14:tracePt t="152077" x="3810000" y="2593975"/>
          <p14:tracePt t="152085" x="3803650" y="2587625"/>
          <p14:tracePt t="152187" x="3797300" y="2587625"/>
          <p14:tracePt t="152979" x="3803650" y="2587625"/>
          <p14:tracePt t="152988" x="3816350" y="2587625"/>
          <p14:tracePt t="152990" x="3822700" y="2587625"/>
          <p14:tracePt t="153007" x="3835400" y="2587625"/>
          <p14:tracePt t="153015" x="3841750" y="2587625"/>
          <p14:tracePt t="153023" x="3848100" y="2587625"/>
          <p14:tracePt t="153031" x="3860800" y="2587625"/>
          <p14:tracePt t="153039" x="3873500" y="2587625"/>
          <p14:tracePt t="153047" x="3887788" y="2593975"/>
          <p14:tracePt t="153055" x="3900488" y="2593975"/>
          <p14:tracePt t="153063" x="3919538" y="2600325"/>
          <p14:tracePt t="153071" x="3932238" y="2600325"/>
          <p14:tracePt t="153080" x="3944938" y="2606675"/>
          <p14:tracePt t="153087" x="3957638" y="2606675"/>
          <p14:tracePt t="153095" x="3963988" y="2613025"/>
          <p14:tracePt t="153101" x="3976688" y="2613025"/>
          <p14:tracePt t="153109" x="3983038" y="2613025"/>
          <p14:tracePt t="153117" x="3995738" y="2619375"/>
          <p14:tracePt t="153125" x="4008438" y="2619375"/>
          <p14:tracePt t="153133" x="4014788" y="2619375"/>
          <p14:tracePt t="153142" x="4027488" y="2619375"/>
          <p14:tracePt t="153149" x="4040188" y="2619375"/>
          <p14:tracePt t="153157" x="4046538" y="2619375"/>
          <p14:tracePt t="153165" x="4052888" y="2619375"/>
          <p14:tracePt t="153173" x="4059238" y="2619375"/>
          <p14:tracePt t="153201" x="4065588" y="2619375"/>
          <p14:tracePt t="153238" x="4071938" y="2619375"/>
          <p14:tracePt t="153275" x="4078288" y="2619375"/>
          <p14:tracePt t="153283" x="4084638" y="2619375"/>
          <p14:tracePt t="153303" x="4090988" y="2619375"/>
          <p14:tracePt t="154237" x="4097338" y="2619375"/>
          <p14:tracePt t="154265" x="4110038" y="2625725"/>
          <p14:tracePt t="154273" x="4167188" y="2638425"/>
          <p14:tracePt t="154280" x="4217988" y="2638425"/>
          <p14:tracePt t="154289" x="4230688" y="2638425"/>
          <p14:tracePt t="154297" x="4249738" y="2638425"/>
          <p14:tracePt t="154305" x="4256088" y="2638425"/>
          <p14:tracePt t="154313" x="4262438" y="2638425"/>
          <p14:tracePt t="154321" x="4268788" y="2638425"/>
          <p14:tracePt t="154409" x="4262438" y="2638425"/>
          <p14:tracePt t="154455" x="4256088" y="2638425"/>
          <p14:tracePt t="154555" x="4249738" y="2638425"/>
          <p14:tracePt t="154653" x="4243388" y="2644775"/>
          <p14:tracePt t="154681" x="4230688" y="2644775"/>
          <p14:tracePt t="154689" x="4217988" y="2644775"/>
          <p14:tracePt t="154705" x="4211638" y="2644775"/>
          <p14:tracePt t="154727" x="4205288" y="2644775"/>
          <p14:tracePt t="154747" x="4198938" y="2651125"/>
          <p14:tracePt t="154755" x="4192588" y="2651125"/>
          <p14:tracePt t="154767" x="4186238" y="2651125"/>
          <p14:tracePt t="154949" x="4205288" y="2644775"/>
          <p14:tracePt t="154966" x="4211638" y="2644775"/>
          <p14:tracePt t="154973" x="4230688" y="2638425"/>
          <p14:tracePt t="154981" x="4249738" y="2638425"/>
          <p14:tracePt t="154989" x="4262438" y="2638425"/>
          <p14:tracePt t="155019" x="4268788" y="2638425"/>
          <p14:tracePt t="155027" x="4268788" y="2632075"/>
          <p14:tracePt t="155034" x="4275138" y="2632075"/>
          <p14:tracePt t="155111" x="4268788" y="2632075"/>
          <p14:tracePt t="155127" x="4262438" y="2632075"/>
          <p14:tracePt t="155173" x="4256088" y="2632075"/>
          <p14:tracePt t="155194" x="4243388" y="2625725"/>
          <p14:tracePt t="155201" x="4230688" y="2619375"/>
          <p14:tracePt t="155209" x="4224338" y="2613025"/>
          <p14:tracePt t="155217" x="4211638" y="2613025"/>
          <p14:tracePt t="155225" x="4205288" y="2613025"/>
          <p14:tracePt t="155331" x="4217988" y="2606675"/>
          <p14:tracePt t="155338" x="4224338" y="2600325"/>
          <p14:tracePt t="155348" x="4230688" y="2593975"/>
          <p14:tracePt t="155358" x="4237038" y="2593975"/>
          <p14:tracePt t="155365" x="4243388" y="2593975"/>
          <p14:tracePt t="158275" x="4243388" y="2606675"/>
          <p14:tracePt t="158283" x="4224338" y="2619375"/>
          <p14:tracePt t="158292" x="4198938" y="2651125"/>
          <p14:tracePt t="158299" x="4186238" y="2689225"/>
          <p14:tracePt t="158308" x="4186238" y="2701925"/>
          <p14:tracePt t="158362" x="4179888" y="2701925"/>
          <p14:tracePt t="158373" x="4179888" y="2708275"/>
          <p14:tracePt t="158559" x="4186238" y="2708275"/>
          <p14:tracePt t="158569" x="4192588" y="2708275"/>
          <p14:tracePt t="158577" x="4198938" y="2708275"/>
          <p14:tracePt t="158586" x="4205288" y="2708275"/>
          <p14:tracePt t="158593" x="4217988" y="2701925"/>
          <p14:tracePt t="158605" x="4217988" y="2695575"/>
          <p14:tracePt t="158645" x="4211638" y="2701925"/>
          <p14:tracePt t="158669" x="4217988" y="2701925"/>
          <p14:tracePt t="158675" x="4224338" y="2701925"/>
          <p14:tracePt t="158683" x="4230688" y="2695575"/>
          <p14:tracePt t="158691" x="4230688" y="2689225"/>
          <p14:tracePt t="158715" x="4224338" y="2689225"/>
          <p14:tracePt t="158723" x="4217988" y="2689225"/>
          <p14:tracePt t="158731" x="4217988" y="2682875"/>
          <p14:tracePt t="158739" x="4211638" y="2676525"/>
          <p14:tracePt t="158747" x="4205288" y="2670175"/>
          <p14:tracePt t="158756" x="4205288" y="2657475"/>
          <p14:tracePt t="158763" x="4205288" y="2638425"/>
          <p14:tracePt t="158779" x="4205288" y="2632075"/>
          <p14:tracePt t="158788" x="4198938" y="2619375"/>
          <p14:tracePt t="158949" x="4198938" y="2613025"/>
          <p14:tracePt t="158996" x="4198938" y="2606675"/>
          <p14:tracePt t="159047" x="4192588" y="2606675"/>
          <p14:tracePt t="159059" x="4186238" y="2606675"/>
          <p14:tracePt t="159089" x="4179888" y="2606675"/>
          <p14:tracePt t="159097" x="4167188" y="2606675"/>
          <p14:tracePt t="159115" x="4167188" y="2600325"/>
          <p14:tracePt t="159201" x="4179888" y="2606675"/>
          <p14:tracePt t="159211" x="4192588" y="2613025"/>
          <p14:tracePt t="159219" x="4205288" y="2613025"/>
          <p14:tracePt t="159227" x="4217988" y="2613025"/>
          <p14:tracePt t="159243" x="4224338" y="2613025"/>
          <p14:tracePt t="159272" x="4224338" y="2606675"/>
          <p14:tracePt t="159278" x="4224338" y="2600325"/>
          <p14:tracePt t="159288" x="4224338" y="2587625"/>
          <p14:tracePt t="159295" x="4217988" y="2568575"/>
          <p14:tracePt t="159303" x="4211638" y="2562225"/>
          <p14:tracePt t="159311" x="4205288" y="2549525"/>
          <p14:tracePt t="159319" x="4192588" y="2536825"/>
          <p14:tracePt t="159327" x="4179888" y="2530475"/>
          <p14:tracePt t="159333" x="4173538" y="2530475"/>
          <p14:tracePt t="159393" x="4167188" y="2530475"/>
          <p14:tracePt t="159429" x="4167188" y="2536825"/>
          <p14:tracePt t="159437" x="4173538" y="2549525"/>
          <p14:tracePt t="159444" x="4179888" y="2555875"/>
          <p14:tracePt t="159453" x="4186238" y="2568575"/>
          <p14:tracePt t="159461" x="4198938" y="2568575"/>
          <p14:tracePt t="159470" x="4211638" y="2568575"/>
          <p14:tracePt t="159477" x="4217988" y="2555875"/>
          <p14:tracePt t="159483" x="4230688" y="2549525"/>
          <p14:tracePt t="159491" x="4243388" y="2536825"/>
          <p14:tracePt t="159499" x="4249738" y="2524125"/>
          <p14:tracePt t="159507" x="4256088" y="2517775"/>
          <p14:tracePt t="159515" x="4256088" y="2505075"/>
          <p14:tracePt t="159523" x="4262438" y="2492375"/>
          <p14:tracePt t="159531" x="4262438" y="2486025"/>
          <p14:tracePt t="159539" x="4268788" y="2473325"/>
          <p14:tracePt t="159547" x="4268788" y="2460625"/>
          <p14:tracePt t="159555" x="4268788" y="2454275"/>
          <p14:tracePt t="159563" x="4268788" y="2441575"/>
          <p14:tracePt t="159572" x="4268788" y="2428875"/>
          <p14:tracePt t="159588" x="4262438" y="2422525"/>
          <p14:tracePt t="159595" x="4256088" y="2416175"/>
          <p14:tracePt t="159677" x="4249738" y="2416175"/>
          <p14:tracePt t="159685" x="4237038" y="2416175"/>
          <p14:tracePt t="159693" x="4230688" y="2441575"/>
          <p14:tracePt t="159701" x="4224338" y="2466975"/>
          <p14:tracePt t="159709" x="4224338" y="2473325"/>
          <p14:tracePt t="159717" x="4224338" y="2486025"/>
          <p14:tracePt t="159725" x="4237038" y="2498725"/>
          <p14:tracePt t="159733" x="4256088" y="2498725"/>
          <p14:tracePt t="159741" x="4268788" y="2498725"/>
          <p14:tracePt t="159749" x="4294188" y="2486025"/>
          <p14:tracePt t="159757" x="4306888" y="2473325"/>
          <p14:tracePt t="159767" x="4319588" y="2454275"/>
          <p14:tracePt t="159775" x="4332288" y="2435225"/>
          <p14:tracePt t="159783" x="4346575" y="2428875"/>
          <p14:tracePt t="159791" x="4352925" y="2416175"/>
          <p14:tracePt t="159799" x="4352925" y="2397125"/>
          <p14:tracePt t="159809" x="4352925" y="2384425"/>
          <p14:tracePt t="159817" x="4352925" y="2365375"/>
          <p14:tracePt t="159825" x="4352925" y="2351088"/>
          <p14:tracePt t="159833" x="4346575" y="2338388"/>
          <p14:tracePt t="159841" x="4332288" y="2332038"/>
          <p14:tracePt t="159849" x="4325938" y="2325688"/>
          <p14:tracePt t="159855" x="4319588" y="2319338"/>
          <p14:tracePt t="159872" x="4313238" y="2319338"/>
          <p14:tracePt t="159943" x="4300538" y="2332038"/>
          <p14:tracePt t="159951" x="4281488" y="2378075"/>
          <p14:tracePt t="159959" x="4268788" y="2409825"/>
          <p14:tracePt t="159967" x="4256088" y="2447925"/>
          <p14:tracePt t="159975" x="4249738" y="2486025"/>
          <p14:tracePt t="159981" x="4237038" y="2517775"/>
          <p14:tracePt t="159989" x="4237038" y="2530475"/>
          <p14:tracePt t="159996" x="4249738" y="2536825"/>
          <p14:tracePt t="160007" x="4262438" y="2536825"/>
          <p14:tracePt t="160015" x="4275138" y="2536825"/>
          <p14:tracePt t="160023" x="4294188" y="2536825"/>
          <p14:tracePt t="160031" x="4306888" y="2530475"/>
          <p14:tracePt t="160039" x="4325938" y="2517775"/>
          <p14:tracePt t="160047" x="4332288" y="2505075"/>
          <p14:tracePt t="160057" x="4338638" y="2492375"/>
          <p14:tracePt t="160065" x="4352925" y="2486025"/>
          <p14:tracePt t="160073" x="4359275" y="2473325"/>
          <p14:tracePt t="160081" x="4365625" y="2460625"/>
          <p14:tracePt t="160089" x="4365625" y="2454275"/>
          <p14:tracePt t="160097" x="4365625" y="2441575"/>
          <p14:tracePt t="160105" x="4359275" y="2428875"/>
          <p14:tracePt t="160113" x="4346575" y="2416175"/>
          <p14:tracePt t="160122" x="4338638" y="2416175"/>
          <p14:tracePt t="160129" x="4338638" y="2409825"/>
          <p14:tracePt t="160213" x="4332288" y="2409825"/>
          <p14:tracePt t="160221" x="4319588" y="2428875"/>
          <p14:tracePt t="160226" x="4306888" y="2447925"/>
          <p14:tracePt t="160235" x="4294188" y="2466975"/>
          <p14:tracePt t="160243" x="4294188" y="2473325"/>
          <p14:tracePt t="160252" x="4294188" y="2479675"/>
          <p14:tracePt t="160267" x="4306888" y="2486025"/>
          <p14:tracePt t="160275" x="4319588" y="2486025"/>
          <p14:tracePt t="160283" x="4332288" y="2473325"/>
          <p14:tracePt t="160291" x="4346575" y="2460625"/>
          <p14:tracePt t="160299" x="4352925" y="2454275"/>
          <p14:tracePt t="160307" x="4359275" y="2441575"/>
          <p14:tracePt t="160315" x="4365625" y="2428875"/>
          <p14:tracePt t="160323" x="4365625" y="2422525"/>
          <p14:tracePt t="160331" x="4365625" y="2416175"/>
          <p14:tracePt t="160339" x="4365625" y="2409825"/>
          <p14:tracePt t="160359" x="4365625" y="2403475"/>
          <p14:tracePt t="160365" x="4359275" y="2403475"/>
          <p14:tracePt t="160381" x="4352925" y="2403475"/>
          <p14:tracePt t="160559" x="4346575" y="2403475"/>
          <p14:tracePt t="161667" x="4346575" y="2498725"/>
          <p14:tracePt t="161675" x="4325938" y="2606675"/>
          <p14:tracePt t="161683" x="4319588" y="2708275"/>
          <p14:tracePt t="161691" x="4306888" y="2798763"/>
          <p14:tracePt t="161699" x="4300538" y="2862263"/>
          <p14:tracePt t="161707" x="4294188" y="2913063"/>
          <p14:tracePt t="161715" x="4287838" y="2957513"/>
          <p14:tracePt t="161723" x="4281488" y="2982913"/>
          <p14:tracePt t="161731" x="4281488" y="3001963"/>
          <p14:tracePt t="161739" x="4281488" y="3008313"/>
          <p14:tracePt t="161919" x="4230688" y="3001963"/>
          <p14:tracePt t="161926" x="4110038" y="2982913"/>
          <p14:tracePt t="161936" x="3887788" y="2957513"/>
          <p14:tracePt t="161943" x="3575050" y="2944813"/>
          <p14:tracePt t="161952" x="3268663" y="2925763"/>
          <p14:tracePt t="161959" x="2982913" y="2887663"/>
          <p14:tracePt t="161968" x="2708275" y="2862263"/>
          <p14:tracePt t="161975" x="2509838" y="2868613"/>
          <p14:tracePt t="161983" x="2370138" y="2874963"/>
          <p14:tracePt t="161992" x="2268538" y="2874963"/>
          <p14:tracePt t="161999" x="2192338" y="2874963"/>
          <p14:tracePt t="162007" x="2160588" y="2874963"/>
          <p14:tracePt t="162015" x="2154238" y="2874963"/>
          <p14:tracePt t="162025" x="2154238" y="2881313"/>
          <p14:tracePt t="162042" x="2154238" y="2887663"/>
          <p14:tracePt t="162050" x="2160588" y="2894013"/>
          <p14:tracePt t="162057" x="2173288" y="2906713"/>
          <p14:tracePt t="162065" x="2179638" y="2913063"/>
          <p14:tracePt t="162073" x="2185988" y="2913063"/>
          <p14:tracePt t="162081" x="2192338" y="2919413"/>
          <p14:tracePt t="162153" x="2192338" y="2925763"/>
          <p14:tracePt t="162291" x="2198688" y="2925763"/>
          <p14:tracePt t="162298" x="2205038" y="2925763"/>
          <p14:tracePt t="167672" x="2224088" y="2919413"/>
          <p14:tracePt t="167680" x="2344738" y="2862263"/>
          <p14:tracePt t="167688" x="2363788" y="2862263"/>
          <p14:tracePt t="167697" x="2376488" y="2862263"/>
          <p14:tracePt t="167705" x="2382838" y="2862263"/>
          <p14:tracePt t="167725" x="2433638" y="2855913"/>
          <p14:tracePt t="167732" x="2562225" y="2855913"/>
          <p14:tracePt t="167741" x="2822575" y="2932113"/>
          <p14:tracePt t="167749" x="3065463" y="2995613"/>
          <p14:tracePt t="167757" x="3249613" y="3033713"/>
          <p14:tracePt t="167765" x="3435350" y="3059113"/>
          <p14:tracePt t="167773" x="3556000" y="3065463"/>
          <p14:tracePt t="167781" x="3619500" y="3084513"/>
          <p14:tracePt t="167789" x="3683000" y="3084513"/>
          <p14:tracePt t="167797" x="3765550" y="3084513"/>
          <p14:tracePt t="167807" x="3841750" y="3084513"/>
          <p14:tracePt t="167815" x="3944938" y="3084513"/>
          <p14:tracePt t="167822" x="4084638" y="3071813"/>
          <p14:tracePt t="167831" x="4205288" y="3052763"/>
          <p14:tracePt t="167839" x="4306888" y="3033713"/>
          <p14:tracePt t="167847" x="4416425" y="3014663"/>
          <p14:tracePt t="167853" x="4562475" y="3001963"/>
          <p14:tracePt t="167863" x="4746625" y="2995613"/>
          <p14:tracePt t="167870" x="4919663" y="2995613"/>
          <p14:tracePt t="167879" x="5097463" y="2995613"/>
          <p14:tracePt t="167887" x="5302250" y="3021013"/>
          <p14:tracePt t="167896" x="5530850" y="3046413"/>
          <p14:tracePt t="167903" x="5735638" y="3071813"/>
          <p14:tracePt t="167911" x="5938838" y="3097213"/>
          <p14:tracePt t="167917" x="6207125" y="3122613"/>
          <p14:tracePt t="167927" x="6423025" y="3122613"/>
          <p14:tracePt t="167935" x="6684963" y="3122613"/>
          <p14:tracePt t="167943" x="6926263" y="3135313"/>
          <p14:tracePt t="167951" x="7150100" y="3116263"/>
          <p14:tracePt t="167959" x="7334250" y="3090863"/>
          <p14:tracePt t="167967" x="7461250" y="3065463"/>
          <p14:tracePt t="167975" x="7551738" y="3046413"/>
          <p14:tracePt t="167983" x="7615238" y="3027363"/>
          <p14:tracePt t="167991" x="7659688" y="3014663"/>
          <p14:tracePt t="167999" x="7697788" y="3001963"/>
          <p14:tracePt t="168007" x="7710488" y="2989263"/>
          <p14:tracePt t="168015" x="7723188" y="2976563"/>
          <p14:tracePt t="168072" x="7805738" y="2963863"/>
          <p14:tracePt t="168080" x="7983538" y="2963863"/>
          <p14:tracePt t="168088" x="8175625" y="2963863"/>
          <p14:tracePt t="168095" x="8404225" y="2944813"/>
          <p14:tracePt t="168103" x="8609013" y="2919413"/>
          <p14:tracePt t="168112" x="8831263" y="2906713"/>
          <p14:tracePt t="168121" x="9023350" y="2906713"/>
          <p14:tracePt t="168201" x="119063" y="3024188"/>
          <p14:tracePt t="168209" x="152400" y="3024188"/>
          <p14:tracePt t="168218" x="166688" y="3028950"/>
          <p14:tracePt t="168235" x="171450" y="3028950"/>
          <p14:tracePt t="168867" x="166688" y="3028950"/>
          <p14:tracePt t="168875" x="128588" y="3024188"/>
          <p14:tracePt t="168884" x="66675" y="3014663"/>
          <p14:tracePt t="173628" x="8959850" y="2849563"/>
          <p14:tracePt t="173637" x="8856663" y="2792413"/>
          <p14:tracePt t="173645" x="8755063" y="2740025"/>
          <p14:tracePt t="173653" x="8685213" y="2682875"/>
          <p14:tracePt t="173661" x="8615363" y="2632075"/>
          <p14:tracePt t="173669" x="8570913" y="2600325"/>
          <p14:tracePt t="173677" x="8532813" y="2581275"/>
          <p14:tracePt t="173684" x="8501063" y="2549525"/>
          <p14:tracePt t="173693" x="8482013" y="2530475"/>
          <p14:tracePt t="173701" x="8475663" y="2524125"/>
          <p14:tracePt t="173709" x="8462963" y="2511425"/>
          <p14:tracePt t="173716" x="8448675" y="2498725"/>
          <p14:tracePt t="173725" x="8435975" y="2486025"/>
          <p14:tracePt t="173731" x="8429625" y="2473325"/>
          <p14:tracePt t="173742" x="8416925" y="2466975"/>
          <p14:tracePt t="173747" x="8404225" y="2454275"/>
          <p14:tracePt t="173756" x="8397875" y="2441575"/>
          <p14:tracePt t="173913" x="8397875" y="2447925"/>
          <p14:tracePt t="173921" x="8391525" y="2460625"/>
          <p14:tracePt t="173928" x="8378825" y="2505075"/>
          <p14:tracePt t="173937" x="8366125" y="2555875"/>
          <p14:tracePt t="173945" x="8347075" y="2606675"/>
          <p14:tracePt t="173953" x="8334375" y="2657475"/>
          <p14:tracePt t="173960" x="8289925" y="2727325"/>
          <p14:tracePt t="173969" x="8239125" y="2798763"/>
          <p14:tracePt t="173977" x="8188325" y="2855913"/>
          <p14:tracePt t="173985" x="8137525" y="2919413"/>
          <p14:tracePt t="173992" x="8093075" y="2982913"/>
          <p14:tracePt t="173999" x="8054975" y="3052763"/>
          <p14:tracePt t="174007" x="8016875" y="3122613"/>
          <p14:tracePt t="174014" x="7983538" y="3160713"/>
          <p14:tracePt t="174023" x="7945438" y="3219450"/>
          <p14:tracePt t="174031" x="7900988" y="3270250"/>
          <p14:tracePt t="174039" x="7856538" y="3314700"/>
          <p14:tracePt t="174047" x="7812088" y="3365500"/>
          <p14:tracePt t="174055" x="7767638" y="3416300"/>
          <p14:tracePt t="174063" x="7729538" y="3448050"/>
          <p14:tracePt t="174071" x="7697788" y="3473450"/>
          <p14:tracePt t="174079" x="7659688" y="3486150"/>
          <p14:tracePt t="174087" x="7646988" y="3498850"/>
          <p14:tracePt t="174095" x="7634288" y="3511550"/>
          <p14:tracePt t="174103" x="7621588" y="3524250"/>
          <p14:tracePt t="174111" x="7608888" y="3530600"/>
          <p14:tracePt t="174119" x="7596188" y="3530600"/>
          <p14:tracePt t="174127" x="7570788" y="3536950"/>
          <p14:tracePt t="174132" x="7531100" y="3549650"/>
          <p14:tracePt t="174141" x="7480300" y="3556000"/>
          <p14:tracePt t="174149" x="7423150" y="3556000"/>
          <p14:tracePt t="174157" x="7359650" y="3562350"/>
          <p14:tracePt t="174164" x="7296150" y="3568700"/>
          <p14:tracePt t="174173" x="7213600" y="3568700"/>
          <p14:tracePt t="174181" x="7118350" y="3568700"/>
          <p14:tracePt t="174189" x="7008813" y="3568700"/>
          <p14:tracePt t="174197" x="6926263" y="3562350"/>
          <p14:tracePt t="174205" x="6850063" y="3543300"/>
          <p14:tracePt t="174214" x="6773863" y="3524250"/>
          <p14:tracePt t="174221" x="6716713" y="3511550"/>
          <p14:tracePt t="174229" x="6626225" y="3492500"/>
          <p14:tracePt t="174237" x="6543675" y="3473450"/>
          <p14:tracePt t="174245" x="6454775" y="3460750"/>
          <p14:tracePt t="174253" x="6359525" y="3441700"/>
          <p14:tracePt t="174261" x="6238875" y="3422650"/>
          <p14:tracePt t="174266" x="6154738" y="3403600"/>
          <p14:tracePt t="174275" x="6046788" y="3390900"/>
          <p14:tracePt t="174282" x="5938838" y="3371850"/>
          <p14:tracePt t="174291" x="5843588" y="3352800"/>
          <p14:tracePt t="174299" x="5780088" y="3321050"/>
          <p14:tracePt t="174308" x="5708650" y="3270250"/>
          <p14:tracePt t="174315" x="5645150" y="3219450"/>
          <p14:tracePt t="174323" x="5600700" y="3186113"/>
          <p14:tracePt t="174331" x="5562600" y="3167063"/>
          <p14:tracePt t="174340" x="5543550" y="3154363"/>
          <p14:tracePt t="174347" x="5537200" y="3148013"/>
          <p14:tracePt t="174355" x="5518150" y="3135313"/>
          <p14:tracePt t="174364" x="5499100" y="3122613"/>
          <p14:tracePt t="174372" x="5486400" y="3109913"/>
          <p14:tracePt t="174379" x="5473700" y="3097213"/>
          <p14:tracePt t="174387" x="5467350" y="3090863"/>
          <p14:tracePt t="174395" x="5448300" y="3078163"/>
          <p14:tracePt t="174403" x="5416550" y="3065463"/>
          <p14:tracePt t="174409" x="5365750" y="3040063"/>
          <p14:tracePt t="174417" x="5321300" y="3021013"/>
          <p14:tracePt t="174425" x="5276850" y="3008313"/>
          <p14:tracePt t="174433" x="5237163" y="2989263"/>
          <p14:tracePt t="174442" x="5192713" y="2963863"/>
          <p14:tracePt t="174448" x="5141913" y="2944813"/>
          <p14:tracePt t="174458" x="5097463" y="2932113"/>
          <p14:tracePt t="174464" x="5053013" y="2906713"/>
          <p14:tracePt t="174474" x="5014913" y="2894013"/>
          <p14:tracePt t="174481" x="5002213" y="2881313"/>
          <p14:tracePt t="174490" x="4995863" y="2874963"/>
          <p14:tracePt t="174498" x="4970463" y="2862263"/>
          <p14:tracePt t="174507" x="4945063" y="2849563"/>
          <p14:tracePt t="174514" x="4894263" y="2830513"/>
          <p14:tracePt t="174522" x="4830763" y="2805113"/>
          <p14:tracePt t="174529" x="4740275" y="2759075"/>
          <p14:tracePt t="174537" x="4638675" y="2708275"/>
          <p14:tracePt t="174543" x="4518025" y="2644775"/>
          <p14:tracePt t="174551" x="4346575" y="2613025"/>
          <p14:tracePt t="174559" x="4167188" y="2587625"/>
          <p14:tracePt t="174566" x="3983038" y="2574925"/>
          <p14:tracePt t="174575" x="3860800" y="2555875"/>
          <p14:tracePt t="174582" x="3759200" y="2543175"/>
          <p14:tracePt t="174592" x="3670300" y="2530475"/>
          <p14:tracePt t="174598" x="3613150" y="2524125"/>
          <p14:tracePt t="174607" x="3562350" y="2517775"/>
          <p14:tracePt t="174615" x="3524250" y="2505075"/>
          <p14:tracePt t="174623" x="3479800" y="2486025"/>
          <p14:tracePt t="174631" x="3435350" y="2460625"/>
          <p14:tracePt t="174639" x="3382963" y="2441575"/>
          <p14:tracePt t="174647" x="3338513" y="2422525"/>
          <p14:tracePt t="174656" x="3262313" y="2397125"/>
          <p14:tracePt t="174663" x="3154363" y="2371725"/>
          <p14:tracePt t="174671" x="3046413" y="2332038"/>
          <p14:tracePt t="174677" x="2930525" y="2293938"/>
          <p14:tracePt t="174685" x="2809875" y="2281238"/>
          <p14:tracePt t="174693" x="2670175" y="2255838"/>
          <p14:tracePt t="174701" x="2452688" y="2255838"/>
          <p14:tracePt t="174709" x="2224088" y="2230438"/>
          <p14:tracePt t="174717" x="2025650" y="2224088"/>
          <p14:tracePt t="174725" x="1841500" y="2198688"/>
          <p14:tracePt t="174733" x="1708150" y="2198688"/>
          <p14:tracePt t="174741" x="1612900" y="2198688"/>
          <p14:tracePt t="174749" x="1547813" y="2217738"/>
          <p14:tracePt t="174757" x="1509713" y="2230438"/>
          <p14:tracePt t="174764" x="1497013" y="2243138"/>
          <p14:tracePt t="174774" x="1484313" y="2255838"/>
          <p14:tracePt t="174781" x="1484313" y="2274888"/>
          <p14:tracePt t="174789" x="1484313" y="2293938"/>
          <p14:tracePt t="174796" x="1503363" y="2325688"/>
          <p14:tracePt t="174806" x="1535113" y="2378075"/>
          <p14:tracePt t="174811" x="1566863" y="2435225"/>
          <p14:tracePt t="174819" x="1598613" y="2486025"/>
          <p14:tracePt t="174827" x="1619250" y="2511425"/>
          <p14:tracePt t="174835" x="1631950" y="2530475"/>
          <p14:tracePt t="174843" x="1644650" y="2536825"/>
          <p14:tracePt t="174851" x="1670050" y="2562225"/>
          <p14:tracePt t="174859" x="1695450" y="2574925"/>
          <p14:tracePt t="174866" x="1739900" y="2587625"/>
          <p14:tracePt t="174875" x="1803400" y="2606675"/>
          <p14:tracePt t="174882" x="1892300" y="2606675"/>
          <p14:tracePt t="174897" x="1993900" y="2606675"/>
          <p14:tracePt t="174898" x="2103438" y="2600325"/>
          <p14:tracePt t="174908" x="2198688" y="2581275"/>
          <p14:tracePt t="174916" x="2306638" y="2568575"/>
          <p14:tracePt t="174923" x="2408238" y="2555875"/>
          <p14:tracePt t="174930" x="2549525" y="2536825"/>
          <p14:tracePt t="174941" x="2651125" y="2517775"/>
          <p14:tracePt t="174947" x="2771775" y="2505075"/>
          <p14:tracePt t="174956" x="2917825" y="2479675"/>
          <p14:tracePt t="174963" x="3001963" y="2466975"/>
          <p14:tracePt t="174972" x="3078163" y="2447925"/>
          <p14:tracePt t="174980" x="3135313" y="2435225"/>
          <p14:tracePt t="174987" x="3167063" y="2416175"/>
          <p14:tracePt t="174995" x="3198813" y="2403475"/>
          <p14:tracePt t="175006" x="3198813" y="2390775"/>
          <p14:tracePt t="175013" x="3198813" y="2384425"/>
          <p14:tracePt t="175021" x="3198813" y="2371725"/>
          <p14:tracePt t="175029" x="3192463" y="2359025"/>
          <p14:tracePt t="175037" x="3179763" y="2351088"/>
          <p14:tracePt t="175045" x="3167063" y="2338388"/>
          <p14:tracePt t="175051" x="3160713" y="2332038"/>
          <p14:tracePt t="175059" x="3154363" y="2325688"/>
          <p14:tracePt t="175893" x="3160713" y="2319338"/>
          <p14:tracePt t="175899" x="3173413" y="2319338"/>
          <p14:tracePt t="175907" x="3186113" y="2312988"/>
          <p14:tracePt t="175914" x="3186113" y="2306638"/>
          <p14:tracePt t="175923" x="3192463" y="2306638"/>
          <p14:tracePt t="175939" x="3192463" y="2300288"/>
          <p14:tracePt t="175947" x="3173413" y="2293938"/>
          <p14:tracePt t="175955" x="3148013" y="2274888"/>
          <p14:tracePt t="175962" x="3135313" y="2268538"/>
          <p14:tracePt t="175972" x="3109913" y="2262188"/>
          <p14:tracePt t="175979" x="3090863" y="2249488"/>
          <p14:tracePt t="175987" x="3059113" y="2236788"/>
          <p14:tracePt t="175996" x="3008313" y="2217738"/>
          <p14:tracePt t="176003" x="2976563" y="2205038"/>
          <p14:tracePt t="176011" x="2949575" y="2198688"/>
          <p14:tracePt t="176019" x="2930525" y="2185988"/>
          <p14:tracePt t="176025" x="2917825" y="2179638"/>
          <p14:tracePt t="176033" x="2911475" y="2173288"/>
          <p14:tracePt t="176041" x="2892425" y="2166938"/>
          <p14:tracePt t="176049" x="2847975" y="2147888"/>
          <p14:tracePt t="176057" x="2803525" y="2135188"/>
          <p14:tracePt t="176064" x="2759075" y="2122488"/>
          <p14:tracePt t="176073" x="2695575" y="2109788"/>
          <p14:tracePt t="176081" x="2638425" y="2103438"/>
          <p14:tracePt t="176090" x="2581275" y="2097088"/>
          <p14:tracePt t="176096" x="2530475" y="2097088"/>
          <p14:tracePt t="176105" x="2465388" y="2097088"/>
          <p14:tracePt t="176113" x="2408238" y="2103438"/>
          <p14:tracePt t="176123" x="2363788" y="2122488"/>
          <p14:tracePt t="176129" x="2319338" y="2135188"/>
          <p14:tracePt t="176138" x="2293938" y="2147888"/>
          <p14:tracePt t="176145" x="2268538" y="2160588"/>
          <p14:tracePt t="176153" x="2255838" y="2173288"/>
          <p14:tracePt t="176159" x="2249488" y="2185988"/>
          <p14:tracePt t="176167" x="2243138" y="2205038"/>
          <p14:tracePt t="176175" x="2236788" y="2217738"/>
          <p14:tracePt t="176183" x="2236788" y="2262188"/>
          <p14:tracePt t="176191" x="2236788" y="2300288"/>
          <p14:tracePt t="176198" x="2224088" y="2351088"/>
          <p14:tracePt t="176207" x="2217738" y="2397125"/>
          <p14:tracePt t="176215" x="2198688" y="2441575"/>
          <p14:tracePt t="176224" x="2185988" y="2486025"/>
          <p14:tracePt t="176230" x="2179638" y="2530475"/>
          <p14:tracePt t="176239" x="2166938" y="2562225"/>
          <p14:tracePt t="176246" x="2173288" y="2606675"/>
          <p14:tracePt t="176255" x="2185988" y="2638425"/>
          <p14:tracePt t="176262" x="2205038" y="2663825"/>
          <p14:tracePt t="176272" x="2243138" y="2695575"/>
          <p14:tracePt t="176279" x="2281238" y="2714625"/>
          <p14:tracePt t="176287" x="2325688" y="2746375"/>
          <p14:tracePt t="176293" x="2376488" y="2765425"/>
          <p14:tracePt t="176301" x="2420938" y="2778125"/>
          <p14:tracePt t="176309" x="2478088" y="2798763"/>
          <p14:tracePt t="176317" x="2530475" y="2811463"/>
          <p14:tracePt t="176325" x="2600325" y="2830513"/>
          <p14:tracePt t="176333" x="2663825" y="2843213"/>
          <p14:tracePt t="176341" x="2740025" y="2862263"/>
          <p14:tracePt t="176349" x="2828925" y="2881313"/>
          <p14:tracePt t="176357" x="2898775" y="2894013"/>
          <p14:tracePt t="176365" x="2976563" y="2913063"/>
          <p14:tracePt t="176373" x="3040063" y="2913063"/>
          <p14:tracePt t="176380" x="3116263" y="2919413"/>
          <p14:tracePt t="176389" x="3205163" y="2919413"/>
          <p14:tracePt t="176396" x="3300413" y="2919413"/>
          <p14:tracePt t="176405" x="3370263" y="2919413"/>
          <p14:tracePt t="176412" x="3435350" y="2913063"/>
          <p14:tracePt t="176422" x="3498850" y="2913063"/>
          <p14:tracePt t="176429" x="3556000" y="2900363"/>
          <p14:tracePt t="176438" x="3619500" y="2900363"/>
          <p14:tracePt t="176443" x="3683000" y="2900363"/>
          <p14:tracePt t="176451" x="3746500" y="2900363"/>
          <p14:tracePt t="176459" x="3803650" y="2894013"/>
          <p14:tracePt t="176467" x="3848100" y="2887663"/>
          <p14:tracePt t="176475" x="3867150" y="2881313"/>
          <p14:tracePt t="176483" x="3867150" y="2868613"/>
          <p14:tracePt t="176491" x="3873500" y="2862263"/>
          <p14:tracePt t="176499" x="3879850" y="2855913"/>
          <p14:tracePt t="176507" x="3894138" y="2843213"/>
          <p14:tracePt t="176514" x="3900488" y="2824163"/>
          <p14:tracePt t="176523" x="3906838" y="2811463"/>
          <p14:tracePt t="176531" x="3919538" y="2792413"/>
          <p14:tracePt t="176539" x="3932238" y="2765425"/>
          <p14:tracePt t="176546" x="3944938" y="2746375"/>
          <p14:tracePt t="176555" x="3957638" y="2727325"/>
          <p14:tracePt t="176562" x="3970338" y="2714625"/>
          <p14:tracePt t="176569" x="3983038" y="2676525"/>
          <p14:tracePt t="176578" x="3995738" y="2644775"/>
          <p14:tracePt t="176585" x="4008438" y="2606675"/>
          <p14:tracePt t="176593" x="4014788" y="2581275"/>
          <p14:tracePt t="176601" x="4033838" y="2543175"/>
          <p14:tracePt t="176609" x="4046538" y="2511425"/>
          <p14:tracePt t="176617" x="4065588" y="2473325"/>
          <p14:tracePt t="176625" x="4090988" y="2447925"/>
          <p14:tracePt t="176633" x="4110038" y="2428875"/>
          <p14:tracePt t="176642" x="4116388" y="2409825"/>
          <p14:tracePt t="176648" x="4129088" y="2390775"/>
          <p14:tracePt t="176657" x="4141788" y="2371725"/>
          <p14:tracePt t="176665" x="4141788" y="2365375"/>
          <p14:tracePt t="176673" x="4141788" y="2344738"/>
          <p14:tracePt t="176681" x="4129088" y="2325688"/>
          <p14:tracePt t="176689" x="4097338" y="2300288"/>
          <p14:tracePt t="176697" x="4046538" y="2274888"/>
          <p14:tracePt t="176703" x="3995738" y="2249488"/>
          <p14:tracePt t="176711" x="3894138" y="2224088"/>
          <p14:tracePt t="176719" x="3790950" y="2205038"/>
          <p14:tracePt t="176727" x="3683000" y="2179638"/>
          <p14:tracePt t="176735" x="3562350" y="2160588"/>
          <p14:tracePt t="176743" x="3441700" y="2141538"/>
          <p14:tracePt t="176751" x="3332163" y="2135188"/>
          <p14:tracePt t="176759" x="3236913" y="2128838"/>
          <p14:tracePt t="176767" x="3141663" y="2128838"/>
          <p14:tracePt t="176775" x="3046413" y="2128838"/>
          <p14:tracePt t="176783" x="2949575" y="2116138"/>
          <p14:tracePt t="176791" x="2873375" y="2109788"/>
          <p14:tracePt t="176799" x="2790825" y="2097088"/>
          <p14:tracePt t="176807" x="2708275" y="2097088"/>
          <p14:tracePt t="176815" x="2644775" y="2097088"/>
          <p14:tracePt t="176823" x="2587625" y="2097088"/>
          <p14:tracePt t="176830" x="2555875" y="2097088"/>
          <p14:tracePt t="176838" x="2536825" y="2097088"/>
          <p14:tracePt t="176857" x="2530475" y="2103438"/>
          <p14:tracePt t="176865" x="2530475" y="2109788"/>
          <p14:tracePt t="176873" x="2524125" y="2116138"/>
          <p14:tracePt t="176895" x="2497138" y="2154238"/>
          <p14:tracePt t="176896" x="2484438" y="2173288"/>
          <p14:tracePt t="176906" x="2452688" y="2198688"/>
          <p14:tracePt t="176913" x="2433638" y="2230438"/>
          <p14:tracePt t="176922" x="2420938" y="2249488"/>
          <p14:tracePt t="176929" x="2408238" y="2274888"/>
          <p14:tracePt t="176937" x="2395538" y="2287588"/>
          <p14:tracePt t="176945" x="2395538" y="2306638"/>
          <p14:tracePt t="176953" x="2395538" y="2325688"/>
          <p14:tracePt t="176961" x="2395538" y="2332038"/>
          <p14:tracePt t="176970" x="2408238" y="2351088"/>
          <p14:tracePt t="176975" x="2420938" y="2378075"/>
          <p14:tracePt t="176983" x="2433638" y="2390775"/>
          <p14:tracePt t="176991" x="2439988" y="2403475"/>
          <p14:tracePt t="176999" x="2452688" y="2422525"/>
          <p14:tracePt t="177007" x="2471738" y="2428875"/>
          <p14:tracePt t="177014" x="2490788" y="2441575"/>
          <p14:tracePt t="177023" x="2524125" y="2454275"/>
          <p14:tracePt t="177030" x="2568575" y="2473325"/>
          <p14:tracePt t="177040" x="2625725" y="2486025"/>
          <p14:tracePt t="177046" x="2670175" y="2505075"/>
          <p14:tracePt t="177055" x="2714625" y="2511425"/>
          <p14:tracePt t="177063" x="2759075" y="2517775"/>
          <p14:tracePt t="177072" x="2803525" y="2530475"/>
          <p14:tracePt t="177078" x="2841625" y="2549525"/>
          <p14:tracePt t="177088" x="2867025" y="2555875"/>
          <p14:tracePt t="177094" x="2879725" y="2562225"/>
          <p14:tracePt t="177105" x="2886075" y="2562225"/>
          <p14:tracePt t="177112" x="2898775" y="2562225"/>
          <p14:tracePt t="177122" x="2911475" y="2568575"/>
          <p14:tracePt t="177128" x="2917825" y="2568575"/>
          <p14:tracePt t="177138" x="2930525" y="2568575"/>
          <p14:tracePt t="177651" x="2924175" y="2568575"/>
          <p14:tracePt t="177659" x="2917825" y="2568575"/>
          <p14:tracePt t="177669" x="2911475" y="2568575"/>
          <p14:tracePt t="177677" x="2879725" y="2574925"/>
          <p14:tracePt t="177685" x="2778125" y="2632075"/>
          <p14:tracePt t="177694" x="2555875" y="2708275"/>
          <p14:tracePt t="177701" x="2312988" y="2792413"/>
          <p14:tracePt t="177709" x="2097088" y="2855913"/>
          <p14:tracePt t="177717" x="1905000" y="2900363"/>
          <p14:tracePt t="177725" x="1739900" y="2938463"/>
          <p14:tracePt t="177733" x="1612900" y="2951163"/>
          <p14:tracePt t="177741" x="1516063" y="2970213"/>
          <p14:tracePt t="177749" x="1439863" y="2982913"/>
          <p14:tracePt t="177757" x="1395413" y="2989263"/>
          <p14:tracePt t="177765" x="1376363" y="2989263"/>
          <p14:tracePt t="177773" x="1363663" y="2989263"/>
          <p14:tracePt t="177781" x="1357313" y="2989263"/>
          <p14:tracePt t="177815" x="1357313" y="2995613"/>
          <p14:tracePt t="177823" x="1350963" y="3008313"/>
          <p14:tracePt t="177831" x="1350963" y="3014663"/>
          <p14:tracePt t="177839" x="1344613" y="3027363"/>
          <p14:tracePt t="177847" x="1338263" y="3040063"/>
          <p14:tracePt t="177855" x="1325563" y="3052763"/>
          <p14:tracePt t="177862" x="1319213" y="3059113"/>
          <p14:tracePt t="177871" x="1312863" y="3065463"/>
          <p14:tracePt t="177878" x="1306513" y="3078163"/>
          <p14:tracePt t="177887" x="1293813" y="3084513"/>
          <p14:tracePt t="177899" x="1287463" y="3084513"/>
          <p14:tracePt t="177977" x="1293813" y="3084513"/>
          <p14:tracePt t="177996" x="1312863" y="3084513"/>
          <p14:tracePt t="178007" x="1350963" y="3071813"/>
          <p14:tracePt t="178012" x="1382713" y="3059113"/>
          <p14:tracePt t="178023" x="1414463" y="3040063"/>
          <p14:tracePt t="178030" x="1452563" y="3027363"/>
          <p14:tracePt t="178039" x="1490663" y="3014663"/>
          <p14:tracePt t="178046" x="1503363" y="3008313"/>
          <p14:tracePt t="178055" x="1522413" y="3001963"/>
          <p14:tracePt t="178065" x="1535113" y="2995613"/>
          <p14:tracePt t="178073" x="1541463" y="2995613"/>
          <p14:tracePt t="178081" x="1554163" y="2995613"/>
          <p14:tracePt t="178089" x="1566863" y="2995613"/>
          <p14:tracePt t="178096" x="1573213" y="2995613"/>
          <p14:tracePt t="178107" x="1585913" y="2995613"/>
          <p14:tracePt t="178115" x="1592263" y="2995613"/>
          <p14:tracePt t="178124" x="1606550" y="2995613"/>
          <p14:tracePt t="178131" x="1612900" y="2995613"/>
          <p14:tracePt t="178152" x="1619250" y="2995613"/>
          <p14:tracePt t="178159" x="1625600" y="2995613"/>
          <p14:tracePt t="178167" x="1631950" y="2995613"/>
          <p14:tracePt t="178175" x="1638300" y="2995613"/>
          <p14:tracePt t="178183" x="1644650" y="2989263"/>
          <p14:tracePt t="178244" x="1651000" y="2989263"/>
          <p14:tracePt t="178256" x="1657350" y="2995613"/>
          <p14:tracePt t="178265" x="1676400" y="3008313"/>
          <p14:tracePt t="178273" x="1689100" y="3021013"/>
          <p14:tracePt t="178281" x="1695450" y="3021013"/>
          <p14:tracePt t="178289" x="1701800" y="3021013"/>
          <p14:tracePt t="178297" x="1708150" y="3021013"/>
          <p14:tracePt t="178751" x="1714500" y="3027363"/>
          <p14:tracePt t="178759" x="1720850" y="3033713"/>
          <p14:tracePt t="178776" x="1733550" y="3040063"/>
          <p14:tracePt t="178785" x="1746250" y="3046413"/>
          <p14:tracePt t="178793" x="1752600" y="3046413"/>
          <p14:tracePt t="178802" x="1752600" y="3052763"/>
          <p14:tracePt t="178809" x="1758950" y="3052763"/>
          <p14:tracePt t="178817" x="1765300" y="3052763"/>
          <p14:tracePt t="178877" x="1771650" y="3052763"/>
          <p14:tracePt t="178885" x="1784350" y="3052763"/>
          <p14:tracePt t="178907" x="1790700" y="3052763"/>
          <p14:tracePt t="178915" x="1803400" y="3052763"/>
          <p14:tracePt t="178931" x="1809750" y="3052763"/>
          <p14:tracePt t="178939" x="1816100" y="3052763"/>
          <p14:tracePt t="179775" x="1835150" y="3059113"/>
          <p14:tracePt t="179782" x="1911350" y="3109913"/>
          <p14:tracePt t="179791" x="2019300" y="3141663"/>
          <p14:tracePt t="179800" x="2097088" y="3135313"/>
          <p14:tracePt t="179807" x="2128838" y="3135313"/>
          <p14:tracePt t="179816" x="2141538" y="3135313"/>
          <p14:tracePt t="179823" x="2147888" y="3148013"/>
          <p14:tracePt t="179831" x="2154238" y="3160713"/>
          <p14:tracePt t="179875" x="2154238" y="3154363"/>
          <p14:tracePt t="179887" x="2154238" y="3148013"/>
          <p14:tracePt t="179961" x="2160588" y="3148013"/>
          <p14:tracePt t="179985" x="2166938" y="3148013"/>
          <p14:tracePt t="180687" x="2179638" y="3148013"/>
          <p14:tracePt t="180694" x="2217738" y="3148013"/>
          <p14:tracePt t="180703" x="2281238" y="3154363"/>
          <p14:tracePt t="180711" x="2357438" y="3167063"/>
          <p14:tracePt t="180719" x="2427288" y="3179763"/>
          <p14:tracePt t="180726" x="2459038" y="3179763"/>
          <p14:tracePt t="180736" x="2484438" y="3179763"/>
          <p14:tracePt t="180742" x="2490788" y="3179763"/>
          <p14:tracePt t="180753" x="2503488" y="3179763"/>
          <p14:tracePt t="180769" x="2524125" y="3179763"/>
          <p14:tracePt t="180777" x="2555875" y="3186113"/>
          <p14:tracePt t="180785" x="2600325" y="3198813"/>
          <p14:tracePt t="180792" x="2644775" y="3198813"/>
          <p14:tracePt t="180802" x="2689225" y="3198813"/>
          <p14:tracePt t="180811" x="2720975" y="3198813"/>
          <p14:tracePt t="180819" x="2752725" y="3198813"/>
          <p14:tracePt t="180827" x="2771775" y="3198813"/>
          <p14:tracePt t="180836" x="2790825" y="3198813"/>
          <p14:tracePt t="180843" x="2835275" y="3198813"/>
          <p14:tracePt t="180853" x="2873375" y="3198813"/>
          <p14:tracePt t="180861" x="2943225" y="3205163"/>
          <p14:tracePt t="180869" x="3008313" y="3211513"/>
          <p14:tracePt t="180876" x="3084513" y="3219450"/>
          <p14:tracePt t="180887" x="3135313" y="3232150"/>
          <p14:tracePt t="180893" x="3192463" y="3232150"/>
          <p14:tracePt t="180902" x="3236913" y="3225800"/>
          <p14:tracePt t="180908" x="3275013" y="3225800"/>
          <p14:tracePt t="180918" x="3319463" y="3219450"/>
          <p14:tracePt t="180924" x="3344863" y="3211513"/>
          <p14:tracePt t="180934" x="3363913" y="3211513"/>
          <p14:tracePt t="180985" x="3370263" y="3205163"/>
          <p14:tracePt t="180993" x="3382963" y="3198813"/>
          <p14:tracePt t="181003" x="3382963" y="3186113"/>
          <p14:tracePt t="181008" x="3389313" y="3179763"/>
          <p14:tracePt t="181023" x="3395663" y="3173413"/>
          <p14:tracePt t="181035" x="3395663" y="3167063"/>
          <p14:tracePt t="181091" x="3389313" y="3160713"/>
          <p14:tracePt t="181099" x="3382963" y="3160713"/>
          <p14:tracePt t="181107" x="3376613" y="3154363"/>
          <p14:tracePt t="181115" x="3370263" y="3154363"/>
          <p14:tracePt t="181123" x="3332163" y="3148013"/>
          <p14:tracePt t="181131" x="3294063" y="3148013"/>
          <p14:tracePt t="181139" x="3249613" y="3141663"/>
          <p14:tracePt t="181147" x="3205163" y="3141663"/>
          <p14:tracePt t="181155" x="3186113" y="3141663"/>
          <p14:tracePt t="181161" x="3167063" y="3135313"/>
          <p14:tracePt t="181169" x="3160713" y="3128963"/>
          <p14:tracePt t="181176" x="3148013" y="3116263"/>
          <p14:tracePt t="181185" x="3135313" y="3109913"/>
          <p14:tracePt t="181193" x="3122613" y="3097213"/>
          <p14:tracePt t="181202" x="3116263" y="3090863"/>
          <p14:tracePt t="181208" x="3103563" y="3078163"/>
          <p14:tracePt t="181218" x="3090863" y="3071813"/>
          <p14:tracePt t="181225" x="3071813" y="3071813"/>
          <p14:tracePt t="181234" x="3052763" y="3065463"/>
          <p14:tracePt t="181241" x="3040063" y="3065463"/>
          <p14:tracePt t="181250" x="3021013" y="3059113"/>
          <p14:tracePt t="181257" x="3014663" y="3059113"/>
          <p14:tracePt t="181266" x="3001963" y="3052763"/>
          <p14:tracePt t="181273" x="2995613" y="3046413"/>
          <p14:tracePt t="181305" x="2995613" y="3040063"/>
          <p14:tracePt t="181319" x="3001963" y="3040063"/>
          <p14:tracePt t="181339" x="3001963" y="3033713"/>
          <p14:tracePt t="181576" x="2982913" y="3033713"/>
          <p14:tracePt t="181583" x="2968625" y="3027363"/>
          <p14:tracePt t="181591" x="2936875" y="3021013"/>
          <p14:tracePt t="181599" x="2879725" y="3014663"/>
          <p14:tracePt t="181607" x="2822575" y="2995613"/>
          <p14:tracePt t="181615" x="2778125" y="2982913"/>
          <p14:tracePt t="181623" x="2733675" y="2976563"/>
          <p14:tracePt t="181631" x="2701925" y="2976563"/>
          <p14:tracePt t="181639" x="2657475" y="2976563"/>
          <p14:tracePt t="181647" x="2638425" y="2976563"/>
          <p14:tracePt t="181655" x="2632075" y="2976563"/>
          <p14:tracePt t="181663" x="2625725" y="2976563"/>
          <p14:tracePt t="181687" x="2619375" y="2976563"/>
          <p14:tracePt t="181825" x="2613025" y="2976563"/>
          <p14:tracePt t="181833" x="2606675" y="2976563"/>
          <p14:tracePt t="181840" x="2600325" y="2976563"/>
          <p14:tracePt t="181855" x="2587625" y="2976563"/>
          <p14:tracePt t="181874" x="2581275" y="2976563"/>
          <p14:tracePt t="181889" x="2568575" y="2976563"/>
          <p14:tracePt t="181903" x="2562225" y="2976563"/>
          <p14:tracePt t="181919" x="2555875" y="2976563"/>
          <p14:tracePt t="181927" x="2549525" y="2976563"/>
          <p14:tracePt t="181935" x="2543175" y="2976563"/>
          <p14:tracePt t="181942" x="2536825" y="2976563"/>
          <p14:tracePt t="182815" x="2543175" y="2976563"/>
          <p14:tracePt t="182822" x="2587625" y="2976563"/>
          <p14:tracePt t="182832" x="2632075" y="2976563"/>
          <p14:tracePt t="182837" x="2651125" y="2982913"/>
          <p14:tracePt t="182845" x="2663825" y="2982913"/>
          <p14:tracePt t="182852" x="2676525" y="2982913"/>
          <p14:tracePt t="182861" x="2676525" y="2989263"/>
          <p14:tracePt t="183038" x="2695575" y="2989263"/>
          <p14:tracePt t="183047" x="2860675" y="2957513"/>
          <p14:tracePt t="183055" x="3059113" y="2906713"/>
          <p14:tracePt t="183063" x="3167063" y="2881313"/>
          <p14:tracePt t="183071" x="3268663" y="2862263"/>
          <p14:tracePt t="183079" x="3376613" y="2849563"/>
          <p14:tracePt t="183087" x="3454400" y="2836863"/>
          <p14:tracePt t="183095" x="3517900" y="2824163"/>
          <p14:tracePt t="183103" x="3556000" y="2805113"/>
          <p14:tracePt t="183111" x="3568700" y="2805113"/>
          <p14:tracePt t="183119" x="3568700" y="2798763"/>
          <p14:tracePt t="183151" x="3568700" y="2792413"/>
          <p14:tracePt t="183159" x="3575050" y="2784475"/>
          <p14:tracePt t="183207" x="3587750" y="2784475"/>
          <p14:tracePt t="183214" x="3625850" y="2784475"/>
          <p14:tracePt t="183222" x="3670300" y="2784475"/>
          <p14:tracePt t="183232" x="3689350" y="2798763"/>
          <p14:tracePt t="183239" x="3714750" y="2805113"/>
          <p14:tracePt t="183247" x="3727450" y="2805113"/>
          <p14:tracePt t="183255" x="3740150" y="2805113"/>
          <p14:tracePt t="183263" x="3765550" y="2805113"/>
          <p14:tracePt t="183273" x="3797300" y="2805113"/>
          <p14:tracePt t="183282" x="3848100" y="2792413"/>
          <p14:tracePt t="183289" x="3919538" y="2778125"/>
          <p14:tracePt t="183295" x="4002088" y="2765425"/>
          <p14:tracePt t="183305" x="4097338" y="2759075"/>
          <p14:tracePt t="183313" x="4192588" y="2740025"/>
          <p14:tracePt t="183322" x="4268788" y="2727325"/>
          <p14:tracePt t="183329" x="4325938" y="2708275"/>
          <p14:tracePt t="183337" x="4338638" y="2695575"/>
          <p14:tracePt t="183345" x="4338638" y="2689225"/>
          <p14:tracePt t="183371" x="4338638" y="2682875"/>
          <p14:tracePt t="183379" x="4319588" y="2676525"/>
          <p14:tracePt t="183387" x="4306888" y="2676525"/>
          <p14:tracePt t="183399" x="4300538" y="2676525"/>
          <p14:tracePt t="183406" x="4275138" y="2676525"/>
          <p14:tracePt t="183415" x="4237038" y="2682875"/>
          <p14:tracePt t="183422" x="4224338" y="2695575"/>
          <p14:tracePt t="183433" x="4198938" y="2701925"/>
          <p14:tracePt t="183438" x="4173538" y="2701925"/>
          <p14:tracePt t="183448" x="4154488" y="2701925"/>
          <p14:tracePt t="183455" x="4148138" y="2701925"/>
          <p14:tracePt t="183463" x="4135438" y="2701925"/>
          <p14:tracePt t="183479" x="4129088" y="2701925"/>
          <p14:tracePt t="183552" x="4154488" y="2689225"/>
          <p14:tracePt t="183560" x="4192588" y="2676525"/>
          <p14:tracePt t="183569" x="4224338" y="2670175"/>
          <p14:tracePt t="183577" x="4262438" y="2657475"/>
          <p14:tracePt t="183585" x="4294188" y="2651125"/>
          <p14:tracePt t="183593" x="4332288" y="2632075"/>
          <p14:tracePt t="183601" x="4352925" y="2625725"/>
          <p14:tracePt t="183609" x="4359275" y="2625725"/>
          <p14:tracePt t="183675" x="4352925" y="2625725"/>
          <p14:tracePt t="183682" x="4338638" y="2625725"/>
          <p14:tracePt t="183691" x="4294188" y="2632075"/>
          <p14:tracePt t="183699" x="4262438" y="2632075"/>
          <p14:tracePt t="183706" x="4249738" y="2638425"/>
          <p14:tracePt t="183716" x="4224338" y="2638425"/>
          <p14:tracePt t="183722" x="4217988" y="2638425"/>
          <p14:tracePt t="183805" x="4224338" y="2638425"/>
          <p14:tracePt t="183862" x="4230688" y="2638425"/>
          <p14:tracePt t="184518" x="4211638" y="2663825"/>
          <p14:tracePt t="184527" x="4154488" y="2714625"/>
          <p14:tracePt t="184535" x="4090988" y="2771775"/>
          <p14:tracePt t="184543" x="4027488" y="2836863"/>
          <p14:tracePt t="184551" x="3976688" y="2874963"/>
          <p14:tracePt t="184559" x="3938588" y="2900363"/>
          <p14:tracePt t="184567" x="3925888" y="2913063"/>
          <p14:tracePt t="184574" x="3913188" y="2919413"/>
          <p14:tracePt t="184583" x="3906838" y="2925763"/>
          <p14:tracePt t="184591" x="3894138" y="2925763"/>
          <p14:tracePt t="184597" x="3887788" y="2932113"/>
          <p14:tracePt t="184604" x="3879850" y="2944813"/>
          <p14:tracePt t="184613" x="3873500" y="2944813"/>
          <p14:tracePt t="184621" x="3867150" y="2951163"/>
          <p14:tracePt t="184629" x="3854450" y="2957513"/>
          <p14:tracePt t="184637" x="3841750" y="2970213"/>
          <p14:tracePt t="184645" x="3829050" y="2970213"/>
          <p14:tracePt t="184662" x="3816350" y="2970213"/>
          <p14:tracePt t="184669" x="3810000" y="2970213"/>
          <p14:tracePt t="184677" x="3790950" y="2970213"/>
          <p14:tracePt t="184685" x="3752850" y="2970213"/>
          <p14:tracePt t="184693" x="3708400" y="2982913"/>
          <p14:tracePt t="184701" x="3663950" y="2989263"/>
          <p14:tracePt t="184709" x="3619500" y="2989263"/>
          <p14:tracePt t="184717" x="3575050" y="2989263"/>
          <p14:tracePt t="184725" x="3549650" y="2989263"/>
          <p14:tracePt t="184733" x="3530600" y="2989263"/>
          <p14:tracePt t="184738" x="3511550" y="2989263"/>
          <p14:tracePt t="184747" x="3498850" y="2995613"/>
          <p14:tracePt t="184754" x="3479800" y="2995613"/>
          <p14:tracePt t="184763" x="3473450" y="3001963"/>
          <p14:tracePt t="184771" x="3454400" y="3001963"/>
          <p14:tracePt t="184779" x="3435350" y="3001963"/>
          <p14:tracePt t="184787" x="3408363" y="3014663"/>
          <p14:tracePt t="184795" x="3382963" y="3027363"/>
          <p14:tracePt t="184803" x="3363913" y="3033713"/>
          <p14:tracePt t="184812" x="3351213" y="3033713"/>
          <p14:tracePt t="184819" x="3338513" y="3033713"/>
          <p14:tracePt t="184827" x="3319463" y="3033713"/>
          <p14:tracePt t="184835" x="3313113" y="3033713"/>
          <p14:tracePt t="184843" x="3300413" y="3033713"/>
          <p14:tracePt t="184851" x="3287713" y="3027363"/>
          <p14:tracePt t="184905" x="3281363" y="3021013"/>
          <p14:tracePt t="184925" x="3275013" y="3014663"/>
          <p14:tracePt t="184953" x="3268663" y="3008313"/>
          <p14:tracePt t="184961" x="3268663" y="3001963"/>
          <p14:tracePt t="184969" x="3262313" y="3001963"/>
          <p14:tracePt t="185041" x="3255963" y="3001963"/>
          <p14:tracePt t="185331" x="3262313" y="3001963"/>
          <p14:tracePt t="185342" x="3268663" y="3001963"/>
          <p14:tracePt t="185397" x="3275013" y="3001963"/>
          <p14:tracePt t="185407" x="3287713" y="3001963"/>
          <p14:tracePt t="185415" x="3294063" y="3008313"/>
          <p14:tracePt t="185423" x="3300413" y="3014663"/>
          <p14:tracePt t="185432" x="3306763" y="3014663"/>
          <p14:tracePt t="185438" x="3313113" y="3021013"/>
          <p14:tracePt t="185447" x="3319463" y="3027363"/>
          <p14:tracePt t="185454" x="3325813" y="3027363"/>
          <p14:tracePt t="185463" x="3332163" y="3040063"/>
          <p14:tracePt t="185471" x="3338513" y="3046413"/>
          <p14:tracePt t="185479" x="3351213" y="3046413"/>
          <p14:tracePt t="185486" x="3357563" y="3052763"/>
          <p14:tracePt t="185503" x="3363913" y="3052763"/>
          <p14:tracePt t="185511" x="3370263" y="3052763"/>
          <p14:tracePt t="185519" x="3376613" y="3052763"/>
          <p14:tracePt t="185531" x="3382963" y="3052763"/>
          <p14:tracePt t="185550" x="3389313" y="3052763"/>
          <p14:tracePt t="185562" x="3395663" y="3052763"/>
          <p14:tracePt t="185755" x="3402013" y="3052763"/>
          <p14:tracePt t="185767" x="3408363" y="3052763"/>
          <p14:tracePt t="185782" x="3421063" y="3052763"/>
          <p14:tracePt t="185791" x="3427413" y="3052763"/>
          <p14:tracePt t="185806" x="3441700" y="3052763"/>
          <p14:tracePt t="185815" x="3448050" y="3052763"/>
          <p14:tracePt t="185823" x="3454400" y="3052763"/>
          <p14:tracePt t="185833" x="3467100" y="3052763"/>
          <p14:tracePt t="185841" x="3473450" y="3052763"/>
          <p14:tracePt t="185849" x="3486150" y="3059113"/>
          <p14:tracePt t="185856" x="3498850" y="3065463"/>
          <p14:tracePt t="185865" x="3505200" y="3071813"/>
          <p14:tracePt t="185872" x="3530600" y="3071813"/>
          <p14:tracePt t="185881" x="3587750" y="3084513"/>
          <p14:tracePt t="185889" x="3638550" y="3097213"/>
          <p14:tracePt t="185898" x="3651250" y="3097213"/>
          <p14:tracePt t="185905" x="3663950" y="3103563"/>
          <p14:tracePt t="185913" x="3670300" y="3103563"/>
          <p14:tracePt t="186030" x="3670300" y="3109913"/>
          <p14:tracePt t="186071" x="3689350" y="3109913"/>
          <p14:tracePt t="186078" x="3778250" y="3109913"/>
          <p14:tracePt t="186086" x="3887788" y="3090863"/>
          <p14:tracePt t="186096" x="3995738" y="3078163"/>
          <p14:tracePt t="186103" x="4059238" y="3059113"/>
          <p14:tracePt t="186112" x="4116388" y="3040063"/>
          <p14:tracePt t="186119" x="4173538" y="3027363"/>
          <p14:tracePt t="186127" x="4198938" y="3014663"/>
          <p14:tracePt t="186136" x="4205288" y="3001963"/>
          <p14:tracePt t="186143" x="4205288" y="2995613"/>
          <p14:tracePt t="186150" x="4198938" y="2982913"/>
          <p14:tracePt t="186159" x="4186238" y="2957513"/>
          <p14:tracePt t="186167" x="4173538" y="2932113"/>
          <p14:tracePt t="186175" x="4160838" y="2894013"/>
          <p14:tracePt t="186183" x="4148138" y="2862263"/>
          <p14:tracePt t="186191" x="4135438" y="2824163"/>
          <p14:tracePt t="186199" x="4129088" y="2798763"/>
          <p14:tracePt t="186207" x="4122738" y="2778125"/>
          <p14:tracePt t="186215" x="4116388" y="2771775"/>
          <p14:tracePt t="186222" x="4116388" y="2759075"/>
          <p14:tracePt t="186231" x="4110038" y="2746375"/>
          <p14:tracePt t="186238" x="4103688" y="2733675"/>
          <p14:tracePt t="186247" x="4090988" y="2727325"/>
          <p14:tracePt t="186254" x="4084638" y="2714625"/>
          <p14:tracePt t="186263" x="4078288" y="2708275"/>
          <p14:tracePt t="186270" x="4071938" y="2701925"/>
          <p14:tracePt t="186280" x="4065588" y="2701925"/>
          <p14:tracePt t="186299" x="4059238" y="2701925"/>
          <p14:tracePt t="186307" x="4052888" y="2689225"/>
          <p14:tracePt t="186315" x="4046538" y="2682875"/>
          <p14:tracePt t="186322" x="4040188" y="2682875"/>
          <p14:tracePt t="186339" x="4040188" y="2676525"/>
          <p14:tracePt t="186347" x="4040188" y="2663825"/>
          <p14:tracePt t="186355" x="4040188" y="2657475"/>
          <p14:tracePt t="186364" x="4052888" y="2651125"/>
          <p14:tracePt t="186369" x="4059238" y="2651125"/>
          <p14:tracePt t="186377" x="4065588" y="2644775"/>
          <p14:tracePt t="186386" x="4078288" y="2644775"/>
          <p14:tracePt t="186393" x="4103688" y="2644775"/>
          <p14:tracePt t="186401" x="4116388" y="2638425"/>
          <p14:tracePt t="186409" x="4135438" y="2632075"/>
          <p14:tracePt t="186417" x="4167188" y="2619375"/>
          <p14:tracePt t="186425" x="4205288" y="2613025"/>
          <p14:tracePt t="186433" x="4230688" y="2600325"/>
          <p14:tracePt t="186441" x="4249738" y="2593975"/>
          <p14:tracePt t="186449" x="4256088" y="2581275"/>
          <p14:tracePt t="186457" x="4262438" y="2581275"/>
          <p14:tracePt t="186465" x="4268788" y="2581275"/>
          <p14:tracePt t="186539" x="4262438" y="2581275"/>
          <p14:tracePt t="186547" x="4256088" y="2581275"/>
          <p14:tracePt t="186554" x="4237038" y="2593975"/>
          <p14:tracePt t="186563" x="4224338" y="2600325"/>
          <p14:tracePt t="186570" x="4217988" y="2600325"/>
          <p14:tracePt t="186580" x="4205288" y="2600325"/>
          <p14:tracePt t="186587" x="4198938" y="2606675"/>
          <p14:tracePt t="186677" x="4217988" y="2606675"/>
          <p14:tracePt t="186685" x="4224338" y="2606675"/>
          <p14:tracePt t="186697" x="4230688" y="2606675"/>
          <p14:tracePt t="186802" x="4224338" y="2606675"/>
          <p14:tracePt t="187359" x="4217988" y="2606675"/>
          <p14:tracePt t="188372" x="4211638" y="2606675"/>
          <p14:tracePt t="188381" x="4192588" y="2638425"/>
          <p14:tracePt t="188389" x="4141788" y="2701925"/>
          <p14:tracePt t="188397" x="4084638" y="2778125"/>
          <p14:tracePt t="188405" x="4033838" y="2836863"/>
          <p14:tracePt t="188412" x="3976688" y="2906713"/>
          <p14:tracePt t="188421" x="3906838" y="2976563"/>
          <p14:tracePt t="188429" x="3835400" y="3059113"/>
          <p14:tracePt t="188437" x="3771900" y="3128963"/>
          <p14:tracePt t="188445" x="3702050" y="3186113"/>
          <p14:tracePt t="188453" x="3632200" y="3251200"/>
          <p14:tracePt t="188459" x="3562350" y="3308350"/>
          <p14:tracePt t="188467" x="3505200" y="3359150"/>
          <p14:tracePt t="188475" x="3448050" y="3409950"/>
          <p14:tracePt t="188483" x="3382963" y="3460750"/>
          <p14:tracePt t="188492" x="3338513" y="3511550"/>
          <p14:tracePt t="188499" x="3287713" y="3543300"/>
          <p14:tracePt t="188508" x="3243263" y="3562350"/>
          <p14:tracePt t="188515" x="3192463" y="3581400"/>
          <p14:tracePt t="188523" x="3148013" y="3606800"/>
          <p14:tracePt t="188531" x="3109913" y="3619500"/>
          <p14:tracePt t="188539" x="3097213" y="3625850"/>
          <p14:tracePt t="188547" x="3084513" y="3632200"/>
          <p14:tracePt t="188599" x="3078163" y="3632200"/>
          <p14:tracePt t="188621" x="3078163" y="3638550"/>
          <p14:tracePt t="188629" x="3059113" y="3646488"/>
          <p14:tracePt t="188637" x="3033713" y="3652838"/>
          <p14:tracePt t="188645" x="2989263" y="3671888"/>
          <p14:tracePt t="188653" x="2936875" y="3684588"/>
          <p14:tracePt t="188661" x="2892425" y="3690938"/>
          <p14:tracePt t="188669" x="2841625" y="3703638"/>
          <p14:tracePt t="188677" x="2784475" y="3703638"/>
          <p14:tracePt t="188684" x="2720975" y="3709988"/>
          <p14:tracePt t="188693" x="2676525" y="3709988"/>
          <p14:tracePt t="188700" x="2644775" y="3716338"/>
          <p14:tracePt t="188709" x="2619375" y="3716338"/>
          <p14:tracePt t="188717" x="2613025" y="3716338"/>
          <p14:tracePt t="188725" x="2606675" y="3716338"/>
          <p14:tracePt t="188733" x="2600325" y="3716338"/>
          <p14:tracePt t="188769" x="2600325" y="3722688"/>
          <p14:tracePt t="188779" x="2593975" y="3722688"/>
          <p14:tracePt t="188787" x="2587625" y="3729038"/>
          <p14:tracePt t="188795" x="2581275" y="3729038"/>
          <p14:tracePt t="188803" x="2568575" y="3729038"/>
          <p14:tracePt t="188811" x="2555875" y="3729038"/>
          <p14:tracePt t="188819" x="2549525" y="3729038"/>
          <p14:tracePt t="188827" x="2536825" y="3716338"/>
          <p14:tracePt t="188834" x="2530475" y="3716338"/>
          <p14:tracePt t="188843" x="2530475" y="3709988"/>
          <p14:tracePt t="188850" x="2530475" y="3703638"/>
          <p14:tracePt t="188879" x="2524125" y="3697288"/>
          <p14:tracePt t="188954" x="2524125" y="3690938"/>
          <p14:tracePt t="190281" x="2530475" y="3697288"/>
          <p14:tracePt t="190286" x="2543175" y="3703638"/>
          <p14:tracePt t="190297" x="2549525" y="3703638"/>
          <p14:tracePt t="190305" x="2562225" y="3703638"/>
          <p14:tracePt t="190312" x="2574925" y="3703638"/>
          <p14:tracePt t="190321" x="2613025" y="3697288"/>
          <p14:tracePt t="190329" x="2670175" y="3684588"/>
          <p14:tracePt t="190337" x="2714625" y="3665538"/>
          <p14:tracePt t="190345" x="2771775" y="3652838"/>
          <p14:tracePt t="190353" x="2835275" y="3632200"/>
          <p14:tracePt t="190361" x="2905125" y="3619500"/>
          <p14:tracePt t="190368" x="2968625" y="3606800"/>
          <p14:tracePt t="190377" x="3021013" y="3606800"/>
          <p14:tracePt t="190384" x="3084513" y="3606800"/>
          <p14:tracePt t="190394" x="3192463" y="3600450"/>
          <p14:tracePt t="190400" x="3300413" y="3581400"/>
          <p14:tracePt t="190409" x="3382963" y="3562350"/>
          <p14:tracePt t="190416" x="3460750" y="3549650"/>
          <p14:tracePt t="190425" x="3505200" y="3530600"/>
          <p14:tracePt t="190433" x="3517900" y="3524250"/>
          <p14:tracePt t="190498" x="3511550" y="3524250"/>
          <p14:tracePt t="190518" x="3505200" y="3524250"/>
          <p14:tracePt t="190633" x="3498850" y="3524250"/>
          <p14:tracePt t="190765" x="3530600" y="3536950"/>
          <p14:tracePt t="190772" x="3587750" y="3543300"/>
          <p14:tracePt t="190781" x="3632200" y="3543300"/>
          <p14:tracePt t="190789" x="3663950" y="3549650"/>
          <p14:tracePt t="190797" x="3683000" y="3556000"/>
          <p14:tracePt t="190807" x="3695700" y="3556000"/>
          <p14:tracePt t="190815" x="3702050" y="3562350"/>
          <p14:tracePt t="190823" x="3714750" y="3562350"/>
          <p14:tracePt t="190831" x="3721100" y="3562350"/>
          <p14:tracePt t="190839" x="3733800" y="3562350"/>
          <p14:tracePt t="190845" x="3746500" y="3562350"/>
          <p14:tracePt t="190853" x="3752850" y="3568700"/>
          <p14:tracePt t="190861" x="3778250" y="3568700"/>
          <p14:tracePt t="190868" x="3822700" y="3575050"/>
          <p14:tracePt t="190877" x="3854450" y="3581400"/>
          <p14:tracePt t="190884" x="3873500" y="3587750"/>
          <p14:tracePt t="190893" x="3879850" y="3587750"/>
          <p14:tracePt t="190901" x="3894138" y="3587750"/>
          <p14:tracePt t="190909" x="3906838" y="3594100"/>
          <p14:tracePt t="190916" x="3913188" y="3594100"/>
          <p14:tracePt t="190925" x="3925888" y="3594100"/>
          <p14:tracePt t="190932" x="3932238" y="3594100"/>
          <p14:tracePt t="190942" x="3944938" y="3594100"/>
          <p14:tracePt t="190948" x="3963988" y="3594100"/>
          <p14:tracePt t="190957" x="3976688" y="3594100"/>
          <p14:tracePt t="190965" x="4008438" y="3594100"/>
          <p14:tracePt t="190973" x="4052888" y="3594100"/>
          <p14:tracePt t="190981" x="4084638" y="3594100"/>
          <p14:tracePt t="190989" x="4110038" y="3594100"/>
          <p14:tracePt t="190995" x="4122738" y="3600450"/>
          <p14:tracePt t="191003" x="4135438" y="3600450"/>
          <p14:tracePt t="191011" x="4148138" y="3600450"/>
          <p14:tracePt t="191019" x="4154488" y="3606800"/>
          <p14:tracePt t="191027" x="4160838" y="3606800"/>
          <p14:tracePt t="191034" x="4167188" y="3606800"/>
          <p14:tracePt t="191737" x="4167188" y="3613150"/>
          <p14:tracePt t="191748" x="4173538" y="3613150"/>
          <p14:tracePt t="191757" x="4224338" y="3606800"/>
          <p14:tracePt t="191764" x="4287838" y="3600450"/>
          <p14:tracePt t="191773" x="4352925" y="3600450"/>
          <p14:tracePt t="191781" x="4410075" y="3600450"/>
          <p14:tracePt t="191789" x="4448175" y="3600450"/>
          <p14:tracePt t="191798" x="4467225" y="3600450"/>
          <p14:tracePt t="191805" x="4479925" y="3600450"/>
          <p14:tracePt t="191811" x="4486275" y="3606800"/>
          <p14:tracePt t="191819" x="4492625" y="3606800"/>
          <p14:tracePt t="191831" x="4498975" y="3606800"/>
          <p14:tracePt t="192316" x="4518025" y="3632200"/>
          <p14:tracePt t="192324" x="4575175" y="3690938"/>
          <p14:tracePt t="192332" x="4632325" y="3716338"/>
          <p14:tracePt t="192341" x="4676775" y="3735388"/>
          <p14:tracePt t="192348" x="4733925" y="3748088"/>
          <p14:tracePt t="192357" x="4778375" y="3767138"/>
          <p14:tracePt t="192364" x="4830763" y="3798888"/>
          <p14:tracePt t="192371" x="4875213" y="3830638"/>
          <p14:tracePt t="192379" x="4919663" y="3843338"/>
          <p14:tracePt t="192387" x="4951413" y="3862388"/>
          <p14:tracePt t="192394" x="4957763" y="3875088"/>
          <p14:tracePt t="192403" x="4970463" y="3887788"/>
          <p14:tracePt t="192411" x="4983163" y="3887788"/>
          <p14:tracePt t="192419" x="4995863" y="3894138"/>
          <p14:tracePt t="192427" x="5008563" y="3906838"/>
          <p14:tracePt t="192435" x="5027613" y="3919538"/>
          <p14:tracePt t="192443" x="5059363" y="3944938"/>
          <p14:tracePt t="192451" x="5084763" y="3963988"/>
          <p14:tracePt t="192459" x="5122863" y="3983038"/>
          <p14:tracePt t="192466" x="5160963" y="4008438"/>
          <p14:tracePt t="192475" x="5205413" y="4021138"/>
          <p14:tracePt t="192482" x="5249863" y="4040188"/>
          <p14:tracePt t="192491" x="5276850" y="4046538"/>
          <p14:tracePt t="192498" x="5295900" y="4059238"/>
          <p14:tracePt t="192505" x="5302250" y="4059238"/>
          <p14:tracePt t="192513" x="5327650" y="4065588"/>
          <p14:tracePt t="192521" x="5384800" y="4079875"/>
          <p14:tracePt t="192530" x="5448300" y="4098925"/>
          <p14:tracePt t="192537" x="5524500" y="4111625"/>
          <p14:tracePt t="192545" x="5613400" y="4130675"/>
          <p14:tracePt t="192553" x="5695950" y="4149725"/>
          <p14:tracePt t="192561" x="5786438" y="4162425"/>
          <p14:tracePt t="192569" x="5868988" y="4181475"/>
          <p14:tracePt t="192577" x="5945188" y="4187825"/>
          <p14:tracePt t="192585" x="6008688" y="4200525"/>
          <p14:tracePt t="192593" x="6053138" y="4200525"/>
          <p14:tracePt t="192601" x="6084888" y="4200525"/>
          <p14:tracePt t="192609" x="6129338" y="4200525"/>
          <p14:tracePt t="192616" x="6161088" y="4200525"/>
          <p14:tracePt t="192625" x="6207125" y="4200525"/>
          <p14:tracePt t="192632" x="6264275" y="4200525"/>
          <p14:tracePt t="192640" x="6315075" y="4200525"/>
          <p14:tracePt t="192647" x="6378575" y="4200525"/>
          <p14:tracePt t="192655" x="6442075" y="4200525"/>
          <p14:tracePt t="192663" x="6499225" y="4187825"/>
          <p14:tracePt t="192672" x="6543675" y="4187825"/>
          <p14:tracePt t="192679" x="6594475" y="4187825"/>
          <p14:tracePt t="192687" x="6646863" y="4187825"/>
          <p14:tracePt t="192695" x="6710363" y="4187825"/>
          <p14:tracePt t="192703" x="6767513" y="4181475"/>
          <p14:tracePt t="192711" x="6818313" y="4181475"/>
          <p14:tracePt t="192719" x="6875463" y="4175125"/>
          <p14:tracePt t="192727" x="6919913" y="4156075"/>
          <p14:tracePt t="192735" x="6958013" y="4143375"/>
          <p14:tracePt t="192743" x="6983413" y="4130675"/>
          <p14:tracePt t="192751" x="6996113" y="4117975"/>
          <p14:tracePt t="192817" x="7002463" y="4098925"/>
          <p14:tracePt t="192825" x="7015163" y="4073525"/>
          <p14:tracePt t="192835" x="7027863" y="4027488"/>
          <p14:tracePt t="192841" x="7040563" y="3983038"/>
          <p14:tracePt t="192848" x="7059613" y="3944938"/>
          <p14:tracePt t="192857" x="7072313" y="3906838"/>
          <p14:tracePt t="192864" x="7085013" y="3862388"/>
          <p14:tracePt t="192873" x="7105650" y="3817938"/>
          <p14:tracePt t="192881" x="7118350" y="3773488"/>
          <p14:tracePt t="192889" x="7131050" y="3754438"/>
          <p14:tracePt t="192897" x="7137400" y="3735388"/>
          <p14:tracePt t="192906" x="7143750" y="3735388"/>
          <p14:tracePt t="192913" x="7143750" y="3729038"/>
          <p14:tracePt t="193031" x="7156450" y="3709988"/>
          <p14:tracePt t="193042" x="7213600" y="3671888"/>
          <p14:tracePt t="193050" x="7302500" y="3652838"/>
          <p14:tracePt t="193056" x="7404100" y="3646488"/>
          <p14:tracePt t="193068" x="7537450" y="3632200"/>
          <p14:tracePt t="193073" x="7685088" y="3613150"/>
          <p14:tracePt t="193080" x="7888288" y="3587750"/>
          <p14:tracePt t="193090" x="8099425" y="3549650"/>
          <p14:tracePt t="193096" x="8251825" y="3511550"/>
          <p14:tracePt t="193106" x="8334375" y="3473450"/>
          <p14:tracePt t="193113" x="8404225" y="3441700"/>
          <p14:tracePt t="193122" x="8455025" y="3390900"/>
          <p14:tracePt t="193130" x="8501063" y="3340100"/>
          <p14:tracePt t="193137" x="8539163" y="3276600"/>
          <p14:tracePt t="193145" x="8570913" y="3192463"/>
          <p14:tracePt t="193153" x="8589963" y="3109913"/>
          <p14:tracePt t="193161" x="8609013" y="3001963"/>
          <p14:tracePt t="193169" x="8615363" y="2868613"/>
          <p14:tracePt t="193177" x="8615363" y="2733675"/>
          <p14:tracePt t="193185" x="8602663" y="2619375"/>
          <p14:tracePt t="193193" x="8583613" y="2511425"/>
          <p14:tracePt t="193201" x="8564563" y="2441575"/>
          <p14:tracePt t="193209" x="8520113" y="2378075"/>
          <p14:tracePt t="193217" x="8475663" y="2293938"/>
          <p14:tracePt t="193223" x="8423275" y="2224088"/>
          <p14:tracePt t="193230" x="8372475" y="2160588"/>
          <p14:tracePt t="193240" x="8302625" y="2109788"/>
          <p14:tracePt t="193247" x="8232775" y="2052638"/>
          <p14:tracePt t="193256" x="8162925" y="2001838"/>
          <p14:tracePt t="193263" x="8105775" y="1963738"/>
          <p14:tracePt t="193272" x="8061325" y="1944688"/>
          <p14:tracePt t="193279" x="8035925" y="1931988"/>
          <p14:tracePt t="193288" x="8023225" y="1924050"/>
          <p14:tracePt t="193295" x="8016875" y="1924050"/>
          <p14:tracePt t="196601" x="8004175" y="1976438"/>
          <p14:tracePt t="196606" x="8016875" y="2185988"/>
          <p14:tracePt t="196615" x="8086725" y="2511425"/>
          <p14:tracePt t="196623" x="8175625" y="2792413"/>
          <p14:tracePt t="196631" x="8239125" y="3008313"/>
          <p14:tracePt t="196638" x="8289925" y="3148013"/>
          <p14:tracePt t="196647" x="8315325" y="3251200"/>
          <p14:tracePt t="196655" x="8334375" y="3340100"/>
          <p14:tracePt t="196662" x="8334375" y="3403600"/>
          <p14:tracePt t="196671" x="8334375" y="3467100"/>
          <p14:tracePt t="196679" x="8296275" y="3536950"/>
          <p14:tracePt t="196687" x="8258175" y="3606800"/>
          <p14:tracePt t="196694" x="8201025" y="3684588"/>
          <p14:tracePt t="196704" x="8150225" y="3754438"/>
          <p14:tracePt t="196710" x="8099425" y="3824288"/>
          <p14:tracePt t="196869" x="7416800" y="4710113"/>
          <p14:tracePt t="196876" x="7397750" y="4710113"/>
          <p14:tracePt t="196883" x="7378700" y="4716463"/>
          <p14:tracePt t="196893" x="7366000" y="4729163"/>
          <p14:tracePt t="196899" x="7340600" y="4741863"/>
          <p14:tracePt t="196908" x="7289800" y="4754563"/>
          <p14:tracePt t="196914" x="7264400" y="4767263"/>
          <p14:tracePt t="196923" x="7251700" y="4773613"/>
          <p14:tracePt t="196931" x="7239000" y="4773613"/>
          <p14:tracePt t="196939" x="7226300" y="4773613"/>
          <p14:tracePt t="196955" x="7213600" y="4773613"/>
          <p14:tracePt t="196962" x="7207250" y="4773613"/>
          <p14:tracePt t="196971" x="7194550" y="4773613"/>
          <p14:tracePt t="196978" x="7181850" y="4773613"/>
          <p14:tracePt t="196987" x="7175500" y="4773613"/>
          <p14:tracePt t="196994" x="7162800" y="4773613"/>
          <p14:tracePt t="197003" x="7150100" y="4773613"/>
          <p14:tracePt t="197010" x="7131050" y="4773613"/>
          <p14:tracePt t="197017" x="7085013" y="4779963"/>
          <p14:tracePt t="197025" x="7040563" y="4786313"/>
          <p14:tracePt t="197033" x="6996113" y="4792663"/>
          <p14:tracePt t="197041" x="6951663" y="4799013"/>
          <p14:tracePt t="197049" x="6888163" y="4818063"/>
          <p14:tracePt t="197057" x="6843713" y="4824413"/>
          <p14:tracePt t="197065" x="6799263" y="4830763"/>
          <p14:tracePt t="197073" x="6761163" y="4843463"/>
          <p14:tracePt t="197081" x="6735763" y="4843463"/>
          <p14:tracePt t="197089" x="6723063" y="4843463"/>
          <p14:tracePt t="197097" x="6710363" y="4843463"/>
          <p14:tracePt t="197105" x="6697663" y="4843463"/>
          <p14:tracePt t="197113" x="6691313" y="4843463"/>
          <p14:tracePt t="197121" x="6672263" y="4830763"/>
          <p14:tracePt t="197128" x="6640513" y="4824413"/>
          <p14:tracePt t="197137" x="6607175" y="4811713"/>
          <p14:tracePt t="197144" x="6594475" y="4799013"/>
          <p14:tracePt t="197154" x="6569075" y="4786313"/>
          <p14:tracePt t="197159" x="6530975" y="4767263"/>
          <p14:tracePt t="197168" x="6492875" y="4748213"/>
          <p14:tracePt t="197175" x="6448425" y="4722813"/>
          <p14:tracePt t="197183" x="6378575" y="4691063"/>
          <p14:tracePt t="197191" x="6302375" y="4659313"/>
          <p14:tracePt t="197199" x="6238875" y="4640263"/>
          <p14:tracePt t="197207" x="6161088" y="4640263"/>
          <p14:tracePt t="197215" x="6097588" y="4633913"/>
          <p14:tracePt t="197222" x="6021388" y="4608513"/>
          <p14:tracePt t="197231" x="5951538" y="4570413"/>
          <p14:tracePt t="197239" x="5907088" y="4557713"/>
          <p14:tracePt t="197246" x="5849938" y="4538663"/>
          <p14:tracePt t="197255" x="5792788" y="4532313"/>
          <p14:tracePt t="197262" x="5729288" y="4519613"/>
          <p14:tracePt t="197271" x="5664200" y="4506913"/>
          <p14:tracePt t="197278" x="5607050" y="4498975"/>
          <p14:tracePt t="197287" x="5562600" y="4492625"/>
          <p14:tracePt t="197293" x="5518150" y="4486275"/>
          <p14:tracePt t="197301" x="5486400" y="4473575"/>
          <p14:tracePt t="197309" x="5435600" y="4454525"/>
          <p14:tracePt t="197317" x="5391150" y="4441825"/>
          <p14:tracePt t="197326" x="5346700" y="4422775"/>
          <p14:tracePt t="197333" x="5302250" y="4403725"/>
          <p14:tracePt t="197341" x="5230813" y="4365625"/>
          <p14:tracePt t="197349" x="5173663" y="4340225"/>
          <p14:tracePt t="197357" x="5103813" y="4308475"/>
          <p14:tracePt t="197365" x="5040313" y="4295775"/>
          <p14:tracePt t="197373" x="4951413" y="4251325"/>
          <p14:tracePt t="197381" x="4875213" y="4225925"/>
          <p14:tracePt t="197389" x="4791075" y="4200525"/>
          <p14:tracePt t="197397" x="4689475" y="4181475"/>
          <p14:tracePt t="197405" x="4587875" y="4162425"/>
          <p14:tracePt t="197412" x="4479925" y="4143375"/>
          <p14:tracePt t="197421" x="4371975" y="4137025"/>
          <p14:tracePt t="197428" x="4268788" y="4137025"/>
          <p14:tracePt t="197435" x="4192588" y="4143375"/>
          <p14:tracePt t="197443" x="4097338" y="4162425"/>
          <p14:tracePt t="197452" x="4008438" y="4175125"/>
          <p14:tracePt t="197459" x="3932238" y="4181475"/>
          <p14:tracePt t="197467" x="3867150" y="4181475"/>
          <p14:tracePt t="197476" x="3816350" y="4181475"/>
          <p14:tracePt t="197483" x="3759200" y="4181475"/>
          <p14:tracePt t="197491" x="3714750" y="4162425"/>
          <p14:tracePt t="197499" x="3670300" y="4149725"/>
          <p14:tracePt t="197506" x="3625850" y="4130675"/>
          <p14:tracePt t="197515" x="3575050" y="4117975"/>
          <p14:tracePt t="197523" x="3543300" y="4105275"/>
          <p14:tracePt t="197531" x="3517900" y="4092575"/>
          <p14:tracePt t="197539" x="3492500" y="4086225"/>
          <p14:tracePt t="197547" x="3479800" y="4079875"/>
          <p14:tracePt t="197555" x="3467100" y="4073525"/>
          <p14:tracePt t="197563" x="3460750" y="4073525"/>
          <p14:tracePt t="197569" x="3448050" y="4065588"/>
          <p14:tracePt t="197576" x="3441700" y="4065588"/>
          <p14:tracePt t="197585" x="3421063" y="4065588"/>
          <p14:tracePt t="197593" x="3408363" y="4059238"/>
          <p14:tracePt t="197602" x="3402013" y="4059238"/>
          <p14:tracePt t="197609" x="3389313" y="4059238"/>
          <p14:tracePt t="197617" x="3376613" y="4059238"/>
          <p14:tracePt t="197625" x="3370263" y="4065588"/>
          <p14:tracePt t="197633" x="3351213" y="4065588"/>
          <p14:tracePt t="197641" x="3338513" y="4065588"/>
          <p14:tracePt t="197727" x="3344863" y="4065588"/>
          <p14:tracePt t="197737" x="3351213" y="4065588"/>
          <p14:tracePt t="197747" x="3376613" y="4065588"/>
          <p14:tracePt t="197755" x="3408363" y="4065588"/>
          <p14:tracePt t="197763" x="3448050" y="4073525"/>
          <p14:tracePt t="197772" x="3492500" y="4086225"/>
          <p14:tracePt t="197779" x="3543300" y="4092575"/>
          <p14:tracePt t="197787" x="3587750" y="4098925"/>
          <p14:tracePt t="197794" x="3644900" y="4098925"/>
          <p14:tracePt t="197803" x="3683000" y="4098925"/>
          <p14:tracePt t="197810" x="3727450" y="4098925"/>
          <p14:tracePt t="197819" x="3746500" y="4105275"/>
          <p14:tracePt t="197826" x="3765550" y="4111625"/>
          <p14:tracePt t="197835" x="3784600" y="4111625"/>
          <p14:tracePt t="197842" x="3803650" y="4117975"/>
          <p14:tracePt t="197852" x="3822700" y="4124325"/>
          <p14:tracePt t="197858" x="3835400" y="4124325"/>
          <p14:tracePt t="197867" x="3841750" y="4130675"/>
          <p14:tracePt t="197875" x="3854450" y="4130675"/>
          <p14:tracePt t="197881" x="3867150" y="4130675"/>
          <p14:tracePt t="197892" x="3873500" y="4130675"/>
          <p14:tracePt t="197897" x="3887788" y="4137025"/>
          <p14:tracePt t="197905" x="3913188" y="4143375"/>
          <p14:tracePt t="197913" x="3932238" y="4143375"/>
          <p14:tracePt t="197921" x="3957638" y="4149725"/>
          <p14:tracePt t="197929" x="3995738" y="4156075"/>
          <p14:tracePt t="197937" x="4027488" y="4156075"/>
          <p14:tracePt t="197945" x="4071938" y="4156075"/>
          <p14:tracePt t="197953" x="4110038" y="4156075"/>
          <p14:tracePt t="197960" x="4154488" y="4156075"/>
          <p14:tracePt t="197969" x="4198938" y="4149725"/>
          <p14:tracePt t="197976" x="4256088" y="4130675"/>
          <p14:tracePt t="197985" x="4300538" y="4124325"/>
          <p14:tracePt t="197992" x="4346575" y="4111625"/>
          <p14:tracePt t="198002" x="4391025" y="4105275"/>
          <p14:tracePt t="198009" x="4435475" y="4105275"/>
          <p14:tracePt t="198015" x="4473575" y="4098925"/>
          <p14:tracePt t="198023" x="4505325" y="4086225"/>
          <p14:tracePt t="198031" x="4537075" y="4086225"/>
          <p14:tracePt t="198039" x="4575175" y="4079875"/>
          <p14:tracePt t="198047" x="4594225" y="4079875"/>
          <p14:tracePt t="198055" x="4619625" y="4079875"/>
          <p14:tracePt t="198062" x="4638675" y="4079875"/>
          <p14:tracePt t="198071" x="4645025" y="4079875"/>
          <p14:tracePt t="198079" x="4664075" y="4079875"/>
          <p14:tracePt t="198087" x="4689475" y="4079875"/>
          <p14:tracePt t="198095" x="4721225" y="4079875"/>
          <p14:tracePt t="198103" x="4765675" y="4079875"/>
          <p14:tracePt t="198111" x="4797425" y="4086225"/>
          <p14:tracePt t="198118" x="4843463" y="4086225"/>
          <p14:tracePt t="198127" x="4894263" y="4086225"/>
          <p14:tracePt t="198135" x="4938713" y="4098925"/>
          <p14:tracePt t="198142" x="4995863" y="4111625"/>
          <p14:tracePt t="198149" x="5040313" y="4117975"/>
          <p14:tracePt t="198157" x="5084763" y="4137025"/>
          <p14:tracePt t="198165" x="5141913" y="4149725"/>
          <p14:tracePt t="198173" x="5186363" y="4156075"/>
          <p14:tracePt t="198181" x="5243513" y="4175125"/>
          <p14:tracePt t="198190" x="5302250" y="4181475"/>
          <p14:tracePt t="198197" x="5346700" y="4200525"/>
          <p14:tracePt t="198205" x="5391150" y="4206875"/>
          <p14:tracePt t="198213" x="5435600" y="4219575"/>
          <p14:tracePt t="198221" x="5480050" y="4225925"/>
          <p14:tracePt t="198229" x="5524500" y="4225925"/>
          <p14:tracePt t="198237" x="5568950" y="4232275"/>
          <p14:tracePt t="198244" x="5613400" y="4232275"/>
          <p14:tracePt t="198253" x="5664200" y="4232275"/>
          <p14:tracePt t="198260" x="5722938" y="4244975"/>
          <p14:tracePt t="198269" x="5767388" y="4251325"/>
          <p14:tracePt t="198276" x="5830888" y="4257675"/>
          <p14:tracePt t="198285" x="5913438" y="4276725"/>
          <p14:tracePt t="198291" x="6021388" y="4295775"/>
          <p14:tracePt t="198299" x="6129338" y="4302125"/>
          <p14:tracePt t="198307" x="6245225" y="4308475"/>
          <p14:tracePt t="198315" x="6378575" y="4327525"/>
          <p14:tracePt t="198322" x="6486525" y="4346575"/>
          <p14:tracePt t="198331" x="6594475" y="4359275"/>
          <p14:tracePt t="198339" x="6691313" y="4365625"/>
          <p14:tracePt t="198347" x="6792913" y="4371975"/>
          <p14:tracePt t="198355" x="6881813" y="4371975"/>
          <p14:tracePt t="198363" x="6951663" y="4371975"/>
          <p14:tracePt t="198371" x="7021513" y="4371975"/>
          <p14:tracePt t="198379" x="7085013" y="4371975"/>
          <p14:tracePt t="198387" x="7150100" y="4371975"/>
          <p14:tracePt t="198394" x="7200900" y="4371975"/>
          <p14:tracePt t="198403" x="7245350" y="4371975"/>
          <p14:tracePt t="198411" x="7277100" y="4371975"/>
          <p14:tracePt t="198419" x="7296150" y="4365625"/>
          <p14:tracePt t="198425" x="7302500" y="4365625"/>
          <p14:tracePt t="198433" x="7315200" y="4365625"/>
          <p14:tracePt t="198713" x="7315200" y="4359275"/>
          <p14:tracePt t="199917" x="7283450" y="4359275"/>
          <p14:tracePt t="199925" x="7194550" y="4365625"/>
          <p14:tracePt t="199933" x="7124700" y="4365625"/>
          <p14:tracePt t="199941" x="7053263" y="4371975"/>
          <p14:tracePt t="199949" x="6983413" y="4371975"/>
          <p14:tracePt t="199958" x="6913563" y="4359275"/>
          <p14:tracePt t="199965" x="6875463" y="4359275"/>
          <p14:tracePt t="199974" x="6856413" y="4359275"/>
          <p14:tracePt t="199979" x="6831013" y="4359275"/>
          <p14:tracePt t="199987" x="6805613" y="4359275"/>
          <p14:tracePt t="199995" x="6773863" y="4359275"/>
          <p14:tracePt t="200003" x="6723063" y="4359275"/>
          <p14:tracePt t="200011" x="6678613" y="4359275"/>
          <p14:tracePt t="200019" x="6634163" y="4359275"/>
          <p14:tracePt t="200027" x="6581775" y="4359275"/>
          <p14:tracePt t="200035" x="6518275" y="4346575"/>
          <p14:tracePt t="200042" x="6454775" y="4340225"/>
          <p14:tracePt t="200051" x="6384925" y="4333875"/>
          <p14:tracePt t="200058" x="6289675" y="4314825"/>
          <p14:tracePt t="200067" x="6207125" y="4295775"/>
          <p14:tracePt t="200074" x="6110288" y="4283075"/>
          <p14:tracePt t="200083" x="6008688" y="4264025"/>
          <p14:tracePt t="200090" x="5907088" y="4244975"/>
          <p14:tracePt t="200099" x="5805488" y="4225925"/>
          <p14:tracePt t="200107" x="5722938" y="4206875"/>
          <p14:tracePt t="200113" x="5657850" y="4194175"/>
          <p14:tracePt t="200122" x="5588000" y="4175125"/>
          <p14:tracePt t="200129" x="5524500" y="4162425"/>
          <p14:tracePt t="200137" x="5429250" y="4137025"/>
          <p14:tracePt t="200145" x="5327650" y="4105275"/>
          <p14:tracePt t="200153" x="5230813" y="4059238"/>
          <p14:tracePt t="200161" x="5154613" y="4027488"/>
          <p14:tracePt t="200169" x="5053013" y="3989388"/>
          <p14:tracePt t="200177" x="4976813" y="3957638"/>
          <p14:tracePt t="200185" x="4894263" y="3938588"/>
          <p14:tracePt t="200192" x="4791075" y="3919538"/>
          <p14:tracePt t="200201" x="4695825" y="3906838"/>
          <p14:tracePt t="200209" x="4632325" y="3887788"/>
          <p14:tracePt t="200218" x="4562475" y="3875088"/>
          <p14:tracePt t="200225" x="4498975" y="3856038"/>
          <p14:tracePt t="200233" x="4435475" y="3836988"/>
          <p14:tracePt t="200241" x="4378325" y="3836988"/>
          <p14:tracePt t="200247" x="4338638" y="3836988"/>
          <p14:tracePt t="200255" x="4294188" y="3843338"/>
          <p14:tracePt t="200263" x="4275138" y="3849688"/>
          <p14:tracePt t="200271" x="4262438" y="3849688"/>
          <p14:tracePt t="200279" x="4249738" y="3856038"/>
          <p14:tracePt t="200287" x="4243388" y="3862388"/>
          <p14:tracePt t="200295" x="4237038" y="3862388"/>
          <p14:tracePt t="200303" x="4230688" y="3868738"/>
          <p14:tracePt t="200311" x="4224338" y="3868738"/>
          <p14:tracePt t="200319" x="4211638" y="3875088"/>
          <p14:tracePt t="200326" x="4205288" y="3875088"/>
          <p14:tracePt t="200335" x="4205288" y="3881438"/>
          <p14:tracePt t="200342" x="4192588" y="3887788"/>
          <p14:tracePt t="200351" x="4179888" y="3894138"/>
          <p14:tracePt t="200358" x="4173538" y="3900488"/>
          <p14:tracePt t="200367" x="4160838" y="3906838"/>
          <p14:tracePt t="200375" x="4148138" y="3919538"/>
          <p14:tracePt t="200383" x="4135438" y="3932238"/>
          <p14:tracePt t="200390" x="4129088" y="3944938"/>
          <p14:tracePt t="200397" x="4116388" y="3951288"/>
          <p14:tracePt t="200405" x="4103688" y="3963988"/>
          <p14:tracePt t="200413" x="4090988" y="3983038"/>
          <p14:tracePt t="200421" x="4078288" y="3995738"/>
          <p14:tracePt t="200429" x="4071938" y="4014788"/>
          <p14:tracePt t="200437" x="4059238" y="4021138"/>
          <p14:tracePt t="200445" x="4052888" y="4021138"/>
          <p14:tracePt t="200493" x="4040188" y="4014788"/>
          <p14:tracePt t="200501" x="4033838" y="4008438"/>
          <p14:tracePt t="200508" x="4021138" y="3995738"/>
          <p14:tracePt t="200517" x="4008438" y="3989388"/>
          <p14:tracePt t="200523" x="3989388" y="3976688"/>
          <p14:tracePt t="200533" x="3983038" y="3963988"/>
          <p14:tracePt t="200539" x="3970338" y="3951288"/>
          <p14:tracePt t="200547" x="3957638" y="3944938"/>
          <p14:tracePt t="200555" x="3944938" y="3944938"/>
          <p14:tracePt t="200563" x="3938588" y="3938588"/>
          <p14:tracePt t="200571" x="3925888" y="3925888"/>
          <p14:tracePt t="200579" x="3913188" y="3925888"/>
          <p14:tracePt t="200587" x="3906838" y="3919538"/>
          <p14:tracePt t="200595" x="3900488" y="3919538"/>
          <p14:tracePt t="200603" x="3894138" y="3913188"/>
          <p14:tracePt t="200698" x="3887788" y="3913188"/>
          <p14:tracePt t="201111" x="3887788" y="3919538"/>
          <p14:tracePt t="201118" x="3894138" y="3925888"/>
          <p14:tracePt t="201127" x="3900488" y="3925888"/>
          <p14:tracePt t="201134" x="3900488" y="3932238"/>
          <p14:tracePt t="201143" x="3906838" y="3938588"/>
          <p14:tracePt t="201151" x="3913188" y="3938588"/>
          <p14:tracePt t="201158" x="3913188" y="3944938"/>
          <p14:tracePt t="201310" x="3919538" y="3951288"/>
          <p14:tracePt t="201321" x="3925888" y="3951288"/>
          <p14:tracePt t="201329" x="3932238" y="3957638"/>
          <p14:tracePt t="201336" x="3938588" y="3970338"/>
          <p14:tracePt t="201345" x="3951288" y="3983038"/>
          <p14:tracePt t="201352" x="3963988" y="3983038"/>
          <p14:tracePt t="201361" x="3976688" y="3995738"/>
          <p14:tracePt t="201367" x="4021138" y="4014788"/>
          <p14:tracePt t="201374" x="4084638" y="4027488"/>
          <p14:tracePt t="201383" x="4154488" y="4033838"/>
          <p14:tracePt t="201390" x="4224338" y="4033838"/>
          <p14:tracePt t="201399" x="4300538" y="4033838"/>
          <p14:tracePt t="201406" x="4378325" y="4033838"/>
          <p14:tracePt t="201415" x="4441825" y="4027488"/>
          <p14:tracePt t="201422" x="4492625" y="4027488"/>
          <p14:tracePt t="201432" x="4537075" y="4027488"/>
          <p14:tracePt t="201439" x="4568825" y="4027488"/>
          <p14:tracePt t="201447" x="4581525" y="4027488"/>
          <p14:tracePt t="201455" x="4587875" y="4027488"/>
          <p14:tracePt t="201555" x="4594225" y="4027488"/>
          <p14:tracePt t="201566" x="4600575" y="4027488"/>
          <p14:tracePt t="201574" x="4619625" y="4027488"/>
          <p14:tracePt t="201581" x="4645025" y="4027488"/>
          <p14:tracePt t="201590" x="4676775" y="4027488"/>
          <p14:tracePt t="201597" x="4702175" y="4027488"/>
          <p14:tracePt t="201605" x="4733925" y="4027488"/>
          <p14:tracePt t="201613" x="4752975" y="4027488"/>
          <p14:tracePt t="201622" x="4791075" y="4027488"/>
          <p14:tracePt t="201629" x="4811713" y="4027488"/>
          <p14:tracePt t="201638" x="4824413" y="4021138"/>
          <p14:tracePt t="201643" x="4837113" y="4014788"/>
          <p14:tracePt t="201651" x="4843463" y="4014788"/>
          <p14:tracePt t="201667" x="4849813" y="4014788"/>
          <p14:tracePt t="201679" x="4856163" y="4014788"/>
          <p14:tracePt t="201809" x="4862513" y="4014788"/>
          <p14:tracePt t="203749" x="4856163" y="4021138"/>
          <p14:tracePt t="203756" x="4791075" y="4073525"/>
          <p14:tracePt t="203764" x="4733925" y="4105275"/>
          <p14:tracePt t="203772" x="4676775" y="4130675"/>
          <p14:tracePt t="203781" x="4619625" y="4156075"/>
          <p14:tracePt t="203788" x="4575175" y="4175125"/>
          <p14:tracePt t="203797" x="4543425" y="4181475"/>
          <p14:tracePt t="203804" x="4511675" y="4181475"/>
          <p14:tracePt t="203813" x="4498975" y="4181475"/>
          <p14:tracePt t="203820" x="4486275" y="4175125"/>
          <p14:tracePt t="203830" x="4486275" y="4156075"/>
          <p14:tracePt t="203837" x="4486275" y="4143375"/>
          <p14:tracePt t="203845" x="4492625" y="4111625"/>
          <p14:tracePt t="203853" x="4486275" y="4105275"/>
          <p14:tracePt t="203862" x="4473575" y="4092575"/>
          <p14:tracePt t="203870" x="4467225" y="4079875"/>
          <p14:tracePt t="203877" x="4441825" y="4073525"/>
          <p14:tracePt t="203886" x="4422775" y="4059238"/>
          <p14:tracePt t="203891" x="4410075" y="4052888"/>
          <p14:tracePt t="203899" x="4384675" y="4040188"/>
          <p14:tracePt t="203906" x="4371975" y="4033838"/>
          <p14:tracePt t="203915" x="4325938" y="4027488"/>
          <p14:tracePt t="203922" x="4281488" y="4021138"/>
          <p14:tracePt t="203931" x="4237038" y="4021138"/>
          <p14:tracePt t="203938" x="4198938" y="4021138"/>
          <p14:tracePt t="203947" x="4154488" y="4021138"/>
          <p14:tracePt t="203955" x="4097338" y="4033838"/>
          <p14:tracePt t="203964" x="4052888" y="4040188"/>
          <p14:tracePt t="203970" x="4021138" y="4046538"/>
          <p14:tracePt t="203979" x="4002088" y="4052888"/>
          <p14:tracePt t="203986" x="3989388" y="4052888"/>
          <p14:tracePt t="204045" x="3983038" y="4052888"/>
          <p14:tracePt t="204219" x="3983038" y="4059238"/>
          <p14:tracePt t="204226" x="4014788" y="4059238"/>
          <p14:tracePt t="204235" x="4071938" y="4065588"/>
          <p14:tracePt t="204243" x="4122738" y="4065588"/>
          <p14:tracePt t="204251" x="4186238" y="4073525"/>
          <p14:tracePt t="204259" x="4262438" y="4073525"/>
          <p14:tracePt t="204267" x="4338638" y="4079875"/>
          <p14:tracePt t="204275" x="4422775" y="4079875"/>
          <p14:tracePt t="204283" x="4505325" y="4092575"/>
          <p14:tracePt t="204291" x="4575175" y="4105275"/>
          <p14:tracePt t="204299" x="4619625" y="4111625"/>
          <p14:tracePt t="204306" x="4645025" y="4117975"/>
          <p14:tracePt t="204315" x="4657725" y="4117975"/>
          <p14:tracePt t="204325" x="4670425" y="4124325"/>
          <p14:tracePt t="204333" x="4683125" y="4124325"/>
          <p14:tracePt t="204349" x="4689475" y="4124325"/>
          <p14:tracePt t="204357" x="4695825" y="4124325"/>
          <p14:tracePt t="204365" x="4702175" y="4124325"/>
          <p14:tracePt t="204372" x="4708525" y="4124325"/>
          <p14:tracePt t="204383" x="4721225" y="4117975"/>
          <p14:tracePt t="204391" x="4752975" y="4111625"/>
          <p14:tracePt t="204399" x="4778375" y="4105275"/>
          <p14:tracePt t="204404" x="4811713" y="4098925"/>
          <p14:tracePt t="204415" x="4843463" y="4098925"/>
          <p14:tracePt t="204423" x="4868863" y="4098925"/>
          <p14:tracePt t="204431" x="4894263" y="4098925"/>
          <p14:tracePt t="204438" x="4919663" y="4098925"/>
          <p14:tracePt t="204447" x="4926013" y="4098925"/>
          <p14:tracePt t="204457" x="4938713" y="4098925"/>
          <p14:tracePt t="205788" x="4995863" y="4105275"/>
          <p14:tracePt t="205796" x="5091113" y="4124325"/>
          <p14:tracePt t="205804" x="5167313" y="4130675"/>
          <p14:tracePt t="205813" x="5224463" y="4149725"/>
          <p14:tracePt t="205820" x="5283200" y="4162425"/>
          <p14:tracePt t="205829" x="5334000" y="4181475"/>
          <p14:tracePt t="205836" x="5378450" y="4187825"/>
          <p14:tracePt t="205845" x="5403850" y="4194175"/>
          <p14:tracePt t="205852" x="5422900" y="4194175"/>
          <p14:tracePt t="205862" x="5429250" y="4194175"/>
          <p14:tracePt t="205910" x="5435600" y="4194175"/>
          <p14:tracePt t="205917" x="5454650" y="4187825"/>
          <p14:tracePt t="205925" x="5486400" y="4175125"/>
          <p14:tracePt t="205933" x="5511800" y="4168775"/>
          <p14:tracePt t="205941" x="5543550" y="4149725"/>
          <p14:tracePt t="205951" x="5581650" y="4143375"/>
          <p14:tracePt t="205959" x="5613400" y="4137025"/>
          <p14:tracePt t="205967" x="5638800" y="4130675"/>
          <p14:tracePt t="205975" x="5664200" y="4124325"/>
          <p14:tracePt t="205983" x="5676900" y="4124325"/>
          <p14:tracePt t="206047" x="5683250" y="4124325"/>
          <p14:tracePt t="206087" x="5683250" y="4086225"/>
          <p14:tracePt t="206095" x="5683250" y="4059238"/>
          <p14:tracePt t="206105" x="5683250" y="4046538"/>
          <p14:tracePt t="206113" x="5683250" y="4040188"/>
          <p14:tracePt t="206120" x="5683250" y="4033838"/>
          <p14:tracePt t="206157" x="5683250" y="4027488"/>
          <p14:tracePt t="206163" x="5676900" y="4027488"/>
          <p14:tracePt t="206171" x="5676900" y="4021138"/>
          <p14:tracePt t="206183" x="5676900" y="4014788"/>
          <p14:tracePt t="206195" x="5670550" y="4014788"/>
          <p14:tracePt t="206215" x="5664200" y="4014788"/>
          <p14:tracePt t="206223" x="5664200" y="4008438"/>
          <p14:tracePt t="206807" x="5676900" y="4008438"/>
          <p14:tracePt t="206814" x="5683250" y="4008438"/>
          <p14:tracePt t="206823" x="5695950" y="4008438"/>
          <p14:tracePt t="206830" x="5702300" y="4008438"/>
          <p14:tracePt t="206886" x="5716588" y="4008438"/>
          <p14:tracePt t="206894" x="5729288" y="4008438"/>
          <p14:tracePt t="206902" x="5735638" y="4008438"/>
          <p14:tracePt t="206912" x="5748338" y="4008438"/>
          <p14:tracePt t="206921" x="5754688" y="4008438"/>
          <p14:tracePt t="206929" x="5773738" y="4008438"/>
          <p14:tracePt t="206936" x="5786438" y="4008438"/>
          <p14:tracePt t="206944" x="5792788" y="4008438"/>
          <p14:tracePt t="206952" x="5811838" y="4014788"/>
          <p14:tracePt t="206961" x="5824538" y="4021138"/>
          <p14:tracePt t="206968" x="5843588" y="4021138"/>
          <p14:tracePt t="206977" x="5862638" y="4027488"/>
          <p14:tracePt t="206986" x="5881688" y="4027488"/>
          <p14:tracePt t="206995" x="5907088" y="4027488"/>
          <p14:tracePt t="207003" x="5926138" y="4027488"/>
          <p14:tracePt t="207011" x="5951538" y="4027488"/>
          <p14:tracePt t="207018" x="5976938" y="4027488"/>
          <p14:tracePt t="207029" x="5995988" y="4027488"/>
          <p14:tracePt t="207036" x="6002338" y="4027488"/>
          <p14:tracePt t="207045" x="6015038" y="4027488"/>
          <p14:tracePt t="207052" x="6021388" y="4027488"/>
          <p14:tracePt t="207807" x="6065838" y="4027488"/>
          <p14:tracePt t="207812" x="6110288" y="4021138"/>
          <p14:tracePt t="207821" x="6154738" y="4014788"/>
          <p14:tracePt t="207829" x="6207125" y="4014788"/>
          <p14:tracePt t="207837" x="6283325" y="4014788"/>
          <p14:tracePt t="207845" x="6359525" y="4014788"/>
          <p14:tracePt t="207852" x="6410325" y="4014788"/>
          <p14:tracePt t="207861" x="6454775" y="4014788"/>
          <p14:tracePt t="207868" x="6499225" y="4021138"/>
          <p14:tracePt t="207877" x="6543675" y="4021138"/>
          <p14:tracePt t="207884" x="6569075" y="4027488"/>
          <p14:tracePt t="207900" x="6600825" y="4027488"/>
          <p14:tracePt t="207910" x="6613525" y="4027488"/>
          <p14:tracePt t="207916" x="6619875" y="4027488"/>
          <p14:tracePt t="207926" x="6634163" y="4027488"/>
          <p14:tracePt t="207932" x="6646863" y="4027488"/>
          <p14:tracePt t="207955" x="6653213" y="4027488"/>
          <p14:tracePt t="208657" x="6634163" y="4027488"/>
          <p14:tracePt t="208665" x="6600825" y="4027488"/>
          <p14:tracePt t="208673" x="6575425" y="4014788"/>
          <p14:tracePt t="208681" x="6550025" y="4008438"/>
          <p14:tracePt t="208689" x="6524625" y="4002088"/>
          <p14:tracePt t="208697" x="6511925" y="3995738"/>
          <p14:tracePt t="208705" x="6505575" y="3989388"/>
          <p14:tracePt t="208712" x="6492875" y="3989388"/>
          <p14:tracePt t="208721" x="6480175" y="3989388"/>
          <p14:tracePt t="208728" x="6473825" y="3983038"/>
          <p14:tracePt t="208737" x="6461125" y="3976688"/>
          <p14:tracePt t="208744" x="6442075" y="3970338"/>
          <p14:tracePt t="208753" x="6429375" y="3970338"/>
          <p14:tracePt t="208761" x="6416675" y="3963988"/>
          <p14:tracePt t="208768" x="6391275" y="3957638"/>
          <p14:tracePt t="208777" x="6359525" y="3957638"/>
          <p14:tracePt t="208782" x="6340475" y="3951288"/>
          <p14:tracePt t="208792" x="6302375" y="3951288"/>
          <p14:tracePt t="208798" x="6283325" y="3938588"/>
          <p14:tracePt t="208808" x="6257925" y="3925888"/>
          <p14:tracePt t="208815" x="6219825" y="3919538"/>
          <p14:tracePt t="208823" x="6200775" y="3919538"/>
          <p14:tracePt t="208831" x="6167438" y="3919538"/>
          <p14:tracePt t="208839" x="6129338" y="3913188"/>
          <p14:tracePt t="208847" x="6084888" y="3913188"/>
          <p14:tracePt t="208855" x="6046788" y="3913188"/>
          <p14:tracePt t="208863" x="6002338" y="3913188"/>
          <p14:tracePt t="208871" x="5951538" y="3913188"/>
          <p14:tracePt t="208879" x="5907088" y="3913188"/>
          <p14:tracePt t="208898" x="5830888" y="3913188"/>
          <p14:tracePt t="208903" x="5799138" y="3913188"/>
          <p14:tracePt t="208911" x="5773738" y="3913188"/>
          <p14:tracePt t="208918" x="5748338" y="3913188"/>
          <p14:tracePt t="208925" x="5729288" y="3919538"/>
          <p14:tracePt t="208932" x="5722938" y="3919538"/>
          <p14:tracePt t="208942" x="5708650" y="3919538"/>
          <p14:tracePt t="208948" x="5708650" y="3925888"/>
          <p14:tracePt t="209099" x="5722938" y="3925888"/>
          <p14:tracePt t="209106" x="5754688" y="3925888"/>
          <p14:tracePt t="209114" x="5818188" y="3919538"/>
          <p14:tracePt t="209123" x="5913438" y="3919538"/>
          <p14:tracePt t="209132" x="6021388" y="3919538"/>
          <p14:tracePt t="209139" x="6135688" y="3919538"/>
          <p14:tracePt t="209148" x="6251575" y="3919538"/>
          <p14:tracePt t="209156" x="6359525" y="3925888"/>
          <p14:tracePt t="209163" x="6454775" y="3925888"/>
          <p14:tracePt t="209171" x="6518275" y="3925888"/>
          <p14:tracePt t="209178" x="6562725" y="3944938"/>
          <p14:tracePt t="209187" x="6600825" y="3951288"/>
          <p14:tracePt t="209194" x="6619875" y="3957638"/>
          <p14:tracePt t="209201" x="6634163" y="3963988"/>
          <p14:tracePt t="209209" x="6646863" y="3963988"/>
          <p14:tracePt t="209216" x="6653213" y="3963988"/>
          <p14:tracePt t="209226" x="6659563" y="3963988"/>
          <p14:tracePt t="209269" x="6665913" y="3963988"/>
          <p14:tracePt t="209289" x="6672263" y="3963988"/>
          <p14:tracePt t="209297" x="6678613" y="3963988"/>
          <p14:tracePt t="209316" x="6678613" y="3957638"/>
          <p14:tracePt t="209325" x="6678613" y="3944938"/>
          <p14:tracePt t="209332" x="6665913" y="3938588"/>
          <p14:tracePt t="209342" x="6665913" y="3932238"/>
          <p14:tracePt t="209348" x="6653213" y="3925888"/>
          <p14:tracePt t="209357" x="6640513" y="3925888"/>
          <p14:tracePt t="209364" x="6626225" y="3919538"/>
          <p14:tracePt t="209371" x="6588125" y="3913188"/>
          <p14:tracePt t="209379" x="6537325" y="3900488"/>
          <p14:tracePt t="209387" x="6448425" y="3894138"/>
          <p14:tracePt t="209394" x="6346825" y="3894138"/>
          <p14:tracePt t="209403" x="6238875" y="3887788"/>
          <p14:tracePt t="209411" x="6110288" y="3875088"/>
          <p14:tracePt t="209419" x="5926138" y="3862388"/>
          <p14:tracePt t="209427" x="5708650" y="3849688"/>
          <p14:tracePt t="209434" x="5499100" y="3830638"/>
          <p14:tracePt t="209443" x="5308600" y="3830638"/>
          <p14:tracePt t="209450" x="5078413" y="3805238"/>
          <p14:tracePt t="209459" x="4894263" y="3779838"/>
          <p14:tracePt t="209467" x="4772025" y="3760788"/>
          <p14:tracePt t="209475" x="4657725" y="3754438"/>
          <p14:tracePt t="209482" x="4568825" y="3735388"/>
          <p14:tracePt t="209491" x="4448175" y="3709988"/>
          <p14:tracePt t="209498" x="4338638" y="3671888"/>
          <p14:tracePt t="209507" x="4224338" y="3632200"/>
          <p14:tracePt t="209513" x="4135438" y="3606800"/>
          <p14:tracePt t="209521" x="4040188" y="3587750"/>
          <p14:tracePt t="209529" x="3957638" y="3587750"/>
          <p14:tracePt t="209537" x="3879850" y="3581400"/>
          <p14:tracePt t="209545" x="3829050" y="3581400"/>
          <p14:tracePt t="209553" x="3771900" y="3581400"/>
          <p14:tracePt t="209560" x="3727450" y="3581400"/>
          <p14:tracePt t="209569" x="3683000" y="3581400"/>
          <p14:tracePt t="209577" x="3651250" y="3594100"/>
          <p14:tracePt t="209585" x="3606800" y="3594100"/>
          <p14:tracePt t="209593" x="3575050" y="3594100"/>
          <p14:tracePt t="209600" x="3530600" y="3594100"/>
          <p14:tracePt t="209609" x="3473450" y="3575050"/>
          <p14:tracePt t="209616" x="3408363" y="3562350"/>
          <p14:tracePt t="209625" x="3319463" y="3549650"/>
          <p14:tracePt t="209632" x="3243263" y="3536950"/>
          <p14:tracePt t="209639" x="3160713" y="3517900"/>
          <p14:tracePt t="209647" x="3084513" y="3511550"/>
          <p14:tracePt t="209656" x="3014663" y="3492500"/>
          <p14:tracePt t="209663" x="2962275" y="3492500"/>
          <p14:tracePt t="209671" x="2917825" y="3492500"/>
          <p14:tracePt t="209679" x="2886075" y="3492500"/>
          <p14:tracePt t="209687" x="2860675" y="3498850"/>
          <p14:tracePt t="209695" x="2841625" y="3505200"/>
          <p14:tracePt t="209703" x="2828925" y="3517900"/>
          <p14:tracePt t="209710" x="2822575" y="3530600"/>
          <p14:tracePt t="209719" x="2809875" y="3536950"/>
          <p14:tracePt t="209727" x="2797175" y="3556000"/>
          <p14:tracePt t="209734" x="2790825" y="3587750"/>
          <p14:tracePt t="209743" x="2778125" y="3625850"/>
          <p14:tracePt t="209750" x="2778125" y="3671888"/>
          <p14:tracePt t="209759" x="2778125" y="3716338"/>
          <p14:tracePt t="209766" x="2790825" y="3760788"/>
          <p14:tracePt t="209775" x="2809875" y="3805238"/>
          <p14:tracePt t="209781" x="2822575" y="3843338"/>
          <p14:tracePt t="209789" x="2835275" y="3881438"/>
          <p14:tracePt t="209797" x="2860675" y="3925888"/>
          <p14:tracePt t="209805" x="2898775" y="3963988"/>
          <p14:tracePt t="209813" x="2936875" y="3989388"/>
          <p14:tracePt t="209821" x="2982913" y="4008438"/>
          <p14:tracePt t="209829" x="3033713" y="4027488"/>
          <p14:tracePt t="209837" x="3084513" y="4040188"/>
          <p14:tracePt t="209845" x="3148013" y="4040188"/>
          <p14:tracePt t="209853" x="3217863" y="4059238"/>
          <p14:tracePt t="209861" x="3281363" y="4059238"/>
          <p14:tracePt t="209872" x="3332163" y="4065588"/>
          <p14:tracePt t="209879" x="3389313" y="4073525"/>
          <p14:tracePt t="209897" x="3505200" y="4073525"/>
          <p14:tracePt t="209903" x="3575050" y="4073525"/>
          <p14:tracePt t="209911" x="3657600" y="4065588"/>
          <p14:tracePt t="209919" x="3733800" y="4046538"/>
          <p14:tracePt t="209927" x="3829050" y="4027488"/>
          <p14:tracePt t="209935" x="3919538" y="4014788"/>
          <p14:tracePt t="209943" x="3983038" y="3970338"/>
          <p14:tracePt t="209950" x="4033838" y="3938588"/>
          <p14:tracePt t="209959" x="4084638" y="3887788"/>
          <p14:tracePt t="209966" x="4129088" y="3836988"/>
          <p14:tracePt t="209975" x="4160838" y="3792538"/>
          <p14:tracePt t="209982" x="4205288" y="3741738"/>
          <p14:tracePt t="209992" x="4237038" y="3697288"/>
          <p14:tracePt t="209998" x="4249738" y="3646488"/>
          <p14:tracePt t="210005" x="4268788" y="3581400"/>
          <p14:tracePt t="210013" x="4275138" y="3524250"/>
          <p14:tracePt t="210024" x="4275138" y="3454400"/>
          <p14:tracePt t="210029" x="4262438" y="3378200"/>
          <p14:tracePt t="210037" x="4243388" y="3327400"/>
          <p14:tracePt t="210045" x="4224338" y="3314700"/>
          <p14:tracePt t="210053" x="4211638" y="3302000"/>
          <p14:tracePt t="210061" x="4198938" y="3295650"/>
          <p14:tracePt t="210069" x="4186238" y="3289300"/>
          <p14:tracePt t="210077" x="4167188" y="3289300"/>
          <p14:tracePt t="210085" x="4148138" y="3295650"/>
          <p14:tracePt t="210094" x="4116388" y="3302000"/>
          <p14:tracePt t="210100" x="4059238" y="3314700"/>
          <p14:tracePt t="210109" x="4002088" y="3333750"/>
          <p14:tracePt t="210116" x="3957638" y="3346450"/>
          <p14:tracePt t="210127" x="3900488" y="3378200"/>
          <p14:tracePt t="210133" x="3841750" y="3416300"/>
          <p14:tracePt t="210141" x="3784600" y="3454400"/>
          <p14:tracePt t="210148" x="3733800" y="3505200"/>
          <p14:tracePt t="210157" x="3683000" y="3575050"/>
          <p14:tracePt t="210163" x="3632200" y="3646488"/>
          <p14:tracePt t="210171" x="3587750" y="3709988"/>
          <p14:tracePt t="210179" x="3556000" y="3760788"/>
          <p14:tracePt t="210187" x="3530600" y="3805238"/>
          <p14:tracePt t="210195" x="3517900" y="3849688"/>
          <p14:tracePt t="210203" x="3511550" y="3894138"/>
          <p14:tracePt t="210211" x="3511550" y="3932238"/>
          <p14:tracePt t="210219" x="3524250" y="3970338"/>
          <p14:tracePt t="210227" x="3536950" y="4002088"/>
          <p14:tracePt t="210235" x="3562350" y="4040188"/>
          <p14:tracePt t="210243" x="3594100" y="4073525"/>
          <p14:tracePt t="210251" x="3625850" y="4092575"/>
          <p14:tracePt t="210259" x="3663950" y="4105275"/>
          <p14:tracePt t="210266" x="3702050" y="4124325"/>
          <p14:tracePt t="210274" x="3727450" y="4137025"/>
          <p14:tracePt t="210282" x="3746500" y="4149725"/>
          <p14:tracePt t="210291" x="3752850" y="4149725"/>
          <p14:tracePt t="214996" x="3746500" y="4156075"/>
          <p14:tracePt t="215003" x="3740150" y="4175125"/>
          <p14:tracePt t="215011" x="3733800" y="4200525"/>
          <p14:tracePt t="215019" x="3733800" y="4225925"/>
          <p14:tracePt t="215026" x="3733800" y="4244975"/>
          <p14:tracePt t="215035" x="3733800" y="4257675"/>
          <p14:tracePt t="215042" x="3740150" y="4270375"/>
          <p14:tracePt t="215052" x="3746500" y="4283075"/>
          <p14:tracePt t="215059" x="3746500" y="4289425"/>
          <p14:tracePt t="215067" x="3752850" y="4295775"/>
          <p14:tracePt t="215076" x="3765550" y="4308475"/>
          <p14:tracePt t="215083" x="3771900" y="4314825"/>
          <p14:tracePt t="215089" x="3784600" y="4327525"/>
          <p14:tracePt t="215096" x="3797300" y="4327525"/>
          <p14:tracePt t="215105" x="3810000" y="4340225"/>
          <p14:tracePt t="215113" x="3841750" y="4352925"/>
          <p14:tracePt t="215121" x="3873500" y="4371975"/>
          <p14:tracePt t="215129" x="3919538" y="4378325"/>
          <p14:tracePt t="215139" x="3938588" y="4378325"/>
          <p14:tracePt t="215144" x="3951288" y="4378325"/>
          <p14:tracePt t="215153" x="3957638" y="4371975"/>
          <p14:tracePt t="215160" x="3951288" y="4359275"/>
          <p14:tracePt t="215169" x="3938588" y="4346575"/>
          <p14:tracePt t="215176" x="3925888" y="4340225"/>
          <p14:tracePt t="215197" x="3951288" y="4340225"/>
          <p14:tracePt t="215206" x="4021138" y="4340225"/>
          <p14:tracePt t="215213" x="4071938" y="4352925"/>
          <p14:tracePt t="215224" x="4129088" y="4365625"/>
          <p14:tracePt t="215229" x="4173538" y="4378325"/>
          <p14:tracePt t="215238" x="4205288" y="4378325"/>
          <p14:tracePt t="215245" x="4217988" y="4378325"/>
          <p14:tracePt t="215254" x="4224338" y="4378325"/>
          <p14:tracePt t="215261" x="4230688" y="4378325"/>
          <p14:tracePt t="215272" x="4237038" y="4378325"/>
          <p14:tracePt t="215284" x="4243388" y="4378325"/>
          <p14:tracePt t="215297" x="4243388" y="4371975"/>
          <p14:tracePt t="215309" x="4249738" y="4371975"/>
          <p14:tracePt t="215319" x="4262438" y="4371975"/>
          <p14:tracePt t="215327" x="4268788" y="4371975"/>
          <p14:tracePt t="215335" x="4281488" y="4371975"/>
          <p14:tracePt t="215352" x="4294188" y="4378325"/>
          <p14:tracePt t="215359" x="4313238" y="4384675"/>
          <p14:tracePt t="215367" x="4346575" y="4403725"/>
          <p14:tracePt t="215375" x="4391025" y="4416425"/>
          <p14:tracePt t="215383" x="4441825" y="4441825"/>
          <p14:tracePt t="215391" x="4486275" y="4454525"/>
          <p14:tracePt t="215399" x="4530725" y="4467225"/>
          <p14:tracePt t="215407" x="4575175" y="4486275"/>
          <p14:tracePt t="215415" x="4619625" y="4492625"/>
          <p14:tracePt t="215422" x="4664075" y="4498975"/>
          <p14:tracePt t="215431" x="4733925" y="4506913"/>
          <p14:tracePt t="215439" x="4784725" y="4525963"/>
          <p14:tracePt t="215447" x="4843463" y="4538663"/>
          <p14:tracePt t="215455" x="4906963" y="4557713"/>
          <p14:tracePt t="215463" x="4976813" y="4576763"/>
          <p14:tracePt t="215471" x="5040313" y="4589463"/>
          <p14:tracePt t="215479" x="5110163" y="4608513"/>
          <p14:tracePt t="215489" x="5160963" y="4621213"/>
          <p14:tracePt t="215494" x="5230813" y="4640263"/>
          <p14:tracePt t="215503" x="5276850" y="4652963"/>
          <p14:tracePt t="215510" x="5321300" y="4672013"/>
          <p14:tracePt t="215520" x="5365750" y="4684713"/>
          <p14:tracePt t="215526" x="5403850" y="4697413"/>
          <p14:tracePt t="215533" x="5429250" y="4710113"/>
          <p14:tracePt t="215542" x="5441950" y="4710113"/>
          <p14:tracePt t="215552" x="5454650" y="4716463"/>
          <p14:tracePt t="215559" x="5467350" y="4729163"/>
          <p14:tracePt t="215568" x="5480050" y="4729163"/>
          <p14:tracePt t="215575" x="5486400" y="4735513"/>
          <p14:tracePt t="215585" x="5499100" y="4741863"/>
          <p14:tracePt t="215592" x="5511800" y="4741863"/>
          <p14:tracePt t="215599" x="5518150" y="4748213"/>
          <p14:tracePt t="216794" x="5600700" y="4691063"/>
          <p14:tracePt t="216802" x="5729288" y="4602163"/>
          <p14:tracePt t="216810" x="5811838" y="4538663"/>
          <p14:tracePt t="216818" x="5862638" y="4486275"/>
          <p14:tracePt t="216826" x="5913438" y="4422775"/>
          <p14:tracePt t="216835" x="5964238" y="4352925"/>
          <p14:tracePt t="216843" x="6015038" y="4283075"/>
          <p14:tracePt t="216851" x="6065838" y="4213225"/>
          <p14:tracePt t="216859" x="6116638" y="4156075"/>
          <p14:tracePt t="216867" x="6181725" y="4092575"/>
          <p14:tracePt t="216874" x="6238875" y="4040188"/>
          <p14:tracePt t="216891" x="6372225" y="3951288"/>
          <p14:tracePt t="216899" x="6442075" y="3906838"/>
          <p14:tracePt t="216904" x="6499225" y="3862388"/>
          <p14:tracePt t="216913" x="6569075" y="3824288"/>
          <p14:tracePt t="216920" x="6626225" y="3779838"/>
          <p14:tracePt t="216929" x="6684963" y="3741738"/>
          <p14:tracePt t="216937" x="6735763" y="3690938"/>
          <p14:tracePt t="216944" x="6799263" y="3638550"/>
          <p14:tracePt t="216953" x="6856413" y="3594100"/>
          <p14:tracePt t="216961" x="6913563" y="3568700"/>
          <p14:tracePt t="216969" x="6977063" y="3543300"/>
          <p14:tracePt t="216976" x="7046913" y="3530600"/>
          <p14:tracePt t="216985" x="7112000" y="3530600"/>
          <p14:tracePt t="216993" x="7175500" y="3530600"/>
          <p14:tracePt t="217002" x="7219950" y="3530600"/>
          <p14:tracePt t="217009" x="7264400" y="3543300"/>
          <p14:tracePt t="217017" x="7321550" y="3581400"/>
          <p14:tracePt t="217025" x="7391400" y="3632200"/>
          <p14:tracePt t="217033" x="7480300" y="3684588"/>
          <p14:tracePt t="217039" x="7596188" y="3741738"/>
          <p14:tracePt t="217047" x="7710488" y="3779838"/>
          <p14:tracePt t="217054" x="7894638" y="3817938"/>
          <p14:tracePt t="217063" x="8016875" y="3836988"/>
          <p14:tracePt t="217095" x="8786813" y="3843338"/>
          <p14:tracePt t="217103" x="8947150" y="3830638"/>
          <p14:tracePt t="217110" x="9105900" y="3817938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f144880e0222ce0d875f5b6d538bcd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d8f14032b450dcf0b5dfeee191d447cb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2D3EDB7-0ABD-4BC6-9C2A-32E4FC1047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AED0E6-9361-461C-840A-554672395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42526</TotalTime>
  <Words>674</Words>
  <Application>Microsoft Office PowerPoint</Application>
  <PresentationFormat>On-screen Show (16:9)</PresentationFormat>
  <Paragraphs>125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Helvetica Neue</vt:lpstr>
      <vt:lpstr>Roboto</vt:lpstr>
      <vt:lpstr>STIXMathJax_Main</vt:lpstr>
      <vt:lpstr>STIXMathJax_Normal-italic</vt:lpstr>
      <vt:lpstr>Office Theme</vt:lpstr>
      <vt:lpstr>3. Fairness: Definitions and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fairness -  Illustration through an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Roseline Polle</cp:lastModifiedBy>
  <cp:revision>229</cp:revision>
  <cp:lastPrinted>2017-11-14T13:34:51Z</cp:lastPrinted>
  <dcterms:created xsi:type="dcterms:W3CDTF">2017-03-06T16:45:41Z</dcterms:created>
  <dcterms:modified xsi:type="dcterms:W3CDTF">2022-10-18T14:30:57Z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0x01010002D22E6A211DCA4BB83824406D28E9C0</vt:lpwstr>
  </property>
</Properties>
</file>