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57" r:id="rId5"/>
    <p:sldId id="859" r:id="rId6"/>
    <p:sldId id="867" r:id="rId7"/>
    <p:sldId id="868" r:id="rId8"/>
    <p:sldId id="869" r:id="rId9"/>
    <p:sldId id="874" r:id="rId10"/>
    <p:sldId id="875" r:id="rId11"/>
    <p:sldId id="872" r:id="rId12"/>
    <p:sldId id="865" r:id="rId13"/>
    <p:sldId id="876" r:id="rId14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57"/>
            <p14:sldId id="859"/>
            <p14:sldId id="867"/>
            <p14:sldId id="868"/>
            <p14:sldId id="869"/>
            <p14:sldId id="874"/>
            <p14:sldId id="875"/>
            <p14:sldId id="872"/>
            <p14:sldId id="865"/>
            <p14:sldId id="8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, Roseline" initials="PR" lastIdx="1" clrIdx="0">
    <p:extLst>
      <p:ext uri="{19B8F6BF-5375-455C-9EA6-DF929625EA0E}">
        <p15:presenceInfo xmlns:p15="http://schemas.microsoft.com/office/powerpoint/2012/main" userId="Polle, Rosel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3DF5A2"/>
    <a:srgbClr val="0AFF7D"/>
    <a:srgbClr val="DEDEDE"/>
    <a:srgbClr val="F26A0E"/>
    <a:srgbClr val="F1A00F"/>
    <a:srgbClr val="404040"/>
    <a:srgbClr val="1C1C1C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69849" autoAdjust="0"/>
  </p:normalViewPr>
  <p:slideViewPr>
    <p:cSldViewPr snapToGrid="0">
      <p:cViewPr varScale="1">
        <p:scale>
          <a:sx n="79" d="100"/>
          <a:sy n="79" d="100"/>
        </p:scale>
        <p:origin x="12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46" y="58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2919CF-3A44-4BF7-B436-38F7397E2C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1BEF-4216-4082-85F0-42F735418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B16B-1176-4D1F-90C6-1E91B66FEBF2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CC4A-281D-4C85-A3F9-159C1A699C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44B-F9E5-4713-9A95-D06107E43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EF12-32EA-4ED1-A11A-9643211E3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3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09/11/2021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405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736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237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Suresh, H., &amp;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Guttag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V. (2019). A framework for understanding unintended consequences of machine learning. 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arXiv:1901.10002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14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</a:rPr>
              <a:t>population of interest ≠ training data. Over time or geographically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952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795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Survey on Bias and Fairness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744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36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322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CITE REFS</a:t>
            </a:r>
          </a:p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Suresh, Harini, and John V.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Guttag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framework for understanding unintended consequences of machine learning." 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arXiv:1901.10002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187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</a:t>
            </a:r>
          </a:p>
          <a:p>
            <a:pPr lvl="0"/>
            <a:endParaRPr lang="en-GB" dirty="0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963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rxiv.org/pdf/1901.1000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@Joy.Buolamwini?source=post_page-----3cc4131c5148--------------------------------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240-9F21-E543-BE55-54D8C29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Sources of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40"/>
    </mc:Choice>
    <mc:Fallback xmlns="">
      <p:transition spd="slow" advTm="136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702659"/>
            <a:ext cx="4744358" cy="554641"/>
          </a:xfrm>
        </p:spPr>
        <p:txBody>
          <a:bodyPr/>
          <a:lstStyle/>
          <a:p>
            <a:r>
              <a:rPr lang="en-GB" dirty="0"/>
              <a:t>Reading/References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8C6EE-B58C-A343-B733-3678792D81AA}"/>
              </a:ext>
            </a:extLst>
          </p:cNvPr>
          <p:cNvSpPr txBox="1"/>
          <p:nvPr/>
        </p:nvSpPr>
        <p:spPr>
          <a:xfrm>
            <a:off x="902825" y="18982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47704-94B1-4EDD-B1AC-5FC278B3EF6B}"/>
              </a:ext>
            </a:extLst>
          </p:cNvPr>
          <p:cNvSpPr txBox="1"/>
          <p:nvPr/>
        </p:nvSpPr>
        <p:spPr>
          <a:xfrm>
            <a:off x="680936" y="1818748"/>
            <a:ext cx="8219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Mehrabi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et al., 2021). </a:t>
            </a:r>
            <a:r>
              <a:rPr lang="en-GB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A survey on bias and fairness in machine learning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172A7-37CD-49AC-A144-38830908376E}"/>
              </a:ext>
            </a:extLst>
          </p:cNvPr>
          <p:cNvSpPr txBox="1"/>
          <p:nvPr/>
        </p:nvSpPr>
        <p:spPr>
          <a:xfrm>
            <a:off x="680935" y="2571750"/>
            <a:ext cx="8093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(Suresh &amp;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Guttag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, 2019). </a:t>
            </a:r>
            <a:r>
              <a:rPr lang="en-GB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A Framework for Understanding Sources of Harm throughout the Machine Learning Life Cycle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701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7"/>
    </mc:Choice>
    <mc:Fallback xmlns="">
      <p:transition spd="slow" advTm="316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702660"/>
            <a:ext cx="5543332" cy="550700"/>
          </a:xfrm>
        </p:spPr>
        <p:txBody>
          <a:bodyPr/>
          <a:lstStyle/>
          <a:p>
            <a:r>
              <a:rPr lang="en-GB" dirty="0"/>
              <a:t>What is a bias ?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413" y="1885740"/>
            <a:ext cx="6118698" cy="2349394"/>
          </a:xfrm>
        </p:spPr>
        <p:txBody>
          <a:bodyPr/>
          <a:lstStyle/>
          <a:p>
            <a:pPr marL="0" lvl="1" indent="0" algn="ctr">
              <a:buNone/>
            </a:pPr>
            <a:r>
              <a:rPr lang="en-GB" sz="2000" i="1" dirty="0">
                <a:solidFill>
                  <a:schemeClr val="accent5"/>
                </a:solidFill>
              </a:rPr>
              <a:t>Inclination or prejudice of a decision made by an AI system which is for or against one person or group, especially in a way considered to be unfair.</a:t>
            </a:r>
            <a:endParaRPr lang="en-GB" sz="3200" i="1" dirty="0">
              <a:solidFill>
                <a:schemeClr val="accent5"/>
              </a:solidFill>
            </a:endParaRPr>
          </a:p>
          <a:p>
            <a:pPr marL="0" lvl="1" indent="0">
              <a:buNone/>
            </a:pPr>
            <a:endParaRPr lang="en-GB" sz="16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8C6EE-B58C-A343-B733-3678792D81AA}"/>
              </a:ext>
            </a:extLst>
          </p:cNvPr>
          <p:cNvSpPr txBox="1"/>
          <p:nvPr/>
        </p:nvSpPr>
        <p:spPr>
          <a:xfrm>
            <a:off x="902825" y="18982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69E8D-EEAE-4A8D-B6FF-7D9F8D3B717F}"/>
              </a:ext>
            </a:extLst>
          </p:cNvPr>
          <p:cNvSpPr txBox="1"/>
          <p:nvPr/>
        </p:nvSpPr>
        <p:spPr>
          <a:xfrm>
            <a:off x="3203465" y="3060437"/>
            <a:ext cx="5726527" cy="4961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600" dirty="0"/>
              <a:t>From</a:t>
            </a:r>
            <a:r>
              <a:rPr lang="en-GB" sz="1600" i="1" dirty="0"/>
              <a:t> Bias in Data-driven AI Systems - An Introductory Survey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1600" dirty="0"/>
              <a:t>(</a:t>
            </a:r>
            <a:r>
              <a:rPr lang="en-GB" sz="1600" dirty="0" err="1"/>
              <a:t>Ntoutsi</a:t>
            </a:r>
            <a:r>
              <a:rPr lang="en-GB" sz="1600" dirty="0"/>
              <a:t> et al., 2020)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8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54"/>
    </mc:Choice>
    <mc:Fallback xmlns="">
      <p:transition spd="slow" advTm="454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Historical bias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Pre-existing bias reflected in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What should be the results of an image search for ‘CEO’? In 2018, 5% of Fortune 500 CEOs were women.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Google recently changed image search result to include higher proportion of women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21329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28084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69"/>
    </mc:Choice>
    <mc:Fallback xmlns="">
      <p:transition spd="slow" advTm="1024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Representation bias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Occurs when certain parts of the input space are underrepresented</a:t>
            </a:r>
          </a:p>
          <a:p>
            <a:pPr marL="466725" lvl="2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sampling methods only reach a portion of the population</a:t>
            </a:r>
          </a:p>
          <a:p>
            <a:pPr marL="466725" lvl="2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population of interest ≠ training data</a:t>
            </a:r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ImageNet. 45% from US. 1% from China.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Classifier for ‘bride’ performs worse in under-represented countries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19930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40460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32"/>
    </mc:Choice>
    <mc:Fallback xmlns="">
      <p:transition spd="slow" advTm="62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Measurement Bias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5" r="13075"/>
          <a:stretch/>
        </p:blipFill>
        <p:spPr>
          <a:xfrm>
            <a:off x="5251450" y="702659"/>
            <a:ext cx="3892550" cy="3640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6F757-4925-4ED4-893B-8445E4FAC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Occurs when selecting or collecting features.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Measurement process/ data quality may vary across groups </a:t>
            </a:r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</a:t>
            </a:r>
          </a:p>
          <a:p>
            <a:pPr marL="466725" lvl="2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Arrest rates used as a measure for crime rate.</a:t>
            </a:r>
          </a:p>
          <a:p>
            <a:pPr marL="466725" lvl="2" indent="-28575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COMPAS: prior arrests + friend/family arrests to measure recidivism</a:t>
            </a:r>
          </a:p>
          <a:p>
            <a:pPr marL="466725" lvl="2" indent="-285750">
              <a:buFont typeface="Wingdings" panose="05000000000000000000" pitchFamily="2" charset="2"/>
              <a:buChar char="§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23"/>
    </mc:Choice>
    <mc:Fallback xmlns="">
      <p:transition spd="slow" advTm="934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Aggregation Bias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8" r="13508"/>
          <a:stretch/>
        </p:blipFill>
        <p:spPr>
          <a:xfrm>
            <a:off x="5251450" y="702659"/>
            <a:ext cx="3892550" cy="3640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6F757-4925-4ED4-893B-8445E4FAC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One-size fit all model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Difference across groups might require several models</a:t>
            </a:r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HbA1c levels (used to monitor diabetes) differ across gender and ethnicity</a:t>
            </a:r>
          </a:p>
          <a:p>
            <a:pPr marL="0" lvl="1" indent="0">
              <a:buNone/>
            </a:pP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AE5C6-F8B3-4C48-A874-D80FA0D5CA16}"/>
              </a:ext>
            </a:extLst>
          </p:cNvPr>
          <p:cNvSpPr txBox="1"/>
          <p:nvPr/>
        </p:nvSpPr>
        <p:spPr>
          <a:xfrm>
            <a:off x="4766797" y="4440841"/>
            <a:ext cx="4377203" cy="599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Mehrabi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Morstatter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F., Saxena, N.,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Lerman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&amp; Galstyan, A. (2019). A survey on bias and fairness in machine learning. </a:t>
            </a:r>
            <a:r>
              <a:rPr lang="en-GB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arXiv:1908.09635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61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85"/>
    </mc:Choice>
    <mc:Fallback xmlns="">
      <p:transition spd="slow" advTm="7528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Evaluation bias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0" r="19930"/>
          <a:stretch/>
        </p:blipFill>
        <p:spPr>
          <a:xfrm>
            <a:off x="5251450" y="702659"/>
            <a:ext cx="3892550" cy="3640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6F757-4925-4ED4-893B-8445E4FACC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When testing on benchmarks that are unbalanced compared to target population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</a:t>
            </a:r>
            <a:r>
              <a:rPr lang="en-GB" sz="1600" dirty="0" err="1"/>
              <a:t>Adience</a:t>
            </a:r>
            <a:r>
              <a:rPr lang="en-GB" sz="1600" dirty="0"/>
              <a:t> and IJB-A in Gender Shades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AE5C6-F8B3-4C48-A874-D80FA0D5CA16}"/>
              </a:ext>
            </a:extLst>
          </p:cNvPr>
          <p:cNvSpPr txBox="1"/>
          <p:nvPr/>
        </p:nvSpPr>
        <p:spPr>
          <a:xfrm>
            <a:off x="5090762" y="4367882"/>
            <a:ext cx="2499427" cy="43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0" dirty="0">
                <a:solidFill>
                  <a:srgbClr val="292929"/>
                </a:solidFill>
                <a:effectLst/>
                <a:latin typeface="fell"/>
              </a:rPr>
              <a:t>The Algorithmic Justice League by </a:t>
            </a:r>
            <a:r>
              <a:rPr lang="en-GB" sz="1100" b="0" i="0" u="none" strike="noStrike" dirty="0">
                <a:solidFill>
                  <a:srgbClr val="292929"/>
                </a:solidFill>
                <a:effectLst/>
                <a:latin typeface="inherit"/>
                <a:hlinkClick r:id="rId4"/>
              </a:rPr>
              <a:t>Joy </a:t>
            </a:r>
            <a:r>
              <a:rPr lang="en-GB" sz="1100" b="0" i="0" u="none" strike="noStrike" dirty="0" err="1">
                <a:solidFill>
                  <a:srgbClr val="292929"/>
                </a:solidFill>
                <a:effectLst/>
                <a:latin typeface="inherit"/>
                <a:hlinkClick r:id="rId4"/>
              </a:rPr>
              <a:t>Buolamwini</a:t>
            </a:r>
            <a:endParaRPr lang="en-GB" sz="1100" b="0" i="0" dirty="0">
              <a:solidFill>
                <a:srgbClr val="292929"/>
              </a:solidFill>
              <a:effectLst/>
              <a:latin typeface="fell"/>
            </a:endParaRPr>
          </a:p>
        </p:txBody>
      </p:sp>
    </p:spTree>
    <p:extLst>
      <p:ext uri="{BB962C8B-B14F-4D97-AF65-F5344CB8AC3E}">
        <p14:creationId xmlns:p14="http://schemas.microsoft.com/office/powerpoint/2010/main" val="22998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28"/>
    </mc:Choice>
    <mc:Fallback xmlns="">
      <p:transition spd="slow" advTm="761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Deployment Bias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3" r="14183"/>
          <a:stretch/>
        </p:blipFill>
        <p:spPr>
          <a:xfrm>
            <a:off x="5251450" y="702659"/>
            <a:ext cx="3892550" cy="3640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5B0B-3307-4229-9924-7E40FDA39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0" y="1314450"/>
            <a:ext cx="3921125" cy="302895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Mismatch between design and use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Example: person’s likelihood of committing a future crime </a:t>
            </a:r>
            <a:r>
              <a:rPr lang="en-GB" sz="1600" dirty="0">
                <a:sym typeface="Wingdings" panose="05000000000000000000" pitchFamily="2" charset="2"/>
              </a:rPr>
              <a:t>  high-stake use of determining the length of a sentence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957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51"/>
    </mc:Choice>
    <mc:Fallback xmlns="">
      <p:transition spd="slow" advTm="317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702659"/>
            <a:ext cx="4744358" cy="554641"/>
          </a:xfrm>
        </p:spPr>
        <p:txBody>
          <a:bodyPr/>
          <a:lstStyle/>
          <a:p>
            <a:r>
              <a:rPr lang="en-GB" dirty="0"/>
              <a:t>An 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8C6EE-B58C-A343-B733-3678792D81AA}"/>
              </a:ext>
            </a:extLst>
          </p:cNvPr>
          <p:cNvSpPr txBox="1"/>
          <p:nvPr/>
        </p:nvSpPr>
        <p:spPr>
          <a:xfrm>
            <a:off x="902825" y="189824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51330-E788-434F-B16B-F9EB5090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63" y="702659"/>
            <a:ext cx="5880781" cy="4290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38606E-E42F-4C94-829B-AE820F0FC2F6}"/>
              </a:ext>
            </a:extLst>
          </p:cNvPr>
          <p:cNvSpPr txBox="1"/>
          <p:nvPr/>
        </p:nvSpPr>
        <p:spPr>
          <a:xfrm>
            <a:off x="127148" y="2431058"/>
            <a:ext cx="2086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Suresh, H., &amp; </a:t>
            </a:r>
            <a:r>
              <a:rPr lang="en-GB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Guttag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V. (2019). A framework for understanding unintended consequences of machine learning. </a:t>
            </a:r>
            <a:r>
              <a:rPr lang="en-GB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arXiv:1901.10002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B670-9F4E-43C6-8053-195E9FEBE317}"/>
              </a:ext>
            </a:extLst>
          </p:cNvPr>
          <p:cNvSpPr txBox="1"/>
          <p:nvPr/>
        </p:nvSpPr>
        <p:spPr>
          <a:xfrm>
            <a:off x="96863" y="2123281"/>
            <a:ext cx="1164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Taken from :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6702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32"/>
    </mc:Choice>
    <mc:Fallback xmlns="">
      <p:transition spd="slow" advTm="142232"/>
    </mc:Fallback>
  </mc:AlternateContent>
  <p:extLst>
    <p:ext uri="{3A86A75C-4F4B-4683-9AE1-C65F6400EC91}">
      <p14:laserTraceLst xmlns:p14="http://schemas.microsoft.com/office/powerpoint/2010/main">
        <p14:tracePtLst>
          <p14:tracePt t="64755" x="2695575" y="4710113"/>
          <p14:tracePt t="64758" x="2989263" y="4321175"/>
          <p14:tracePt t="64766" x="3211513" y="4052888"/>
          <p14:tracePt t="64774" x="3395663" y="3830638"/>
          <p14:tracePt t="64782" x="3562350" y="3587750"/>
          <p14:tracePt t="64791" x="3676650" y="3454400"/>
          <p14:tracePt t="64798" x="3746500" y="3346450"/>
          <p14:tracePt t="64807" x="3790950" y="3270250"/>
          <p14:tracePt t="64814" x="3829050" y="3141663"/>
          <p14:tracePt t="64823" x="3867150" y="3027363"/>
          <p14:tracePt t="64830" x="3887788" y="2906713"/>
          <p14:tracePt t="64838" x="3894138" y="2849563"/>
          <p14:tracePt t="64846" x="3887788" y="2836863"/>
          <p14:tracePt t="64854" x="3879850" y="2824163"/>
          <p14:tracePt t="64865" x="3900488" y="2771775"/>
          <p14:tracePt t="64870" x="3944938" y="2682875"/>
          <p14:tracePt t="64878" x="4002088" y="2568575"/>
          <p14:tracePt t="64886" x="4052888" y="2479675"/>
          <p14:tracePt t="64894" x="4097338" y="2428875"/>
          <p14:tracePt t="64904" x="4103688" y="2422525"/>
          <p14:tracePt t="64912" x="4110038" y="2403475"/>
          <p14:tracePt t="64920" x="4116388" y="2351088"/>
          <p14:tracePt t="64928" x="4160838" y="2262188"/>
          <p14:tracePt t="64936" x="4198938" y="2154238"/>
          <p14:tracePt t="64944" x="4268788" y="1995488"/>
          <p14:tracePt t="64952" x="4346575" y="1790700"/>
          <p14:tracePt t="64960" x="4410075" y="1536700"/>
          <p14:tracePt t="64968" x="4422775" y="1287463"/>
          <p14:tracePt t="64974" x="4403725" y="1063625"/>
          <p14:tracePt t="64982" x="4371975" y="873125"/>
          <p14:tracePt t="64990" x="4306888" y="733425"/>
          <p14:tracePt t="64998" x="4249738" y="657225"/>
          <p14:tracePt t="65007" x="4192588" y="604838"/>
          <p14:tracePt t="65015" x="4148138" y="579438"/>
          <p14:tracePt t="65022" x="4097338" y="566738"/>
          <p14:tracePt t="65031" x="4084638" y="560388"/>
          <p14:tracePt t="65038" x="4078288" y="560388"/>
          <p14:tracePt t="65050" x="4071938" y="554038"/>
          <p14:tracePt t="65062" x="4071938" y="547688"/>
          <p14:tracePt t="65070" x="4059238" y="547688"/>
          <p14:tracePt t="65078" x="4040188" y="534988"/>
          <p14:tracePt t="65086" x="4014788" y="534988"/>
          <p14:tracePt t="65094" x="3976688" y="541338"/>
          <p14:tracePt t="65102" x="3919538" y="566738"/>
          <p14:tracePt t="65109" x="3829050" y="617538"/>
          <p14:tracePt t="65116" x="3733800" y="663575"/>
          <p14:tracePt t="65124" x="3613150" y="733425"/>
          <p14:tracePt t="65132" x="3486150" y="809625"/>
          <p14:tracePt t="65140" x="3382963" y="860425"/>
          <p14:tracePt t="65148" x="3294063" y="923925"/>
          <p14:tracePt t="65164" x="3148013" y="1038225"/>
          <p14:tracePt t="65172" x="3103563" y="1096963"/>
          <p14:tracePt t="65181" x="3078163" y="1154113"/>
          <p14:tracePt t="65188" x="3071813" y="1217613"/>
          <p14:tracePt t="65196" x="3071813" y="1262063"/>
          <p14:tracePt t="65204" x="3071813" y="1306513"/>
          <p14:tracePt t="65212" x="3071813" y="1350963"/>
          <p14:tracePt t="65220" x="3071813" y="1370013"/>
          <p14:tracePt t="65228" x="3059113" y="1389063"/>
          <p14:tracePt t="65236" x="3046413" y="1414463"/>
          <p14:tracePt t="65244" x="3014663" y="1452563"/>
          <p14:tracePt t="65252" x="2982913" y="1490663"/>
          <p14:tracePt t="65260" x="2962275" y="1530350"/>
          <p14:tracePt t="65266" x="2943225" y="1555750"/>
          <p14:tracePt t="65275" x="2924175" y="1574800"/>
          <p14:tracePt t="65282" x="2911475" y="1587500"/>
          <p14:tracePt t="65291" x="2898775" y="1600200"/>
          <p14:tracePt t="65298" x="2886075" y="1612900"/>
          <p14:tracePt t="65306" x="2886075" y="1619250"/>
          <p14:tracePt t="65315" x="2886075" y="1631950"/>
          <p14:tracePt t="65323" x="2879725" y="1644650"/>
          <p14:tracePt t="65342" x="2879725" y="1651000"/>
          <p14:tracePt t="65358" x="2879725" y="1657350"/>
          <p14:tracePt t="65366" x="2879725" y="1663700"/>
          <p14:tracePt t="65375" x="2879725" y="1670050"/>
          <p14:tracePt t="65382" x="2867025" y="1682750"/>
          <p14:tracePt t="65389" x="2854325" y="1695450"/>
          <p14:tracePt t="65396" x="2841625" y="1708150"/>
          <p14:tracePt t="65405" x="2816225" y="1720850"/>
          <p14:tracePt t="65412" x="2809875" y="1733550"/>
          <p14:tracePt t="65420" x="2790825" y="1746250"/>
          <p14:tracePt t="65428" x="2778125" y="1765300"/>
          <p14:tracePt t="65436" x="2765425" y="1778000"/>
          <p14:tracePt t="65444" x="2752725" y="1784350"/>
          <p14:tracePt t="65452" x="2746375" y="1797050"/>
          <p14:tracePt t="65460" x="2740025" y="1809750"/>
          <p14:tracePt t="65468" x="2733675" y="1822450"/>
          <p14:tracePt t="65476" x="2727325" y="1835150"/>
          <p14:tracePt t="65484" x="2727325" y="1860550"/>
          <p14:tracePt t="65492" x="2740025" y="1885950"/>
          <p14:tracePt t="65500" x="2759075" y="1898650"/>
          <p14:tracePt t="65508" x="2778125" y="1911350"/>
          <p14:tracePt t="65516" x="2784475" y="1924050"/>
          <p14:tracePt t="65525" x="2797175" y="1938338"/>
          <p14:tracePt t="65531" x="2809875" y="1944688"/>
          <p14:tracePt t="65538" x="2822575" y="1957388"/>
          <p14:tracePt t="65547" x="2828925" y="1970088"/>
          <p14:tracePt t="65555" x="2841625" y="1982788"/>
          <p14:tracePt t="65562" x="2854325" y="2001838"/>
          <p14:tracePt t="65570" x="2860675" y="2008188"/>
          <p14:tracePt t="65578" x="2867025" y="2020888"/>
          <p14:tracePt t="65586" x="2886075" y="2033588"/>
          <p14:tracePt t="65594" x="2892425" y="2046288"/>
          <p14:tracePt t="65602" x="2905125" y="2052638"/>
          <p14:tracePt t="65610" x="2924175" y="2065338"/>
          <p14:tracePt t="65618" x="2943225" y="2084388"/>
          <p14:tracePt t="65626" x="2982913" y="2109788"/>
          <p14:tracePt t="65634" x="3014663" y="2128838"/>
          <p14:tracePt t="65642" x="3065463" y="2147888"/>
          <p14:tracePt t="65650" x="3090863" y="2160588"/>
          <p14:tracePt t="65658" x="3122613" y="2173288"/>
          <p14:tracePt t="65665" x="3167063" y="2173288"/>
          <p14:tracePt t="65673" x="3211513" y="2173288"/>
          <p14:tracePt t="65680" x="3255963" y="2173288"/>
          <p14:tracePt t="65688" x="3287713" y="2166938"/>
          <p14:tracePt t="65696" x="3300413" y="2154238"/>
          <p14:tracePt t="65704" x="3313113" y="2141538"/>
          <p14:tracePt t="65712" x="3325813" y="2122488"/>
          <p14:tracePt t="65720" x="3332163" y="2103438"/>
          <p14:tracePt t="65728" x="3338513" y="2090738"/>
          <p14:tracePt t="65736" x="3351213" y="2071688"/>
          <p14:tracePt t="65744" x="3357563" y="2052638"/>
          <p14:tracePt t="65752" x="3376613" y="2020888"/>
          <p14:tracePt t="65760" x="3389313" y="1982788"/>
          <p14:tracePt t="65768" x="3402013" y="1951038"/>
          <p14:tracePt t="65776" x="3414713" y="1911350"/>
          <p14:tracePt t="65784" x="3421063" y="1885950"/>
          <p14:tracePt t="65792" x="3427413" y="1860550"/>
          <p14:tracePt t="65801" x="3435350" y="1828800"/>
          <p14:tracePt t="65806" x="3441700" y="1803400"/>
          <p14:tracePt t="65814" x="3441700" y="1790700"/>
          <p14:tracePt t="65823" x="3441700" y="1765300"/>
          <p14:tracePt t="65830" x="3441700" y="1752600"/>
          <p14:tracePt t="65839" x="3435350" y="1733550"/>
          <p14:tracePt t="65846" x="3421063" y="1714500"/>
          <p14:tracePt t="65854" x="3408363" y="1682750"/>
          <p14:tracePt t="65862" x="3395663" y="1663700"/>
          <p14:tracePt t="65870" x="3389313" y="1651000"/>
          <p14:tracePt t="65878" x="3376613" y="1644650"/>
          <p14:tracePt t="65886" x="3363913" y="1631950"/>
          <p14:tracePt t="65894" x="3357563" y="1625600"/>
          <p14:tracePt t="65902" x="3344863" y="1612900"/>
          <p14:tracePt t="65910" x="3332163" y="1606550"/>
          <p14:tracePt t="65918" x="3319463" y="1600200"/>
          <p14:tracePt t="65926" x="3313113" y="1593850"/>
          <p14:tracePt t="65934" x="3294063" y="1587500"/>
          <p14:tracePt t="65942" x="3275013" y="1581150"/>
          <p14:tracePt t="65948" x="3243263" y="1581150"/>
          <p14:tracePt t="65957" x="3198813" y="1574800"/>
          <p14:tracePt t="65963" x="3154363" y="1574800"/>
          <p14:tracePt t="65972" x="3116263" y="1574800"/>
          <p14:tracePt t="65981" x="3046413" y="1574800"/>
          <p14:tracePt t="65989" x="2995613" y="1574800"/>
          <p14:tracePt t="65997" x="2943225" y="1574800"/>
          <p14:tracePt t="66004" x="2886075" y="1574800"/>
          <p14:tracePt t="66012" x="2841625" y="1581150"/>
          <p14:tracePt t="66021" x="2803525" y="1593850"/>
          <p14:tracePt t="66028" x="2778125" y="1606550"/>
          <p14:tracePt t="66036" x="2771775" y="1619250"/>
          <p14:tracePt t="66044" x="2759075" y="1625600"/>
          <p14:tracePt t="66052" x="2746375" y="1631950"/>
          <p14:tracePt t="66060" x="2733675" y="1644650"/>
          <p14:tracePt t="66076" x="2720975" y="1657350"/>
          <p14:tracePt t="66082" x="2708275" y="1676400"/>
          <p14:tracePt t="66090" x="2695575" y="1689100"/>
          <p14:tracePt t="66098" x="2689225" y="1695450"/>
          <p14:tracePt t="66107" x="2676525" y="1708150"/>
          <p14:tracePt t="66114" x="2663825" y="1720850"/>
          <p14:tracePt t="66123" x="2651125" y="1739900"/>
          <p14:tracePt t="66131" x="2638425" y="1758950"/>
          <p14:tracePt t="66139" x="2625725" y="1784350"/>
          <p14:tracePt t="66147" x="2613025" y="1816100"/>
          <p14:tracePt t="66164" x="2587625" y="1885950"/>
          <p14:tracePt t="66170" x="2568575" y="1917700"/>
          <p14:tracePt t="66178" x="2562225" y="1938338"/>
          <p14:tracePt t="66186" x="2562225" y="1963738"/>
          <p14:tracePt t="66194" x="2562225" y="1989138"/>
          <p14:tracePt t="66202" x="2562225" y="2014538"/>
          <p14:tracePt t="66210" x="2549525" y="2046288"/>
          <p14:tracePt t="66218" x="2549525" y="2065338"/>
          <p14:tracePt t="66224" x="2549525" y="2084388"/>
          <p14:tracePt t="66232" x="2549525" y="2103438"/>
          <p14:tracePt t="66240" x="2549525" y="2122488"/>
          <p14:tracePt t="66248" x="2549525" y="2128838"/>
          <p14:tracePt t="66258" x="2549525" y="2147888"/>
          <p14:tracePt t="66264" x="2562225" y="2166938"/>
          <p14:tracePt t="66273" x="2574925" y="2179638"/>
          <p14:tracePt t="66280" x="2587625" y="2192338"/>
          <p14:tracePt t="66289" x="2600325" y="2198688"/>
          <p14:tracePt t="66296" x="2613025" y="2217738"/>
          <p14:tracePt t="66304" x="2632075" y="2230438"/>
          <p14:tracePt t="66312" x="2657475" y="2243138"/>
          <p14:tracePt t="66320" x="2689225" y="2262188"/>
          <p14:tracePt t="66328" x="2733675" y="2281238"/>
          <p14:tracePt t="66336" x="2765425" y="2293938"/>
          <p14:tracePt t="66344" x="2816225" y="2306638"/>
          <p14:tracePt t="66352" x="2860675" y="2325688"/>
          <p14:tracePt t="66358" x="2905125" y="2338388"/>
          <p14:tracePt t="66366" x="2949575" y="2359025"/>
          <p14:tracePt t="66374" x="2989263" y="2371725"/>
          <p14:tracePt t="66382" x="3014663" y="2384425"/>
          <p14:tracePt t="66391" x="3027363" y="2397125"/>
          <p14:tracePt t="66398" x="3040063" y="2409825"/>
          <p14:tracePt t="66407" x="3046413" y="2409825"/>
          <p14:tracePt t="66414" x="3059113" y="2416175"/>
          <p14:tracePt t="66423" x="3071813" y="2422525"/>
          <p14:tracePt t="66431" x="3078163" y="2428875"/>
          <p14:tracePt t="66439" x="3090863" y="2428875"/>
          <p14:tracePt t="66446" x="3103563" y="2435225"/>
          <p14:tracePt t="66454" x="3109913" y="2435225"/>
          <p14:tracePt t="66462" x="3122613" y="2435225"/>
          <p14:tracePt t="66470" x="3128963" y="2435225"/>
          <p14:tracePt t="66478" x="3141663" y="2435225"/>
          <p14:tracePt t="66486" x="3154363" y="2435225"/>
          <p14:tracePt t="66494" x="3160713" y="2435225"/>
          <p14:tracePt t="66502" x="3179763" y="2435225"/>
          <p14:tracePt t="66508" x="3192463" y="2435225"/>
          <p14:tracePt t="66516" x="3198813" y="2435225"/>
          <p14:tracePt t="66524" x="3217863" y="2422525"/>
          <p14:tracePt t="66532" x="3230563" y="2416175"/>
          <p14:tracePt t="66540" x="3243263" y="2403475"/>
          <p14:tracePt t="66548" x="3249613" y="2397125"/>
          <p14:tracePt t="66557" x="3262313" y="2384425"/>
          <p14:tracePt t="66564" x="3281363" y="2371725"/>
          <p14:tracePt t="66572" x="3306763" y="2359025"/>
          <p14:tracePt t="66580" x="3344863" y="2344738"/>
          <p14:tracePt t="66589" x="3376613" y="2325688"/>
          <p14:tracePt t="66596" x="3414713" y="2306638"/>
          <p14:tracePt t="66605" x="3454400" y="2281238"/>
          <p14:tracePt t="66612" x="3492500" y="2255838"/>
          <p14:tracePt t="66620" x="3517900" y="2230438"/>
          <p14:tracePt t="66628" x="3536950" y="2217738"/>
          <p14:tracePt t="66636" x="3549650" y="2205038"/>
          <p14:tracePt t="66642" x="3562350" y="2192338"/>
          <p14:tracePt t="66650" x="3562350" y="2185988"/>
          <p14:tracePt t="66658" x="3568700" y="2179638"/>
          <p14:tracePt t="66666" x="3568700" y="2166938"/>
          <p14:tracePt t="66674" x="3575050" y="2154238"/>
          <p14:tracePt t="66682" x="3587750" y="2141538"/>
          <p14:tracePt t="66690" x="3600450" y="2122488"/>
          <p14:tracePt t="66698" x="3613150" y="2097088"/>
          <p14:tracePt t="66707" x="3625850" y="2071688"/>
          <p14:tracePt t="66714" x="3638550" y="2052638"/>
          <p14:tracePt t="66723" x="3644900" y="2039938"/>
          <p14:tracePt t="66730" x="3644900" y="2027238"/>
          <p14:tracePt t="66739" x="3644900" y="2020888"/>
          <p14:tracePt t="66746" x="3651250" y="2008188"/>
          <p14:tracePt t="66755" x="3651250" y="2001838"/>
          <p14:tracePt t="66763" x="3651250" y="1989138"/>
          <p14:tracePt t="66770" x="3663950" y="1976438"/>
          <p14:tracePt t="66776" x="3663950" y="1957388"/>
          <p14:tracePt t="66784" x="3676650" y="1951038"/>
          <p14:tracePt t="66792" x="3683000" y="1931988"/>
          <p14:tracePt t="66800" x="3689350" y="1911350"/>
          <p14:tracePt t="66808" x="3695700" y="1892300"/>
          <p14:tracePt t="66816" x="3695700" y="1879600"/>
          <p14:tracePt t="66824" x="3708400" y="1860550"/>
          <p14:tracePt t="66831" x="3721100" y="1841500"/>
          <p14:tracePt t="66840" x="3740150" y="1809750"/>
          <p14:tracePt t="66848" x="3765550" y="1771650"/>
          <p14:tracePt t="66857" x="3778250" y="1733550"/>
          <p14:tracePt t="66864" x="3790950" y="1708150"/>
          <p14:tracePt t="66872" x="3803650" y="1682750"/>
          <p14:tracePt t="66880" x="3816350" y="1663700"/>
          <p14:tracePt t="66889" x="3822700" y="1651000"/>
          <p14:tracePt t="66896" x="3822700" y="1644650"/>
          <p14:tracePt t="66905" x="3829050" y="1644650"/>
          <p14:tracePt t="66912" x="3829050" y="1638300"/>
          <p14:tracePt t="67108" x="3829050" y="1651000"/>
          <p14:tracePt t="67116" x="3816350" y="1682750"/>
          <p14:tracePt t="67124" x="3790950" y="1720850"/>
          <p14:tracePt t="67131" x="3759200" y="1765300"/>
          <p14:tracePt t="67145" x="3733800" y="1797050"/>
          <p14:tracePt t="67147" x="3702050" y="1822450"/>
          <p14:tracePt t="67157" x="3670300" y="1860550"/>
          <p14:tracePt t="67163" x="3657600" y="1879600"/>
          <p14:tracePt t="67173" x="3638550" y="1898650"/>
          <p14:tracePt t="67180" x="3625850" y="1911350"/>
          <p14:tracePt t="67189" x="3613150" y="1917700"/>
          <p14:tracePt t="67196" x="3600450" y="1924050"/>
          <p14:tracePt t="67202" x="3600450" y="1938338"/>
          <p14:tracePt t="67210" x="3594100" y="1951038"/>
          <p14:tracePt t="67218" x="3581400" y="1963738"/>
          <p14:tracePt t="67226" x="3568700" y="1970088"/>
          <p14:tracePt t="67234" x="3556000" y="1989138"/>
          <p14:tracePt t="67242" x="3543300" y="2001838"/>
          <p14:tracePt t="67250" x="3543300" y="2014538"/>
          <p14:tracePt t="67258" x="3530600" y="2027238"/>
          <p14:tracePt t="67266" x="3524250" y="2033588"/>
          <p14:tracePt t="67274" x="3524250" y="2046288"/>
          <p14:tracePt t="67281" x="3517900" y="2052638"/>
          <p14:tracePt t="67302" x="3517900" y="2058988"/>
          <p14:tracePt t="67310" x="3511550" y="2058988"/>
          <p14:tracePt t="67318" x="3505200" y="2065338"/>
          <p14:tracePt t="67330" x="3498850" y="2065338"/>
          <p14:tracePt t="67346" x="3492500" y="2065338"/>
          <p14:tracePt t="67353" x="3486150" y="2065338"/>
          <p14:tracePt t="67360" x="3479800" y="2071688"/>
          <p14:tracePt t="67368" x="3467100" y="2071688"/>
          <p14:tracePt t="67376" x="3460750" y="2071688"/>
          <p14:tracePt t="67384" x="3441700" y="2078038"/>
          <p14:tracePt t="67392" x="3395663" y="2078038"/>
          <p14:tracePt t="67400" x="3351213" y="2084388"/>
          <p14:tracePt t="67408" x="3306763" y="2090738"/>
          <p14:tracePt t="67416" x="3262313" y="2103438"/>
          <p14:tracePt t="67424" x="3230563" y="2109788"/>
          <p14:tracePt t="67432" x="3198813" y="2109788"/>
          <p14:tracePt t="67440" x="3173413" y="2109788"/>
          <p14:tracePt t="67448" x="3167063" y="2109788"/>
          <p14:tracePt t="67456" x="3154363" y="2109788"/>
          <p14:tracePt t="67464" x="3148013" y="2109788"/>
          <p14:tracePt t="67480" x="3148013" y="2097088"/>
          <p14:tracePt t="67489" x="3135313" y="2097088"/>
          <p14:tracePt t="67494" x="3128963" y="2090738"/>
          <p14:tracePt t="67502" x="3128963" y="2078038"/>
          <p14:tracePt t="67510" x="3116263" y="2071688"/>
          <p14:tracePt t="67518" x="3116263" y="2065338"/>
          <p14:tracePt t="67526" x="3116263" y="2058988"/>
          <p14:tracePt t="67534" x="3109913" y="2052638"/>
          <p14:tracePt t="67542" x="3109913" y="2046288"/>
          <p14:tracePt t="67550" x="3109913" y="2033588"/>
          <p14:tracePt t="67558" x="3109913" y="2027238"/>
          <p14:tracePt t="67566" x="3109913" y="2014538"/>
          <p14:tracePt t="67574" x="3103563" y="2001838"/>
          <p14:tracePt t="67582" x="3103563" y="1995488"/>
          <p14:tracePt t="67590" x="3097213" y="1982788"/>
          <p14:tracePt t="67598" x="3084513" y="1970088"/>
          <p14:tracePt t="67606" x="3078163" y="1963738"/>
          <p14:tracePt t="67614" x="3071813" y="1957388"/>
          <p14:tracePt t="67622" x="3065463" y="1944688"/>
          <p14:tracePt t="67628" x="3052763" y="1938338"/>
          <p14:tracePt t="67637" x="3040063" y="1924050"/>
          <p14:tracePt t="67653" x="3033713" y="1917700"/>
          <p14:tracePt t="67660" x="3027363" y="1911350"/>
          <p14:tracePt t="67668" x="3027363" y="1905000"/>
          <p14:tracePt t="67676" x="3021013" y="1892300"/>
          <p14:tracePt t="67684" x="3021013" y="1879600"/>
          <p14:tracePt t="67692" x="3021013" y="1873250"/>
          <p14:tracePt t="67700" x="3021013" y="1860550"/>
          <p14:tracePt t="67708" x="3021013" y="1854200"/>
          <p14:tracePt t="67716" x="3021013" y="1841500"/>
          <p14:tracePt t="67724" x="3027363" y="1828800"/>
          <p14:tracePt t="67731" x="3033713" y="1809750"/>
          <p14:tracePt t="67740" x="3040063" y="1803400"/>
          <p14:tracePt t="67748" x="3046413" y="1790700"/>
          <p14:tracePt t="67756" x="3052763" y="1778000"/>
          <p14:tracePt t="67762" x="3065463" y="1771650"/>
          <p14:tracePt t="67771" x="3065463" y="1758950"/>
          <p14:tracePt t="67779" x="3071813" y="1746250"/>
          <p14:tracePt t="67787" x="3084513" y="1733550"/>
          <p14:tracePt t="67794" x="3090863" y="1727200"/>
          <p14:tracePt t="67802" x="3103563" y="1714500"/>
          <p14:tracePt t="67810" x="3109913" y="1701800"/>
          <p14:tracePt t="67818" x="3116263" y="1689100"/>
          <p14:tracePt t="67826" x="3128963" y="1682750"/>
          <p14:tracePt t="67834" x="3141663" y="1670050"/>
          <p14:tracePt t="67842" x="3154363" y="1657350"/>
          <p14:tracePt t="67850" x="3160713" y="1644650"/>
          <p14:tracePt t="67858" x="3167063" y="1638300"/>
          <p14:tracePt t="67874" x="3173413" y="1631950"/>
          <p14:tracePt t="67882" x="3179763" y="1625600"/>
          <p14:tracePt t="67890" x="3186113" y="1619250"/>
          <p14:tracePt t="67898" x="3198813" y="1606550"/>
          <p14:tracePt t="67904" x="3211513" y="1593850"/>
          <p14:tracePt t="67912" x="3230563" y="1581150"/>
          <p14:tracePt t="67921" x="3236913" y="1574800"/>
          <p14:tracePt t="67928" x="3249613" y="1568450"/>
          <p14:tracePt t="67937" x="3262313" y="1555750"/>
          <p14:tracePt t="67944" x="3275013" y="1549400"/>
          <p14:tracePt t="67952" x="3275013" y="1543050"/>
          <p14:tracePt t="67960" x="3281363" y="1543050"/>
          <p14:tracePt t="67968" x="3287713" y="1536700"/>
          <p14:tracePt t="67976" x="3294063" y="1530350"/>
          <p14:tracePt t="67984" x="3300413" y="1524000"/>
          <p14:tracePt t="67992" x="3306763" y="1524000"/>
          <p14:tracePt t="68000" x="3313113" y="1524000"/>
          <p14:tracePt t="68008" x="3325813" y="1517650"/>
          <p14:tracePt t="68016" x="3338513" y="1511300"/>
          <p14:tracePt t="68032" x="3344863" y="1504950"/>
          <p14:tracePt t="68040" x="3351213" y="1504950"/>
          <p14:tracePt t="68050" x="3357563" y="1504950"/>
          <p14:tracePt t="68106" x="3363913" y="1497013"/>
          <p14:tracePt t="68114" x="3370263" y="1497013"/>
          <p14:tracePt t="68122" x="3376613" y="1490663"/>
          <p14:tracePt t="68130" x="3382963" y="1490663"/>
          <p14:tracePt t="68139" x="3389313" y="1484313"/>
          <p14:tracePt t="68146" x="3395663" y="1484313"/>
          <p14:tracePt t="68296" x="3408363" y="1490663"/>
          <p14:tracePt t="68304" x="3421063" y="1504950"/>
          <p14:tracePt t="68312" x="3427413" y="1517650"/>
          <p14:tracePt t="68321" x="3441700" y="1530350"/>
          <p14:tracePt t="68329" x="3460750" y="1536700"/>
          <p14:tracePt t="68337" x="3473450" y="1543050"/>
          <p14:tracePt t="68344" x="3492500" y="1549400"/>
          <p14:tracePt t="68352" x="3498850" y="1549400"/>
          <p14:tracePt t="68360" x="3511550" y="1549400"/>
          <p14:tracePt t="68371" x="3517900" y="1549400"/>
          <p14:tracePt t="68378" x="3530600" y="1549400"/>
          <p14:tracePt t="68386" x="3543300" y="1543050"/>
          <p14:tracePt t="68395" x="3556000" y="1530350"/>
          <p14:tracePt t="68402" x="3562350" y="1517650"/>
          <p14:tracePt t="68410" x="3575050" y="1504950"/>
          <p14:tracePt t="68421" x="3587750" y="1497013"/>
          <p14:tracePt t="68428" x="3600450" y="1484313"/>
          <p14:tracePt t="68437" x="3613150" y="1465263"/>
          <p14:tracePt t="68445" x="3619500" y="1446213"/>
          <p14:tracePt t="68453" x="3625850" y="1439863"/>
          <p14:tracePt t="68462" x="3632200" y="1420813"/>
          <p14:tracePt t="68470" x="3638550" y="1401763"/>
          <p14:tracePt t="68478" x="3638550" y="1382713"/>
          <p14:tracePt t="68487" x="3638550" y="1363663"/>
          <p14:tracePt t="68495" x="3638550" y="1338263"/>
          <p14:tracePt t="68504" x="3638550" y="1312863"/>
          <p14:tracePt t="68512" x="3638550" y="1300163"/>
          <p14:tracePt t="68521" x="3638550" y="1287463"/>
          <p14:tracePt t="68528" x="3638550" y="1274763"/>
          <p14:tracePt t="68536" x="3638550" y="1268413"/>
          <p14:tracePt t="68592" x="3632200" y="1268413"/>
          <p14:tracePt t="68600" x="3625850" y="1268413"/>
          <p14:tracePt t="68626" x="3613150" y="1281113"/>
          <p14:tracePt t="68634" x="3600450" y="1325563"/>
          <p14:tracePt t="68642" x="3581400" y="1370013"/>
          <p14:tracePt t="68650" x="3556000" y="1414463"/>
          <p14:tracePt t="68658" x="3530600" y="1465263"/>
          <p14:tracePt t="68666" x="3517900" y="1497013"/>
          <p14:tracePt t="68674" x="3505200" y="1536700"/>
          <p14:tracePt t="68682" x="3498850" y="1555750"/>
          <p14:tracePt t="68690" x="3492500" y="1581150"/>
          <p14:tracePt t="68698" x="3492500" y="1587500"/>
          <p14:tracePt t="68706" x="3486150" y="1606550"/>
          <p14:tracePt t="68714" x="3473450" y="1625600"/>
          <p14:tracePt t="68722" x="3460750" y="1651000"/>
          <p14:tracePt t="68730" x="3448050" y="1663700"/>
          <p14:tracePt t="68739" x="3435350" y="1682750"/>
          <p14:tracePt t="68744" x="3427413" y="1695450"/>
          <p14:tracePt t="68753" x="3421063" y="1708150"/>
          <p14:tracePt t="68760" x="3414713" y="1714500"/>
          <p14:tracePt t="68768" x="3414713" y="1720850"/>
          <p14:tracePt t="68776" x="3414713" y="1733550"/>
          <p14:tracePt t="68808" x="3414713" y="1739900"/>
          <p14:tracePt t="68816" x="3421063" y="1739900"/>
          <p14:tracePt t="68824" x="3435350" y="1739900"/>
          <p14:tracePt t="68832" x="3448050" y="1727200"/>
          <p14:tracePt t="68840" x="3460750" y="1708150"/>
          <p14:tracePt t="68848" x="3479800" y="1695450"/>
          <p14:tracePt t="68856" x="3492500" y="1670050"/>
          <p14:tracePt t="68864" x="3511550" y="1651000"/>
          <p14:tracePt t="68872" x="3524250" y="1625600"/>
          <p14:tracePt t="68880" x="3530600" y="1606550"/>
          <p14:tracePt t="68887" x="3543300" y="1581150"/>
          <p14:tracePt t="68894" x="3549650" y="1555750"/>
          <p14:tracePt t="68903" x="3562350" y="1530350"/>
          <p14:tracePt t="68910" x="3568700" y="1497013"/>
          <p14:tracePt t="68919" x="3575050" y="1458913"/>
          <p14:tracePt t="68926" x="3581400" y="1427163"/>
          <p14:tracePt t="68934" x="3581400" y="1395413"/>
          <p14:tracePt t="68942" x="3587750" y="1370013"/>
          <p14:tracePt t="68950" x="3587750" y="1350963"/>
          <p14:tracePt t="68958" x="3587750" y="1331913"/>
          <p14:tracePt t="68967" x="3587750" y="1312863"/>
          <p14:tracePt t="68974" x="3587750" y="1300163"/>
          <p14:tracePt t="68982" x="3587750" y="1293813"/>
          <p14:tracePt t="68990" x="3587750" y="1281113"/>
          <p14:tracePt t="68998" x="3587750" y="1274763"/>
          <p14:tracePt t="69084" x="3581400" y="1306513"/>
          <p14:tracePt t="69092" x="3562350" y="1350963"/>
          <p14:tracePt t="69100" x="3549650" y="1395413"/>
          <p14:tracePt t="69108" x="3530600" y="1446213"/>
          <p14:tracePt t="69116" x="3517900" y="1490663"/>
          <p14:tracePt t="69124" x="3505200" y="1536700"/>
          <p14:tracePt t="69132" x="3486150" y="1593850"/>
          <p14:tracePt t="69140" x="3473450" y="1638300"/>
          <p14:tracePt t="69148" x="3454400" y="1676400"/>
          <p14:tracePt t="69156" x="3441700" y="1701800"/>
          <p14:tracePt t="69162" x="3441700" y="1708150"/>
          <p14:tracePt t="69171" x="3435350" y="1720850"/>
          <p14:tracePt t="69178" x="3435350" y="1733550"/>
          <p14:tracePt t="69187" x="3427413" y="1739900"/>
          <p14:tracePt t="69194" x="3427413" y="1746250"/>
          <p14:tracePt t="69202" x="3427413" y="1752600"/>
          <p14:tracePt t="69242" x="3427413" y="1758950"/>
          <p14:tracePt t="69318" x="3441700" y="1739900"/>
          <p14:tracePt t="69326" x="3454400" y="1714500"/>
          <p14:tracePt t="69334" x="3467100" y="1682750"/>
          <p14:tracePt t="69342" x="3486150" y="1638300"/>
          <p14:tracePt t="69350" x="3492500" y="1600200"/>
          <p14:tracePt t="69358" x="3498850" y="1568450"/>
          <p14:tracePt t="69366" x="3511550" y="1543050"/>
          <p14:tracePt t="69376" x="3511550" y="1524000"/>
          <p14:tracePt t="69385" x="3511550" y="1511300"/>
          <p14:tracePt t="69392" x="3511550" y="1504950"/>
          <p14:tracePt t="69400" x="3511550" y="1490663"/>
          <p14:tracePt t="69408" x="3511550" y="1477963"/>
          <p14:tracePt t="69512" x="3511550" y="1497013"/>
          <p14:tracePt t="69520" x="3511550" y="1517650"/>
          <p14:tracePt t="69527" x="3511550" y="1530350"/>
          <p14:tracePt t="69535" x="3511550" y="1549400"/>
          <p14:tracePt t="69543" x="3511550" y="1555750"/>
          <p14:tracePt t="69550" x="3511550" y="1568450"/>
          <p14:tracePt t="71120" x="3511550" y="1574800"/>
          <p14:tracePt t="71127" x="3524250" y="1581150"/>
          <p14:tracePt t="71137" x="3530600" y="1593850"/>
          <p14:tracePt t="71154" x="3536950" y="1593850"/>
          <p14:tracePt t="71162" x="3543300" y="1593850"/>
          <p14:tracePt t="71204" x="3543300" y="1600200"/>
          <p14:tracePt t="71217" x="3543300" y="1606550"/>
          <p14:tracePt t="71233" x="3543300" y="1612900"/>
          <p14:tracePt t="71240" x="3543300" y="1619250"/>
          <p14:tracePt t="71248" x="3549650" y="1625600"/>
          <p14:tracePt t="71256" x="3556000" y="1625600"/>
          <p14:tracePt t="71264" x="3568700" y="1625600"/>
          <p14:tracePt t="71272" x="3587750" y="1631950"/>
          <p14:tracePt t="71280" x="3600450" y="1638300"/>
          <p14:tracePt t="71288" x="3625850" y="1638300"/>
          <p14:tracePt t="71298" x="3657600" y="1644650"/>
          <p14:tracePt t="71306" x="3683000" y="1644650"/>
          <p14:tracePt t="71314" x="3714750" y="1644650"/>
          <p14:tracePt t="71322" x="3733800" y="1644650"/>
          <p14:tracePt t="71330" x="3752850" y="1644650"/>
          <p14:tracePt t="71338" x="3797300" y="1644650"/>
          <p14:tracePt t="71348" x="3829050" y="1644650"/>
          <p14:tracePt t="71356" x="3854450" y="1638300"/>
          <p14:tracePt t="71364" x="3879850" y="1631950"/>
          <p14:tracePt t="71372" x="3906838" y="1631950"/>
          <p14:tracePt t="71380" x="3919538" y="1619250"/>
          <p14:tracePt t="71388" x="3938588" y="1619250"/>
          <p14:tracePt t="71398" x="3951288" y="1612900"/>
          <p14:tracePt t="71449" x="3951288" y="1606550"/>
          <p14:tracePt t="71460" x="3963988" y="1606550"/>
          <p14:tracePt t="71469" x="3976688" y="1600200"/>
          <p14:tracePt t="71476" x="3983038" y="1600200"/>
          <p14:tracePt t="71487" x="4002088" y="1600200"/>
          <p14:tracePt t="71494" x="4021138" y="1600200"/>
          <p14:tracePt t="71502" x="4040188" y="1600200"/>
          <p14:tracePt t="71510" x="4065588" y="1600200"/>
          <p14:tracePt t="71519" x="4090988" y="1600200"/>
          <p14:tracePt t="71528" x="4103688" y="1600200"/>
          <p14:tracePt t="71536" x="4116388" y="1600200"/>
          <p14:tracePt t="71544" x="4129088" y="1600200"/>
          <p14:tracePt t="71552" x="4135438" y="1600200"/>
          <p14:tracePt t="71560" x="4141788" y="1600200"/>
          <p14:tracePt t="71612" x="4148138" y="1606550"/>
          <p14:tracePt t="71632" x="4148138" y="1619250"/>
          <p14:tracePt t="71640" x="4154488" y="1631950"/>
          <p14:tracePt t="71648" x="4167188" y="1631950"/>
          <p14:tracePt t="71656" x="4173538" y="1638300"/>
          <p14:tracePt t="71664" x="4173538" y="1644650"/>
          <p14:tracePt t="71738" x="4179888" y="1651000"/>
          <p14:tracePt t="71746" x="4192588" y="1663700"/>
          <p14:tracePt t="71754" x="4205288" y="1676400"/>
          <p14:tracePt t="71762" x="4211638" y="1682750"/>
          <p14:tracePt t="71770" x="4237038" y="1689100"/>
          <p14:tracePt t="71778" x="4256088" y="1695450"/>
          <p14:tracePt t="71786" x="4275138" y="1701800"/>
          <p14:tracePt t="71794" x="4300538" y="1701800"/>
          <p14:tracePt t="71803" x="4306888" y="1708150"/>
          <p14:tracePt t="71810" x="4325938" y="1708150"/>
          <p14:tracePt t="71819" x="4338638" y="1708150"/>
          <p14:tracePt t="71826" x="4346575" y="1708150"/>
          <p14:tracePt t="71834" x="4352925" y="1708150"/>
          <p14:tracePt t="71842" x="4359275" y="1708150"/>
          <p14:tracePt t="71851" x="4365625" y="1708150"/>
          <p14:tracePt t="71858" x="4371975" y="1708150"/>
          <p14:tracePt t="71864" x="4378325" y="1708150"/>
          <p14:tracePt t="71872" x="4378325" y="1701800"/>
          <p14:tracePt t="71892" x="4384675" y="1701800"/>
          <p14:tracePt t="71901" x="4397375" y="1701800"/>
          <p14:tracePt t="71918" x="4403725" y="1701800"/>
          <p14:tracePt t="71925" x="4410075" y="1701800"/>
          <p14:tracePt t="71935" x="4422775" y="1701800"/>
          <p14:tracePt t="71941" x="4435475" y="1701800"/>
          <p14:tracePt t="71958" x="4448175" y="1701800"/>
          <p14:tracePt t="71969" x="4454525" y="1701800"/>
          <p14:tracePt t="71985" x="4460875" y="1701800"/>
          <p14:tracePt t="71991" x="4467225" y="1701800"/>
          <p14:tracePt t="72008" x="4479925" y="1701800"/>
          <p14:tracePt t="72017" x="4486275" y="1701800"/>
          <p14:tracePt t="72033" x="4492625" y="1701800"/>
          <p14:tracePt t="72040" x="4505325" y="1701800"/>
          <p14:tracePt t="72056" x="4518025" y="1701800"/>
          <p14:tracePt t="72064" x="4524375" y="1701800"/>
          <p14:tracePt t="72080" x="4537075" y="1701800"/>
          <p14:tracePt t="72098" x="4543425" y="1701800"/>
          <p14:tracePt t="72106" x="4556125" y="1695450"/>
          <p14:tracePt t="72126" x="4562475" y="1689100"/>
          <p14:tracePt t="72135" x="4575175" y="1689100"/>
          <p14:tracePt t="72142" x="4581525" y="1682750"/>
          <p14:tracePt t="72150" x="4587875" y="1682750"/>
          <p14:tracePt t="72158" x="4594225" y="1682750"/>
          <p14:tracePt t="72175" x="4600575" y="1682750"/>
          <p14:tracePt t="72182" x="4606925" y="1682750"/>
          <p14:tracePt t="72194" x="4613275" y="1682750"/>
          <p14:tracePt t="72212" x="4619625" y="1682750"/>
          <p14:tracePt t="72233" x="4625975" y="1682750"/>
          <p14:tracePt t="72426" x="4632325" y="1682750"/>
          <p14:tracePt t="72434" x="4638675" y="1676400"/>
          <p14:tracePt t="72441" x="4651375" y="1663700"/>
          <p14:tracePt t="72450" x="4664075" y="1651000"/>
          <p14:tracePt t="72458" x="4676775" y="1631950"/>
          <p14:tracePt t="72467" x="4683125" y="1625600"/>
          <p14:tracePt t="72474" x="4695825" y="1606550"/>
          <p14:tracePt t="72483" x="4708525" y="1581150"/>
          <p14:tracePt t="72488" x="4721225" y="1555750"/>
          <p14:tracePt t="72496" x="4727575" y="1530350"/>
          <p14:tracePt t="72504" x="4733925" y="1490663"/>
          <p14:tracePt t="72512" x="4733925" y="1458913"/>
          <p14:tracePt t="72520" x="4733925" y="1427163"/>
          <p14:tracePt t="72528" x="4733925" y="1382713"/>
          <p14:tracePt t="72536" x="4733925" y="1344613"/>
          <p14:tracePt t="72544" x="4733925" y="1300163"/>
          <p14:tracePt t="72552" x="4733925" y="1274763"/>
          <p14:tracePt t="72560" x="4733925" y="1249363"/>
          <p14:tracePt t="72568" x="4733925" y="1236663"/>
          <p14:tracePt t="72576" x="4727575" y="1217613"/>
          <p14:tracePt t="72585" x="4721225" y="1198563"/>
          <p14:tracePt t="72592" x="4708525" y="1179513"/>
          <p14:tracePt t="72600" x="4689475" y="1166813"/>
          <p14:tracePt t="72608" x="4670425" y="1147763"/>
          <p14:tracePt t="72616" x="4657725" y="1141413"/>
          <p14:tracePt t="72624" x="4625975" y="1128713"/>
          <p14:tracePt t="72630" x="4606925" y="1122363"/>
          <p14:tracePt t="72638" x="4594225" y="1109663"/>
          <p14:tracePt t="72646" x="4587875" y="1103313"/>
          <p14:tracePt t="72654" x="4575175" y="1096963"/>
          <p14:tracePt t="72662" x="4556125" y="1096963"/>
          <p14:tracePt t="72670" x="4549775" y="1090613"/>
          <p14:tracePt t="72678" x="4530725" y="1084263"/>
          <p14:tracePt t="72686" x="4518025" y="1084263"/>
          <p14:tracePt t="72694" x="4511675" y="1084263"/>
          <p14:tracePt t="72703" x="4498975" y="1077913"/>
          <p14:tracePt t="72710" x="4492625" y="1069975"/>
          <p14:tracePt t="72718" x="4486275" y="1057275"/>
          <p14:tracePt t="72726" x="4473575" y="1050925"/>
          <p14:tracePt t="72734" x="4467225" y="1038225"/>
          <p14:tracePt t="72742" x="4454525" y="1025525"/>
          <p14:tracePt t="72751" x="4441825" y="1012825"/>
          <p14:tracePt t="72767" x="4416425" y="1000125"/>
          <p14:tracePt t="72772" x="4391025" y="993775"/>
          <p14:tracePt t="72780" x="4359275" y="987425"/>
          <p14:tracePt t="72788" x="4338638" y="987425"/>
          <p14:tracePt t="72796" x="4313238" y="987425"/>
          <p14:tracePt t="72805" x="4300538" y="987425"/>
          <p14:tracePt t="72812" x="4281488" y="987425"/>
          <p14:tracePt t="72820" x="4275138" y="987425"/>
          <p14:tracePt t="72828" x="4262438" y="987425"/>
          <p14:tracePt t="72836" x="4256088" y="987425"/>
          <p14:tracePt t="72856" x="4249738" y="987425"/>
          <p14:tracePt t="72864" x="4243388" y="987425"/>
          <p14:tracePt t="72872" x="4230688" y="993775"/>
          <p14:tracePt t="72880" x="4211638" y="1000125"/>
          <p14:tracePt t="72888" x="4167188" y="1012825"/>
          <p14:tracePt t="72896" x="4122738" y="1019175"/>
          <p14:tracePt t="72904" x="4078288" y="1038225"/>
          <p14:tracePt t="72912" x="4033838" y="1050925"/>
          <p14:tracePt t="72918" x="3989388" y="1057275"/>
          <p14:tracePt t="72926" x="3944938" y="1063625"/>
          <p14:tracePt t="72934" x="3906838" y="1077913"/>
          <p14:tracePt t="72942" x="3860800" y="1084263"/>
          <p14:tracePt t="72950" x="3848100" y="1090613"/>
          <p14:tracePt t="72958" x="3835400" y="1090613"/>
          <p14:tracePt t="72967" x="3822700" y="1090613"/>
          <p14:tracePt t="72974" x="3816350" y="1090613"/>
          <p14:tracePt t="72982" x="3803650" y="1096963"/>
          <p14:tracePt t="72990" x="3790950" y="1103313"/>
          <p14:tracePt t="72999" x="3784600" y="1103313"/>
          <p14:tracePt t="73006" x="3771900" y="1109663"/>
          <p14:tracePt t="73015" x="3759200" y="1116013"/>
          <p14:tracePt t="73022" x="3746500" y="1128713"/>
          <p14:tracePt t="73030" x="3721100" y="1141413"/>
          <p14:tracePt t="73038" x="3683000" y="1154113"/>
          <p14:tracePt t="73044" x="3657600" y="1166813"/>
          <p14:tracePt t="73052" x="3619500" y="1179513"/>
          <p14:tracePt t="73060" x="3581400" y="1204913"/>
          <p14:tracePt t="73068" x="3543300" y="1223963"/>
          <p14:tracePt t="73076" x="3511550" y="1249363"/>
          <p14:tracePt t="73084" x="3492500" y="1268413"/>
          <p14:tracePt t="73092" x="3473450" y="1287463"/>
          <p14:tracePt t="73100" x="3460750" y="1293813"/>
          <p14:tracePt t="73107" x="3448050" y="1312863"/>
          <p14:tracePt t="73116" x="3441700" y="1331913"/>
          <p14:tracePt t="73124" x="3441700" y="1344613"/>
          <p14:tracePt t="73133" x="3441700" y="1363663"/>
          <p14:tracePt t="73140" x="3441700" y="1389063"/>
          <p14:tracePt t="73149" x="3441700" y="1427163"/>
          <p14:tracePt t="73156" x="3441700" y="1465263"/>
          <p14:tracePt t="73175" x="3454400" y="1555750"/>
          <p14:tracePt t="73179" x="3454400" y="1587500"/>
          <p14:tracePt t="73186" x="3467100" y="1631950"/>
          <p14:tracePt t="73193" x="3473450" y="1676400"/>
          <p14:tracePt t="73202" x="3486150" y="1701800"/>
          <p14:tracePt t="73210" x="3498850" y="1727200"/>
          <p14:tracePt t="73218" x="3511550" y="1752600"/>
          <p14:tracePt t="73226" x="3524250" y="1765300"/>
          <p14:tracePt t="73234" x="3536950" y="1771650"/>
          <p14:tracePt t="73242" x="3549650" y="1784350"/>
          <p14:tracePt t="73252" x="3556000" y="1790700"/>
          <p14:tracePt t="73260" x="3568700" y="1797050"/>
          <p14:tracePt t="73268" x="3587750" y="1797050"/>
          <p14:tracePt t="73276" x="3594100" y="1797050"/>
          <p14:tracePt t="73285" x="3606800" y="1797050"/>
          <p14:tracePt t="73292" x="3613150" y="1797050"/>
          <p14:tracePt t="73301" x="3619500" y="1784350"/>
          <p14:tracePt t="73308" x="3632200" y="1778000"/>
          <p14:tracePt t="73318" x="3638550" y="1771650"/>
          <p14:tracePt t="73325" x="3644900" y="1758950"/>
          <p14:tracePt t="73335" x="3644900" y="1746250"/>
          <p14:tracePt t="73342" x="3651250" y="1739900"/>
          <p14:tracePt t="73350" x="3651250" y="1727200"/>
          <p14:tracePt t="73360" x="3651250" y="1714500"/>
          <p14:tracePt t="73367" x="3651250" y="1708150"/>
          <p14:tracePt t="73376" x="3651250" y="1695450"/>
          <p14:tracePt t="73385" x="3644900" y="1689100"/>
          <p14:tracePt t="73390" x="3638550" y="1689100"/>
          <p14:tracePt t="73400" x="3638550" y="1676400"/>
          <p14:tracePt t="73407" x="3638550" y="1670050"/>
          <p14:tracePt t="73420" x="3632200" y="1670050"/>
          <p14:tracePt t="73452" x="3632200" y="1663700"/>
          <p14:tracePt t="73538" x="3625850" y="1663700"/>
          <p14:tracePt t="74552" x="3632200" y="1663700"/>
          <p14:tracePt t="74560" x="3663950" y="1663700"/>
          <p14:tracePt t="74569" x="3721100" y="1663700"/>
          <p14:tracePt t="74575" x="3765550" y="1682750"/>
          <p14:tracePt t="74584" x="3803650" y="1695450"/>
          <p14:tracePt t="74591" x="3829050" y="1708150"/>
          <p14:tracePt t="74601" x="3835400" y="1720850"/>
          <p14:tracePt t="74608" x="3841750" y="1746250"/>
          <p14:tracePt t="74616" x="3841750" y="1771650"/>
          <p14:tracePt t="74623" x="3829050" y="1797050"/>
          <p14:tracePt t="74633" x="3810000" y="1822450"/>
          <p14:tracePt t="74640" x="3790950" y="1835150"/>
          <p14:tracePt t="74649" x="3784600" y="1847850"/>
          <p14:tracePt t="74656" x="3778250" y="1847850"/>
          <p14:tracePt t="74682" x="3784600" y="1847850"/>
          <p14:tracePt t="74690" x="3810000" y="1847850"/>
          <p14:tracePt t="74699" x="3841750" y="1841500"/>
          <p14:tracePt t="74706" x="3887788" y="1828800"/>
          <p14:tracePt t="74714" x="3913188" y="1816100"/>
          <p14:tracePt t="74722" x="3951288" y="1797050"/>
          <p14:tracePt t="74730" x="3963988" y="1790700"/>
          <p14:tracePt t="74739" x="3970338" y="1790700"/>
          <p14:tracePt t="74747" x="3983038" y="1790700"/>
          <p14:tracePt t="74754" x="3989388" y="1790700"/>
          <p14:tracePt t="74762" x="4002088" y="1790700"/>
          <p14:tracePt t="74770" x="4014788" y="1790700"/>
          <p14:tracePt t="74778" x="4027488" y="1790700"/>
          <p14:tracePt t="74786" x="4046538" y="1790700"/>
          <p14:tracePt t="74794" x="4090988" y="1778000"/>
          <p14:tracePt t="74802" x="4122738" y="1771650"/>
          <p14:tracePt t="74810" x="4167188" y="1765300"/>
          <p14:tracePt t="74816" x="4205288" y="1752600"/>
          <p14:tracePt t="74824" x="4249738" y="1746250"/>
          <p14:tracePt t="74832" x="4294188" y="1727200"/>
          <p14:tracePt t="74840" x="4338638" y="1714500"/>
          <p14:tracePt t="74849" x="4384675" y="1695450"/>
          <p14:tracePt t="74855" x="4410075" y="1682750"/>
          <p14:tracePt t="74865" x="4429125" y="1663700"/>
          <p14:tracePt t="74872" x="4448175" y="1657350"/>
          <p14:tracePt t="74881" x="4460875" y="1638300"/>
          <p14:tracePt t="74889" x="4473575" y="1619250"/>
          <p14:tracePt t="74896" x="4486275" y="1606550"/>
          <p14:tracePt t="74905" x="4492625" y="1587500"/>
          <p14:tracePt t="74912" x="4498975" y="1581150"/>
          <p14:tracePt t="74920" x="4511675" y="1568450"/>
          <p14:tracePt t="74928" x="4518025" y="1555750"/>
          <p14:tracePt t="74936" x="4530725" y="1549400"/>
          <p14:tracePt t="74942" x="4537075" y="1543050"/>
          <p14:tracePt t="74950" x="4537075" y="1536700"/>
          <p14:tracePt t="74958" x="4543425" y="1524000"/>
          <p14:tracePt t="74966" x="4549775" y="1524000"/>
          <p14:tracePt t="74974" x="4549775" y="1517650"/>
          <p14:tracePt t="74982" x="4549775" y="1511300"/>
          <p14:tracePt t="74989" x="4556125" y="1511300"/>
          <p14:tracePt t="75070" x="4556125" y="1504950"/>
          <p14:tracePt t="75078" x="4549775" y="1504950"/>
          <p14:tracePt t="75084" x="4543425" y="1497013"/>
          <p14:tracePt t="75092" x="4537075" y="1484313"/>
          <p14:tracePt t="75100" x="4524375" y="1477963"/>
          <p14:tracePt t="75108" x="4511675" y="1477963"/>
          <p14:tracePt t="75116" x="4492625" y="1471613"/>
          <p14:tracePt t="75124" x="4479925" y="1465263"/>
          <p14:tracePt t="75133" x="4460875" y="1458913"/>
          <p14:tracePt t="75140" x="4429125" y="1452563"/>
          <p14:tracePt t="75149" x="4410075" y="1446213"/>
          <p14:tracePt t="75155" x="4397375" y="1446213"/>
          <p14:tracePt t="75173" x="4391025" y="1446213"/>
          <p14:tracePt t="75176" x="4384675" y="1446213"/>
          <p14:tracePt t="75228" x="4378325" y="1446213"/>
          <p14:tracePt t="75366" x="4384675" y="1452563"/>
          <p14:tracePt t="75371" x="4397375" y="1452563"/>
          <p14:tracePt t="75382" x="4403725" y="1458913"/>
          <p14:tracePt t="75390" x="4422775" y="1465263"/>
          <p14:tracePt t="75399" x="4441825" y="1471613"/>
          <p14:tracePt t="75406" x="4460875" y="1471613"/>
          <p14:tracePt t="75415" x="4467225" y="1471613"/>
          <p14:tracePt t="75422" x="4479925" y="1471613"/>
          <p14:tracePt t="75431" x="4486275" y="1471613"/>
          <p14:tracePt t="75438" x="4498975" y="1471613"/>
          <p14:tracePt t="75447" x="4518025" y="1471613"/>
          <p14:tracePt t="75456" x="4524375" y="1471613"/>
          <p14:tracePt t="75465" x="4537075" y="1465263"/>
          <p14:tracePt t="75472" x="4549775" y="1465263"/>
          <p14:tracePt t="75481" x="4556125" y="1458913"/>
          <p14:tracePt t="75488" x="4568825" y="1446213"/>
          <p14:tracePt t="75498" x="4581525" y="1439863"/>
          <p14:tracePt t="75505" x="4594225" y="1433513"/>
          <p14:tracePt t="75515" x="4600575" y="1427163"/>
          <p14:tracePt t="75522" x="4613275" y="1420813"/>
          <p14:tracePt t="75531" x="4619625" y="1420813"/>
          <p14:tracePt t="75538" x="4625975" y="1420813"/>
          <p14:tracePt t="75672" x="4632325" y="1420813"/>
          <p14:tracePt t="75680" x="4645025" y="1420813"/>
          <p14:tracePt t="75688" x="4664075" y="1420813"/>
          <p14:tracePt t="75698" x="4689475" y="1420813"/>
          <p14:tracePt t="75706" x="4727575" y="1420813"/>
          <p14:tracePt t="75714" x="4752975" y="1420813"/>
          <p14:tracePt t="75722" x="4784725" y="1414463"/>
          <p14:tracePt t="75731" x="4811713" y="1414463"/>
          <p14:tracePt t="75740" x="4837113" y="1408113"/>
          <p14:tracePt t="75749" x="4843463" y="1408113"/>
          <p14:tracePt t="75756" x="4856163" y="1401763"/>
          <p14:tracePt t="75765" x="4862513" y="1401763"/>
          <p14:tracePt t="75781" x="4868863" y="1395413"/>
          <p14:tracePt t="75792" x="4875213" y="1395413"/>
          <p14:tracePt t="75886" x="4881563" y="1389063"/>
          <p14:tracePt t="75894" x="4894263" y="1382713"/>
          <p14:tracePt t="75902" x="4906963" y="1370013"/>
          <p14:tracePt t="75910" x="4919663" y="1357313"/>
          <p14:tracePt t="75918" x="4926013" y="1344613"/>
          <p14:tracePt t="75926" x="4938713" y="1344613"/>
          <p14:tracePt t="75934" x="4951413" y="1338263"/>
          <p14:tracePt t="75950" x="4964113" y="1338263"/>
          <p14:tracePt t="75958" x="4970463" y="1338263"/>
          <p14:tracePt t="75986" x="4970463" y="1331913"/>
          <p14:tracePt t="75994" x="4976813" y="1331913"/>
          <p14:tracePt t="76008" x="4983163" y="1331913"/>
          <p14:tracePt t="76020" x="4989513" y="1325563"/>
          <p14:tracePt t="76064" x="4989513" y="1319213"/>
          <p14:tracePt t="76076" x="4989513" y="1312863"/>
          <p14:tracePt t="76084" x="4989513" y="1306513"/>
          <p14:tracePt t="76092" x="4983163" y="1293813"/>
          <p14:tracePt t="76100" x="4970463" y="1287463"/>
          <p14:tracePt t="76108" x="4957763" y="1274763"/>
          <p14:tracePt t="76116" x="4951413" y="1262063"/>
          <p14:tracePt t="76124" x="4938713" y="1255713"/>
          <p14:tracePt t="76132" x="4926013" y="1249363"/>
          <p14:tracePt t="76140" x="4913313" y="1243013"/>
          <p14:tracePt t="76147" x="4906963" y="1243013"/>
          <p14:tracePt t="76155" x="4894263" y="1236663"/>
          <p14:tracePt t="76162" x="4881563" y="1236663"/>
          <p14:tracePt t="76171" x="4875213" y="1236663"/>
          <p14:tracePt t="76178" x="4862513" y="1236663"/>
          <p14:tracePt t="76186" x="4856163" y="1236663"/>
          <p14:tracePt t="76194" x="4843463" y="1236663"/>
          <p14:tracePt t="76202" x="4830763" y="1236663"/>
          <p14:tracePt t="76210" x="4824413" y="1236663"/>
          <p14:tracePt t="76218" x="4818063" y="1236663"/>
          <p14:tracePt t="76226" x="4805363" y="1243013"/>
          <p14:tracePt t="76242" x="4797425" y="1243013"/>
          <p14:tracePt t="76250" x="4784725" y="1243013"/>
          <p14:tracePt t="76308" x="4778375" y="1262063"/>
          <p14:tracePt t="76316" x="4772025" y="1281113"/>
          <p14:tracePt t="76324" x="4765675" y="1293813"/>
          <p14:tracePt t="76332" x="4752975" y="1306513"/>
          <p14:tracePt t="76340" x="4746625" y="1325563"/>
          <p14:tracePt t="76348" x="4746625" y="1338263"/>
          <p14:tracePt t="76356" x="4740275" y="1344613"/>
          <p14:tracePt t="76365" x="4740275" y="1357313"/>
          <p14:tracePt t="76371" x="4740275" y="1376363"/>
          <p14:tracePt t="76380" x="4740275" y="1389063"/>
          <p14:tracePt t="76388" x="4740275" y="1401763"/>
          <p14:tracePt t="76397" x="4740275" y="1414463"/>
          <p14:tracePt t="76404" x="4740275" y="1420813"/>
          <p14:tracePt t="76412" x="4740275" y="1433513"/>
          <p14:tracePt t="76421" x="4752975" y="1446213"/>
          <p14:tracePt t="76426" x="4752975" y="1452563"/>
          <p14:tracePt t="76434" x="4765675" y="1465263"/>
          <p14:tracePt t="76442" x="4772025" y="1477963"/>
          <p14:tracePt t="76450" x="4784725" y="1490663"/>
          <p14:tracePt t="76466" x="4797425" y="1504950"/>
          <p14:tracePt t="76474" x="4805363" y="1511300"/>
          <p14:tracePt t="76483" x="4811713" y="1511300"/>
          <p14:tracePt t="76489" x="4818063" y="1517650"/>
          <p14:tracePt t="76499" x="4830763" y="1530350"/>
          <p14:tracePt t="76505" x="4837113" y="1536700"/>
          <p14:tracePt t="76515" x="4849813" y="1549400"/>
          <p14:tracePt t="76521" x="4862513" y="1562100"/>
          <p14:tracePt t="76530" x="4875213" y="1574800"/>
          <p14:tracePt t="76538" x="4881563" y="1581150"/>
          <p14:tracePt t="76547" x="4894263" y="1581150"/>
          <p14:tracePt t="76554" x="4906963" y="1587500"/>
          <p14:tracePt t="76562" x="4913313" y="1587500"/>
          <p14:tracePt t="76571" x="4926013" y="1593850"/>
          <p14:tracePt t="76579" x="4938713" y="1593850"/>
          <p14:tracePt t="76586" x="4938713" y="1600200"/>
          <p14:tracePt t="76594" x="4951413" y="1600200"/>
          <p14:tracePt t="76602" x="4957763" y="1600200"/>
          <p14:tracePt t="76610" x="4964113" y="1600200"/>
          <p14:tracePt t="76618" x="4970463" y="1600200"/>
          <p14:tracePt t="76629" x="4976813" y="1600200"/>
          <p14:tracePt t="76634" x="4983163" y="1600200"/>
          <p14:tracePt t="76645" x="4995863" y="1600200"/>
          <p14:tracePt t="76652" x="4995863" y="1593850"/>
          <p14:tracePt t="76660" x="5002213" y="1593850"/>
          <p14:tracePt t="76668" x="5008563" y="1593850"/>
          <p14:tracePt t="76676" x="5014913" y="1587500"/>
          <p14:tracePt t="76684" x="5021263" y="1574800"/>
          <p14:tracePt t="76692" x="5033963" y="1562100"/>
          <p14:tracePt t="76700" x="5040313" y="1562100"/>
          <p14:tracePt t="76708" x="5040313" y="1555750"/>
          <p14:tracePt t="76716" x="5053013" y="1543050"/>
          <p14:tracePt t="76726" x="5065713" y="1536700"/>
          <p14:tracePt t="76734" x="5078413" y="1524000"/>
          <p14:tracePt t="76742" x="5078413" y="1511300"/>
          <p14:tracePt t="76750" x="5084763" y="1497013"/>
          <p14:tracePt t="76758" x="5097463" y="1490663"/>
          <p14:tracePt t="76768" x="5103813" y="1477963"/>
          <p14:tracePt t="76776" x="5110163" y="1465263"/>
          <p14:tracePt t="76784" x="5116513" y="1458913"/>
          <p14:tracePt t="76792" x="5116513" y="1452563"/>
          <p14:tracePt t="76800" x="5122863" y="1439863"/>
          <p14:tracePt t="76808" x="5129213" y="1439863"/>
          <p14:tracePt t="76818" x="5135563" y="1433513"/>
          <p14:tracePt t="76826" x="5135563" y="1420813"/>
          <p14:tracePt t="76842" x="5141913" y="1408113"/>
          <p14:tracePt t="76850" x="5148263" y="1395413"/>
          <p14:tracePt t="76860" x="5148263" y="1389063"/>
          <p14:tracePt t="76868" x="5148263" y="1376363"/>
          <p14:tracePt t="76876" x="5148263" y="1370013"/>
          <p14:tracePt t="76884" x="5148263" y="1357313"/>
          <p14:tracePt t="76892" x="5148263" y="1344613"/>
          <p14:tracePt t="76908" x="5148263" y="1338263"/>
          <p14:tracePt t="76918" x="5148263" y="1325563"/>
          <p14:tracePt t="76934" x="5141913" y="1312863"/>
          <p14:tracePt t="76942" x="5141913" y="1300163"/>
          <p14:tracePt t="76950" x="5135563" y="1293813"/>
          <p14:tracePt t="76955" x="5122863" y="1281113"/>
          <p14:tracePt t="76964" x="5116513" y="1274763"/>
          <p14:tracePt t="76972" x="5110163" y="1268413"/>
          <p14:tracePt t="76981" x="5103813" y="1262063"/>
          <p14:tracePt t="76988" x="5097463" y="1255713"/>
          <p14:tracePt t="76997" x="5091113" y="1249363"/>
          <p14:tracePt t="77004" x="5084763" y="1249363"/>
          <p14:tracePt t="77013" x="5072063" y="1243013"/>
          <p14:tracePt t="77020" x="5065713" y="1236663"/>
          <p14:tracePt t="77028" x="5053013" y="1230313"/>
          <p14:tracePt t="77037" x="5040313" y="1230313"/>
          <p14:tracePt t="77044" x="5033963" y="1230313"/>
          <p14:tracePt t="77052" x="5027613" y="1230313"/>
          <p14:tracePt t="77060" x="5021263" y="1223963"/>
          <p14:tracePt t="77076" x="5014913" y="1223963"/>
          <p14:tracePt t="77084" x="5002213" y="1223963"/>
          <p14:tracePt t="77092" x="4995863" y="1223963"/>
          <p14:tracePt t="77098" x="4989513" y="1223963"/>
          <p14:tracePt t="77106" x="4976813" y="1223963"/>
          <p14:tracePt t="77114" x="4970463" y="1223963"/>
          <p14:tracePt t="77122" x="4964113" y="1223963"/>
          <p14:tracePt t="77130" x="4957763" y="1223963"/>
          <p14:tracePt t="77137" x="4945063" y="1230313"/>
          <p14:tracePt t="77147" x="4932363" y="1236663"/>
          <p14:tracePt t="77154" x="4926013" y="1243013"/>
          <p14:tracePt t="77163" x="4919663" y="1243013"/>
          <p14:tracePt t="77170" x="4906963" y="1255713"/>
          <p14:tracePt t="77179" x="4900613" y="1262063"/>
          <p14:tracePt t="77187" x="4887913" y="1268413"/>
          <p14:tracePt t="77194" x="4881563" y="1274763"/>
          <p14:tracePt t="77202" x="4875213" y="1281113"/>
          <p14:tracePt t="77210" x="4868863" y="1287463"/>
          <p14:tracePt t="77218" x="4862513" y="1293813"/>
          <p14:tracePt t="77226" x="4856163" y="1293813"/>
          <p14:tracePt t="77234" x="4856163" y="1300163"/>
          <p14:tracePt t="77240" x="4849813" y="1306513"/>
          <p14:tracePt t="77248" x="4837113" y="1312863"/>
          <p14:tracePt t="77256" x="4824413" y="1325563"/>
          <p14:tracePt t="77264" x="4818063" y="1344613"/>
          <p14:tracePt t="77272" x="4805363" y="1357313"/>
          <p14:tracePt t="77280" x="4791075" y="1370013"/>
          <p14:tracePt t="77288" x="4784725" y="1382713"/>
          <p14:tracePt t="77297" x="4778375" y="1395413"/>
          <p14:tracePt t="77304" x="4765675" y="1408113"/>
          <p14:tracePt t="77313" x="4765675" y="1414463"/>
          <p14:tracePt t="77321" x="4765675" y="1427163"/>
          <p14:tracePt t="77329" x="4759325" y="1439863"/>
          <p14:tracePt t="77337" x="4759325" y="1446213"/>
          <p14:tracePt t="77345" x="4752975" y="1458913"/>
          <p14:tracePt t="77354" x="4752975" y="1471613"/>
          <p14:tracePt t="77360" x="4752975" y="1477963"/>
          <p14:tracePt t="77366" x="4752975" y="1490663"/>
          <p14:tracePt t="77374" x="4752975" y="1497013"/>
          <p14:tracePt t="77382" x="4752975" y="1511300"/>
          <p14:tracePt t="77390" x="4752975" y="1517650"/>
          <p14:tracePt t="77398" x="4759325" y="1524000"/>
          <p14:tracePt t="77406" x="4759325" y="1536700"/>
          <p14:tracePt t="77414" x="4772025" y="1549400"/>
          <p14:tracePt t="77422" x="4778375" y="1562100"/>
          <p14:tracePt t="77430" x="4784725" y="1562100"/>
          <p14:tracePt t="77438" x="4791075" y="1568450"/>
          <p14:tracePt t="77447" x="4797425" y="1581150"/>
          <p14:tracePt t="77454" x="4811713" y="1587500"/>
          <p14:tracePt t="77464" x="4818063" y="1587500"/>
          <p14:tracePt t="77472" x="4818063" y="1600200"/>
          <p14:tracePt t="77480" x="4824413" y="1606550"/>
          <p14:tracePt t="77486" x="4830763" y="1606550"/>
          <p14:tracePt t="77495" x="4830763" y="1612900"/>
          <p14:tracePt t="77503" x="4837113" y="1612900"/>
          <p14:tracePt t="77513" x="4843463" y="1619250"/>
          <p14:tracePt t="77520" x="4849813" y="1619250"/>
          <p14:tracePt t="77540" x="4856163" y="1625600"/>
          <p14:tracePt t="77546" x="4862513" y="1631950"/>
          <p14:tracePt t="77554" x="4868863" y="1638300"/>
          <p14:tracePt t="77563" x="4875213" y="1638300"/>
          <p14:tracePt t="77574" x="4881563" y="1644650"/>
          <p14:tracePt t="77595" x="4887913" y="1651000"/>
          <p14:tracePt t="77606" x="4894263" y="1651000"/>
          <p14:tracePt t="77614" x="4900613" y="1657350"/>
          <p14:tracePt t="77622" x="4906963" y="1657350"/>
          <p14:tracePt t="77632" x="4919663" y="1657350"/>
          <p14:tracePt t="77640" x="4926013" y="1651000"/>
          <p14:tracePt t="77648" x="4938713" y="1651000"/>
          <p14:tracePt t="77656" x="4951413" y="1644650"/>
          <p14:tracePt t="77664" x="4957763" y="1644650"/>
          <p14:tracePt t="77724" x="4964113" y="1644650"/>
          <p14:tracePt t="77737" x="4970463" y="1638300"/>
          <p14:tracePt t="77760" x="4976813" y="1638300"/>
          <p14:tracePt t="77804" x="4983163" y="1638300"/>
          <p14:tracePt t="77827" x="4989513" y="1638300"/>
          <p14:tracePt t="77834" x="4995863" y="1638300"/>
          <p14:tracePt t="77847" x="5002213" y="1638300"/>
          <p14:tracePt t="78450" x="5002213" y="1631950"/>
          <p14:tracePt t="78462" x="5002213" y="1625600"/>
          <p14:tracePt t="78470" x="5008563" y="1619250"/>
          <p14:tracePt t="78479" x="5014913" y="1600200"/>
          <p14:tracePt t="78488" x="5027613" y="1587500"/>
          <p14:tracePt t="78497" x="5033963" y="1574800"/>
          <p14:tracePt t="78504" x="5040313" y="1574800"/>
          <p14:tracePt t="78512" x="5040313" y="1568450"/>
          <p14:tracePt t="78519" x="5040313" y="1555750"/>
          <p14:tracePt t="78536" x="5046663" y="1549400"/>
          <p14:tracePt t="78545" x="5046663" y="1543050"/>
          <p14:tracePt t="78552" x="5046663" y="1536700"/>
          <p14:tracePt t="78570" x="5046663" y="1524000"/>
          <p14:tracePt t="78579" x="5053013" y="1511300"/>
          <p14:tracePt t="78586" x="5053013" y="1504950"/>
          <p14:tracePt t="78595" x="5059363" y="1484313"/>
          <p14:tracePt t="78602" x="5059363" y="1477963"/>
          <p14:tracePt t="78610" x="5059363" y="1465263"/>
          <p14:tracePt t="78620" x="5059363" y="1452563"/>
          <p14:tracePt t="78635" x="5059363" y="1446213"/>
          <p14:tracePt t="78645" x="5059363" y="1439863"/>
          <p14:tracePt t="78652" x="5059363" y="1433513"/>
          <p14:tracePt t="78661" x="5059363" y="1420813"/>
          <p14:tracePt t="78669" x="5059363" y="1408113"/>
          <p14:tracePt t="78676" x="5053013" y="1408113"/>
          <p14:tracePt t="78684" x="5053013" y="1395413"/>
          <p14:tracePt t="78695" x="5053013" y="1382713"/>
          <p14:tracePt t="78702" x="5040313" y="1376363"/>
          <p14:tracePt t="78711" x="5033963" y="1370013"/>
          <p14:tracePt t="78716" x="5027613" y="1357313"/>
          <p14:tracePt t="78724" x="5021263" y="1350963"/>
          <p14:tracePt t="78732" x="5014913" y="1338263"/>
          <p14:tracePt t="78740" x="5008563" y="1325563"/>
          <p14:tracePt t="78748" x="5002213" y="1325563"/>
          <p14:tracePt t="78756" x="4995863" y="1312863"/>
          <p14:tracePt t="78764" x="4983163" y="1300163"/>
          <p14:tracePt t="78772" x="4970463" y="1287463"/>
          <p14:tracePt t="78780" x="4957763" y="1281113"/>
          <p14:tracePt t="78787" x="4951413" y="1274763"/>
          <p14:tracePt t="78796" x="4938713" y="1268413"/>
          <p14:tracePt t="78803" x="4926013" y="1255713"/>
          <p14:tracePt t="78812" x="4913313" y="1249363"/>
          <p14:tracePt t="78820" x="4906963" y="1243013"/>
          <p14:tracePt t="78829" x="4894263" y="1236663"/>
          <p14:tracePt t="78835" x="4881563" y="1223963"/>
          <p14:tracePt t="78844" x="4868863" y="1217613"/>
          <p14:tracePt t="78852" x="4862513" y="1211263"/>
          <p14:tracePt t="78860" x="4843463" y="1211263"/>
          <p14:tracePt t="78868" x="4818063" y="1211263"/>
          <p14:tracePt t="78877" x="4805363" y="1211263"/>
          <p14:tracePt t="78882" x="4778375" y="1211263"/>
          <p14:tracePt t="78890" x="4765675" y="1211263"/>
          <p14:tracePt t="78898" x="4759325" y="1211263"/>
          <p14:tracePt t="78906" x="4746625" y="1211263"/>
          <p14:tracePt t="78914" x="4733925" y="1211263"/>
          <p14:tracePt t="78922" x="4727575" y="1217613"/>
          <p14:tracePt t="78930" x="4714875" y="1223963"/>
          <p14:tracePt t="78938" x="4702175" y="1230313"/>
          <p14:tracePt t="78946" x="4695825" y="1230313"/>
          <p14:tracePt t="78953" x="4683125" y="1230313"/>
          <p14:tracePt t="78963" x="4670425" y="1230313"/>
          <p14:tracePt t="78970" x="4664075" y="1230313"/>
          <p14:tracePt t="78978" x="4657725" y="1236663"/>
          <p14:tracePt t="78986" x="4645025" y="1236663"/>
          <p14:tracePt t="78994" x="4638675" y="1236663"/>
          <p14:tracePt t="79002" x="4625975" y="1236663"/>
          <p14:tracePt t="79011" x="4619625" y="1236663"/>
          <p14:tracePt t="79018" x="4613275" y="1236663"/>
          <p14:tracePt t="79027" x="4600575" y="1236663"/>
          <p14:tracePt t="79034" x="4568825" y="1243013"/>
          <p14:tracePt t="79040" x="4537075" y="1249363"/>
          <p14:tracePt t="79048" x="4511675" y="1262063"/>
          <p14:tracePt t="79056" x="4492625" y="1268413"/>
          <p14:tracePt t="79064" x="4473575" y="1274763"/>
          <p14:tracePt t="79072" x="4467225" y="1281113"/>
          <p14:tracePt t="79080" x="4454525" y="1281113"/>
          <p14:tracePt t="79088" x="4441825" y="1287463"/>
          <p14:tracePt t="79096" x="4435475" y="1287463"/>
          <p14:tracePt t="79104" x="4429125" y="1293813"/>
          <p14:tracePt t="79112" x="4422775" y="1293813"/>
          <p14:tracePt t="79120" x="4416425" y="1293813"/>
          <p14:tracePt t="79136" x="4403725" y="1306513"/>
          <p14:tracePt t="79152" x="4384675" y="1331913"/>
          <p14:tracePt t="79161" x="4371975" y="1350963"/>
          <p14:tracePt t="79166" x="4359275" y="1370013"/>
          <p14:tracePt t="79174" x="4346575" y="1389063"/>
          <p14:tracePt t="79182" x="4332288" y="1408113"/>
          <p14:tracePt t="79190" x="4319588" y="1414463"/>
          <p14:tracePt t="79198" x="4306888" y="1427163"/>
          <p14:tracePt t="79206" x="4300538" y="1439863"/>
          <p14:tracePt t="79214" x="4287838" y="1446213"/>
          <p14:tracePt t="79222" x="4281488" y="1446213"/>
          <p14:tracePt t="79230" x="4281488" y="1452563"/>
          <p14:tracePt t="79254" x="4281488" y="1458913"/>
          <p14:tracePt t="79263" x="4281488" y="1465263"/>
          <p14:tracePt t="79270" x="4281488" y="1477963"/>
          <p14:tracePt t="79278" x="4275138" y="1490663"/>
          <p14:tracePt t="79286" x="4275138" y="1497013"/>
          <p14:tracePt t="79295" x="4275138" y="1511300"/>
          <p14:tracePt t="79302" x="4268788" y="1524000"/>
          <p14:tracePt t="79308" x="4256088" y="1530350"/>
          <p14:tracePt t="79316" x="4249738" y="1543050"/>
          <p14:tracePt t="79324" x="4249738" y="1562100"/>
          <p14:tracePt t="79332" x="4249738" y="1581150"/>
          <p14:tracePt t="79340" x="4249738" y="1612900"/>
          <p14:tracePt t="79348" x="4249738" y="1644650"/>
          <p14:tracePt t="79356" x="4256088" y="1676400"/>
          <p14:tracePt t="79364" x="4268788" y="1701800"/>
          <p14:tracePt t="79372" x="4287838" y="1733550"/>
          <p14:tracePt t="79380" x="4294188" y="1746250"/>
          <p14:tracePt t="79388" x="4306888" y="1758950"/>
          <p14:tracePt t="79396" x="4325938" y="1778000"/>
          <p14:tracePt t="79403" x="4338638" y="1790700"/>
          <p14:tracePt t="79413" x="4359275" y="1803400"/>
          <p14:tracePt t="79419" x="4365625" y="1809750"/>
          <p14:tracePt t="79428" x="4378325" y="1809750"/>
          <p14:tracePt t="79435" x="4391025" y="1809750"/>
          <p14:tracePt t="79445" x="4397375" y="1809750"/>
          <p14:tracePt t="79451" x="4416425" y="1809750"/>
          <p14:tracePt t="79461" x="4435475" y="1809750"/>
          <p14:tracePt t="79470" x="4441825" y="1809750"/>
          <p14:tracePt t="79477" x="4448175" y="1809750"/>
          <p14:tracePt t="79486" x="4454525" y="1809750"/>
          <p14:tracePt t="79495" x="4460875" y="1809750"/>
          <p14:tracePt t="79501" x="4473575" y="1809750"/>
          <p14:tracePt t="79510" x="4479925" y="1809750"/>
          <p14:tracePt t="79518" x="4492625" y="1809750"/>
          <p14:tracePt t="79526" x="4498975" y="1809750"/>
          <p14:tracePt t="79534" x="4505325" y="1809750"/>
          <p14:tracePt t="79545" x="4511675" y="1809750"/>
          <p14:tracePt t="79574" x="4518025" y="1809750"/>
          <p14:tracePt t="79800" x="4524375" y="1809750"/>
          <p14:tracePt t="79838" x="4530725" y="1809750"/>
          <p14:tracePt t="79854" x="4543425" y="1816100"/>
          <p14:tracePt t="79862" x="4549775" y="1822450"/>
          <p14:tracePt t="79886" x="4556125" y="1822450"/>
          <p14:tracePt t="80096" x="4562475" y="1828800"/>
          <p14:tracePt t="80104" x="4568825" y="1828800"/>
          <p14:tracePt t="80113" x="4581525" y="1835150"/>
          <p14:tracePt t="80122" x="4587875" y="1841500"/>
          <p14:tracePt t="80155" x="4587875" y="1847850"/>
          <p14:tracePt t="80182" x="4594225" y="1847850"/>
          <p14:tracePt t="80194" x="4600575" y="1854200"/>
          <p14:tracePt t="80202" x="4606925" y="1854200"/>
          <p14:tracePt t="80214" x="4606925" y="1860550"/>
          <p14:tracePt t="80246" x="4613275" y="1860550"/>
          <p14:tracePt t="80292" x="4613275" y="1866900"/>
          <p14:tracePt t="80396" x="4619625" y="1866900"/>
          <p14:tracePt t="80404" x="4625975" y="1854200"/>
          <p14:tracePt t="80411" x="4638675" y="1841500"/>
          <p14:tracePt t="80420" x="4651375" y="1835150"/>
          <p14:tracePt t="80428" x="4657725" y="1822450"/>
          <p14:tracePt t="80436" x="4657725" y="1816100"/>
          <p14:tracePt t="80444" x="4657725" y="1809750"/>
          <p14:tracePt t="80454" x="4664075" y="1797050"/>
          <p14:tracePt t="80462" x="4664075" y="1784350"/>
          <p14:tracePt t="80470" x="4664075" y="1778000"/>
          <p14:tracePt t="80478" x="4664075" y="1758950"/>
          <p14:tracePt t="80485" x="4664075" y="1746250"/>
          <p14:tracePt t="80494" x="4657725" y="1727200"/>
          <p14:tracePt t="80501" x="4651375" y="1708150"/>
          <p14:tracePt t="80510" x="4638675" y="1682750"/>
          <p14:tracePt t="80518" x="4625975" y="1657350"/>
          <p14:tracePt t="80526" x="4600575" y="1625600"/>
          <p14:tracePt t="80534" x="4581525" y="1606550"/>
          <p14:tracePt t="80543" x="4575175" y="1600200"/>
          <p14:tracePt t="80549" x="4556125" y="1587500"/>
          <p14:tracePt t="80559" x="4537075" y="1581150"/>
          <p14:tracePt t="80567" x="4524375" y="1574800"/>
          <p14:tracePt t="80574" x="4511675" y="1568450"/>
          <p14:tracePt t="80582" x="4498975" y="1568450"/>
          <p14:tracePt t="80590" x="4479925" y="1562100"/>
          <p14:tracePt t="80598" x="4467225" y="1562100"/>
          <p14:tracePt t="80606" x="4448175" y="1555750"/>
          <p14:tracePt t="80612" x="4429125" y="1549400"/>
          <p14:tracePt t="80619" x="4410075" y="1549400"/>
          <p14:tracePt t="80628" x="4403725" y="1549400"/>
          <p14:tracePt t="80635" x="4397375" y="1549400"/>
          <p14:tracePt t="80644" x="4391025" y="1549400"/>
          <p14:tracePt t="80652" x="4384675" y="1549400"/>
          <p14:tracePt t="80660" x="4378325" y="1549400"/>
          <p14:tracePt t="80668" x="4371975" y="1549400"/>
          <p14:tracePt t="80676" x="4365625" y="1549400"/>
          <p14:tracePt t="80683" x="4352925" y="1549400"/>
          <p14:tracePt t="80693" x="4346575" y="1549400"/>
          <p14:tracePt t="80699" x="4332288" y="1549400"/>
          <p14:tracePt t="80709" x="4313238" y="1562100"/>
          <p14:tracePt t="80717" x="4300538" y="1562100"/>
          <p14:tracePt t="80725" x="4281488" y="1568450"/>
          <p14:tracePt t="80732" x="4256088" y="1581150"/>
          <p14:tracePt t="80740" x="4224338" y="1581150"/>
          <p14:tracePt t="80748" x="4192588" y="1581150"/>
          <p14:tracePt t="80756" x="4167188" y="1587500"/>
          <p14:tracePt t="80762" x="4141788" y="1587500"/>
          <p14:tracePt t="80770" x="4116388" y="1587500"/>
          <p14:tracePt t="80778" x="4084638" y="1587500"/>
          <p14:tracePt t="80786" x="4078288" y="1587500"/>
          <p14:tracePt t="80794" x="4059238" y="1587500"/>
          <p14:tracePt t="80801" x="4046538" y="1587500"/>
          <p14:tracePt t="80810" x="4040188" y="1587500"/>
          <p14:tracePt t="80819" x="4027488" y="1587500"/>
          <p14:tracePt t="80827" x="4014788" y="1587500"/>
          <p14:tracePt t="80834" x="4008438" y="1587500"/>
          <p14:tracePt t="80843" x="3995738" y="1587500"/>
          <p14:tracePt t="80850" x="3989388" y="1587500"/>
          <p14:tracePt t="80859" x="3983038" y="1587500"/>
          <p14:tracePt t="80866" x="3976688" y="1587500"/>
          <p14:tracePt t="80874" x="3970338" y="1593850"/>
          <p14:tracePt t="80883" x="3957638" y="1600200"/>
          <p14:tracePt t="80890" x="3944938" y="1612900"/>
          <p14:tracePt t="80898" x="3932238" y="1625600"/>
          <p14:tracePt t="80904" x="3925888" y="1638300"/>
          <p14:tracePt t="80912" x="3919538" y="1651000"/>
          <p14:tracePt t="80920" x="3913188" y="1670050"/>
          <p14:tracePt t="80928" x="3906838" y="1689100"/>
          <p14:tracePt t="80936" x="3906838" y="1701800"/>
          <p14:tracePt t="80944" x="3906838" y="1714500"/>
          <p14:tracePt t="80952" x="3913188" y="1727200"/>
          <p14:tracePt t="80961" x="3925888" y="1752600"/>
          <p14:tracePt t="80968" x="3932238" y="1771650"/>
          <p14:tracePt t="80977" x="3944938" y="1784350"/>
          <p14:tracePt t="80984" x="3963988" y="1790700"/>
          <p14:tracePt t="80993" x="3983038" y="1803400"/>
          <p14:tracePt t="81000" x="4002088" y="1816100"/>
          <p14:tracePt t="81009" x="4014788" y="1828800"/>
          <p14:tracePt t="81016" x="4040188" y="1835150"/>
          <p14:tracePt t="81025" x="4065588" y="1847850"/>
          <p14:tracePt t="81033" x="4090988" y="1854200"/>
          <p14:tracePt t="81041" x="4110038" y="1854200"/>
          <p14:tracePt t="81047" x="4122738" y="1860550"/>
          <p14:tracePt t="81057" x="4135438" y="1866900"/>
          <p14:tracePt t="81064" x="4154488" y="1866900"/>
          <p14:tracePt t="81072" x="4186238" y="1873250"/>
          <p14:tracePt t="81083" x="4217988" y="1873250"/>
          <p14:tracePt t="81090" x="4262438" y="1873250"/>
          <p14:tracePt t="81097" x="4306888" y="1873250"/>
          <p14:tracePt t="81106" x="4352925" y="1873250"/>
          <p14:tracePt t="81114" x="4384675" y="1873250"/>
          <p14:tracePt t="81125" x="4416425" y="1873250"/>
          <p14:tracePt t="81133" x="4441825" y="1873250"/>
          <p14:tracePt t="81150" x="4479925" y="1866900"/>
          <p14:tracePt t="81156" x="4492625" y="1866900"/>
          <p14:tracePt t="81166" x="4505325" y="1866900"/>
          <p14:tracePt t="81520" x="4410075" y="1951038"/>
          <p14:tracePt t="81528" x="4262438" y="2097088"/>
          <p14:tracePt t="81536" x="4217988" y="2154238"/>
          <p14:tracePt t="81998" x="4224338" y="2147888"/>
          <p14:tracePt t="82027" x="4268788" y="2135188"/>
          <p14:tracePt t="82033" x="4325938" y="2128838"/>
          <p14:tracePt t="82042" x="4378325" y="2128838"/>
          <p14:tracePt t="82049" x="4435475" y="2128838"/>
          <p14:tracePt t="82058" x="4511675" y="2122488"/>
          <p14:tracePt t="82065" x="4575175" y="2103438"/>
          <p14:tracePt t="82074" x="4645025" y="2071688"/>
          <p14:tracePt t="82084" x="4721225" y="2020888"/>
          <p14:tracePt t="82092" x="4791075" y="1982788"/>
          <p14:tracePt t="82099" x="4856163" y="1976438"/>
          <p14:tracePt t="82110" x="4900613" y="1976438"/>
          <p14:tracePt t="82116" x="4951413" y="1976438"/>
          <p14:tracePt t="82124" x="4995863" y="1970088"/>
          <p14:tracePt t="82132" x="5065713" y="1963738"/>
          <p14:tracePt t="82140" x="5129213" y="1944688"/>
          <p14:tracePt t="82149" x="5218113" y="1924050"/>
          <p14:tracePt t="82165" x="5454650" y="1885950"/>
          <p14:tracePt t="82172" x="5632450" y="1885950"/>
          <p14:tracePt t="82180" x="5862638" y="1924050"/>
          <p14:tracePt t="82188" x="6110288" y="1951038"/>
          <p14:tracePt t="82196" x="6308725" y="1957388"/>
          <p14:tracePt t="82204" x="6511925" y="1982788"/>
          <p14:tracePt t="82212" x="6634163" y="2001838"/>
          <p14:tracePt t="82220" x="6710363" y="2008188"/>
          <p14:tracePt t="82228" x="6773863" y="2008188"/>
          <p14:tracePt t="82236" x="6818313" y="2008188"/>
          <p14:tracePt t="82244" x="6843713" y="2008188"/>
          <p14:tracePt t="82251" x="6856413" y="2008188"/>
          <p14:tracePt t="82262" x="6869113" y="2008188"/>
          <p14:tracePt t="82270" x="6881813" y="1995488"/>
          <p14:tracePt t="82278" x="6894513" y="1989138"/>
          <p14:tracePt t="82294" x="6894513" y="1982788"/>
          <p14:tracePt t="82306" x="6900863" y="1982788"/>
          <p14:tracePt t="82314" x="6913563" y="1976438"/>
          <p14:tracePt t="82330" x="6919913" y="1970088"/>
          <p14:tracePt t="82338" x="6926263" y="1963738"/>
          <p14:tracePt t="82346" x="6932613" y="1963738"/>
          <p14:tracePt t="82352" x="6932613" y="1951038"/>
          <p14:tracePt t="82360" x="6938963" y="1938338"/>
          <p14:tracePt t="82368" x="6938963" y="1924050"/>
          <p14:tracePt t="82376" x="6938963" y="1905000"/>
          <p14:tracePt t="82384" x="6932613" y="1885950"/>
          <p14:tracePt t="82393" x="6919913" y="1866900"/>
          <p14:tracePt t="82399" x="6913563" y="1860550"/>
          <p14:tracePt t="82409" x="6907213" y="1854200"/>
          <p14:tracePt t="82415" x="6900863" y="1841500"/>
          <p14:tracePt t="82425" x="6888163" y="1841500"/>
          <p14:tracePt t="82432" x="6881813" y="1828800"/>
          <p14:tracePt t="82441" x="6869113" y="1816100"/>
          <p14:tracePt t="82448" x="6856413" y="1803400"/>
          <p14:tracePt t="82457" x="6843713" y="1790700"/>
          <p14:tracePt t="82465" x="6837363" y="1784350"/>
          <p14:tracePt t="82472" x="6818313" y="1771650"/>
          <p14:tracePt t="82480" x="6799263" y="1758950"/>
          <p14:tracePt t="82486" x="6780213" y="1746250"/>
          <p14:tracePt t="82494" x="6767513" y="1733550"/>
          <p14:tracePt t="82502" x="6761163" y="1720850"/>
          <p14:tracePt t="82510" x="6748463" y="1720850"/>
          <p14:tracePt t="82517" x="6735763" y="1714500"/>
          <p14:tracePt t="82526" x="6723063" y="1708150"/>
          <p14:tracePt t="82533" x="6716713" y="1708150"/>
          <p14:tracePt t="82543" x="6697663" y="1701800"/>
          <p14:tracePt t="82550" x="6678613" y="1701800"/>
          <p14:tracePt t="82558" x="6646863" y="1701800"/>
          <p14:tracePt t="82566" x="6600825" y="1701800"/>
          <p14:tracePt t="82574" x="6537325" y="1708150"/>
          <p14:tracePt t="82581" x="6480175" y="1727200"/>
          <p14:tracePt t="82590" x="6435725" y="1733550"/>
          <p14:tracePt t="82598" x="6397625" y="1733550"/>
          <p14:tracePt t="82607" x="6372225" y="1733550"/>
          <p14:tracePt t="82615" x="6353175" y="1733550"/>
          <p14:tracePt t="82623" x="6340475" y="1733550"/>
          <p14:tracePt t="82630" x="6315075" y="1733550"/>
          <p14:tracePt t="82636" x="6276975" y="1746250"/>
          <p14:tracePt t="82644" x="6245225" y="1752600"/>
          <p14:tracePt t="82652" x="6226175" y="1758950"/>
          <p14:tracePt t="82660" x="6200775" y="1765300"/>
          <p14:tracePt t="82667" x="6188075" y="1765300"/>
          <p14:tracePt t="82676" x="6181725" y="1771650"/>
          <p14:tracePt t="82684" x="6167438" y="1771650"/>
          <p14:tracePt t="82692" x="6161088" y="1771650"/>
          <p14:tracePt t="82700" x="6148388" y="1771650"/>
          <p14:tracePt t="82708" x="6135688" y="1778000"/>
          <p14:tracePt t="82716" x="6129338" y="1778000"/>
          <p14:tracePt t="82725" x="6103938" y="1784350"/>
          <p14:tracePt t="82731" x="6065838" y="1790700"/>
          <p14:tracePt t="82740" x="6040438" y="1803400"/>
          <p14:tracePt t="82748" x="6008688" y="1809750"/>
          <p14:tracePt t="82757" x="5964238" y="1809750"/>
          <p14:tracePt t="82764" x="5919788" y="1809750"/>
          <p14:tracePt t="82770" x="5868988" y="1816100"/>
          <p14:tracePt t="82778" x="5799138" y="1828800"/>
          <p14:tracePt t="82786" x="5748338" y="1835150"/>
          <p14:tracePt t="82794" x="5683250" y="1835150"/>
          <p14:tracePt t="82802" x="5626100" y="1841500"/>
          <p14:tracePt t="82810" x="5575300" y="1847850"/>
          <p14:tracePt t="82817" x="5530850" y="1847850"/>
          <p14:tracePt t="82826" x="5486400" y="1847850"/>
          <p14:tracePt t="82833" x="5441950" y="1847850"/>
          <p14:tracePt t="82842" x="5397500" y="1835150"/>
          <p14:tracePt t="82849" x="5346700" y="1809750"/>
          <p14:tracePt t="82858" x="5302250" y="1797050"/>
          <p14:tracePt t="82866" x="5256213" y="1778000"/>
          <p14:tracePt t="82874" x="5218113" y="1765300"/>
          <p14:tracePt t="82882" x="5205413" y="1758950"/>
          <p14:tracePt t="82890" x="5192713" y="1752600"/>
          <p14:tracePt t="82898" x="5186363" y="1746250"/>
          <p14:tracePt t="82906" x="5186363" y="1739900"/>
          <p14:tracePt t="82920" x="5180013" y="1733550"/>
          <p14:tracePt t="82928" x="5180013" y="1727200"/>
          <p14:tracePt t="82944" x="5180013" y="1720850"/>
          <p14:tracePt t="82952" x="5180013" y="1714500"/>
          <p14:tracePt t="82967" x="5180013" y="1708150"/>
          <p14:tracePt t="83062" x="5173663" y="1708150"/>
          <p14:tracePt t="83078" x="5167313" y="1708150"/>
          <p14:tracePt t="83086" x="5160963" y="1708150"/>
          <p14:tracePt t="83094" x="5148263" y="1708150"/>
          <p14:tracePt t="83102" x="5141913" y="1708150"/>
          <p14:tracePt t="83110" x="5129213" y="1701800"/>
          <p14:tracePt t="83118" x="5122863" y="1701800"/>
          <p14:tracePt t="83126" x="5116513" y="1695450"/>
          <p14:tracePt t="83150" x="5110163" y="1689100"/>
          <p14:tracePt t="83158" x="5110163" y="1676400"/>
          <p14:tracePt t="83166" x="5110163" y="1670050"/>
          <p14:tracePt t="83174" x="5110163" y="1663700"/>
          <p14:tracePt t="83182" x="5110163" y="1657350"/>
          <p14:tracePt t="83191" x="5103813" y="1657350"/>
          <p14:tracePt t="83196" x="5103813" y="1651000"/>
          <p14:tracePt t="83204" x="5103813" y="1644650"/>
          <p14:tracePt t="83212" x="5097463" y="1644650"/>
          <p14:tracePt t="83228" x="5091113" y="1644650"/>
          <p14:tracePt t="83312" x="5097463" y="1644650"/>
          <p14:tracePt t="83319" x="5103813" y="1657350"/>
          <p14:tracePt t="83328" x="5116513" y="1657350"/>
          <p14:tracePt t="83336" x="5135563" y="1663700"/>
          <p14:tracePt t="83344" x="5141913" y="1676400"/>
          <p14:tracePt t="83352" x="5154613" y="1682750"/>
          <p14:tracePt t="83360" x="5167313" y="1689100"/>
          <p14:tracePt t="83368" x="5173663" y="1695450"/>
          <p14:tracePt t="83389" x="5180013" y="1695450"/>
          <p14:tracePt t="83408" x="5186363" y="1701800"/>
          <p14:tracePt t="83428" x="5192713" y="1708150"/>
          <p14:tracePt t="83436" x="5199063" y="1708150"/>
          <p14:tracePt t="83444" x="5205413" y="1708150"/>
          <p14:tracePt t="83458" x="5205413" y="1714500"/>
          <p14:tracePt t="83466" x="5211763" y="1714500"/>
          <p14:tracePt t="83478" x="5218113" y="1714500"/>
          <p14:tracePt t="83486" x="5218113" y="1720850"/>
          <p14:tracePt t="83494" x="5224463" y="1727200"/>
          <p14:tracePt t="83502" x="5230813" y="1727200"/>
          <p14:tracePt t="83510" x="5243513" y="1739900"/>
          <p14:tracePt t="83518" x="5249863" y="1746250"/>
          <p14:tracePt t="83526" x="5264150" y="1758950"/>
          <p14:tracePt t="83533" x="5276850" y="1758950"/>
          <p14:tracePt t="83542" x="5283200" y="1765300"/>
          <p14:tracePt t="83549" x="5295900" y="1771650"/>
          <p14:tracePt t="83558" x="5308600" y="1771650"/>
          <p14:tracePt t="83566" x="5314950" y="1778000"/>
          <p14:tracePt t="83576" x="5334000" y="1778000"/>
          <p14:tracePt t="83584" x="5346700" y="1778000"/>
          <p14:tracePt t="83592" x="5353050" y="1778000"/>
          <p14:tracePt t="83600" x="5365750" y="1784350"/>
          <p14:tracePt t="83608" x="5378450" y="1784350"/>
          <p14:tracePt t="83616" x="5384800" y="1790700"/>
          <p14:tracePt t="83624" x="5403850" y="1790700"/>
          <p14:tracePt t="83634" x="5422900" y="1790700"/>
          <p14:tracePt t="83642" x="5429250" y="1790700"/>
          <p14:tracePt t="83650" x="5448300" y="1790700"/>
          <p14:tracePt t="83658" x="5467350" y="1790700"/>
          <p14:tracePt t="83665" x="5480050" y="1784350"/>
          <p14:tracePt t="83676" x="5492750" y="1771650"/>
          <p14:tracePt t="83684" x="5511800" y="1771650"/>
          <p14:tracePt t="83692" x="5518150" y="1765300"/>
          <p14:tracePt t="83700" x="5524500" y="1765300"/>
          <p14:tracePt t="83708" x="5537200" y="1758950"/>
          <p14:tracePt t="83716" x="5549900" y="1752600"/>
          <p14:tracePt t="83726" x="5556250" y="1752600"/>
          <p14:tracePt t="83734" x="5568950" y="1746250"/>
          <p14:tracePt t="83742" x="5581650" y="1739900"/>
          <p14:tracePt t="83749" x="5594350" y="1733550"/>
          <p14:tracePt t="83758" x="5613400" y="1727200"/>
          <p14:tracePt t="83765" x="5632450" y="1720850"/>
          <p14:tracePt t="83776" x="5645150" y="1720850"/>
          <p14:tracePt t="83784" x="5651500" y="1714500"/>
          <p14:tracePt t="83792" x="5664200" y="1714500"/>
          <p14:tracePt t="83799" x="5670550" y="1714500"/>
          <p14:tracePt t="83808" x="5683250" y="1708150"/>
          <p14:tracePt t="83818" x="5695950" y="1701800"/>
          <p14:tracePt t="83826" x="5702300" y="1701800"/>
          <p14:tracePt t="83834" x="5716588" y="1689100"/>
          <p14:tracePt t="83842" x="5729288" y="1682750"/>
          <p14:tracePt t="83849" x="5741988" y="1682750"/>
          <p14:tracePt t="83860" x="5748338" y="1670050"/>
          <p14:tracePt t="83868" x="5761038" y="1657350"/>
          <p14:tracePt t="83876" x="5773738" y="1644650"/>
          <p14:tracePt t="83884" x="5780088" y="1631950"/>
          <p14:tracePt t="83892" x="5792788" y="1625600"/>
          <p14:tracePt t="83902" x="5799138" y="1612900"/>
          <p14:tracePt t="83910" x="5811838" y="1600200"/>
          <p14:tracePt t="83918" x="5811838" y="1593850"/>
          <p14:tracePt t="83926" x="5818188" y="1587500"/>
          <p14:tracePt t="83933" x="5824538" y="1587500"/>
          <p14:tracePt t="83942" x="5824538" y="1581150"/>
          <p14:tracePt t="84140" x="5818188" y="1581150"/>
          <p14:tracePt t="84147" x="5811838" y="1574800"/>
          <p14:tracePt t="84156" x="5805488" y="1574800"/>
          <p14:tracePt t="84164" x="5786438" y="1568450"/>
          <p14:tracePt t="84172" x="5761038" y="1568450"/>
          <p14:tracePt t="84180" x="5741988" y="1568450"/>
          <p14:tracePt t="84186" x="5695950" y="1562100"/>
          <p14:tracePt t="84194" x="5664200" y="1562100"/>
          <p14:tracePt t="84202" x="5632450" y="1562100"/>
          <p14:tracePt t="84210" x="5588000" y="1562100"/>
          <p14:tracePt t="84218" x="5543550" y="1549400"/>
          <p14:tracePt t="84226" x="5511800" y="1543050"/>
          <p14:tracePt t="84234" x="5467350" y="1536700"/>
          <p14:tracePt t="84242" x="5416550" y="1524000"/>
          <p14:tracePt t="84250" x="5372100" y="1517650"/>
          <p14:tracePt t="84258" x="5327650" y="1497013"/>
          <p14:tracePt t="84266" x="5283200" y="1490663"/>
          <p14:tracePt t="84274" x="5249863" y="1477963"/>
          <p14:tracePt t="84282" x="5224463" y="1471613"/>
          <p14:tracePt t="84291" x="5205413" y="1458913"/>
          <p14:tracePt t="84297" x="5186363" y="1452563"/>
          <p14:tracePt t="84306" x="5173663" y="1446213"/>
          <p14:tracePt t="84314" x="5167313" y="1433513"/>
          <p14:tracePt t="84320" x="5154613" y="1433513"/>
          <p14:tracePt t="84328" x="5141913" y="1420813"/>
          <p14:tracePt t="84336" x="5129213" y="1414463"/>
          <p14:tracePt t="84344" x="5129213" y="1408113"/>
          <p14:tracePt t="84354" x="5122863" y="1401763"/>
          <p14:tracePt t="84360" x="5122863" y="1395413"/>
          <p14:tracePt t="84368" x="5116513" y="1382713"/>
          <p14:tracePt t="84376" x="5116513" y="1376363"/>
          <p14:tracePt t="84384" x="5110163" y="1350963"/>
          <p14:tracePt t="84394" x="5110163" y="1319213"/>
          <p14:tracePt t="84400" x="5103813" y="1281113"/>
          <p14:tracePt t="84408" x="5097463" y="1249363"/>
          <p14:tracePt t="84415" x="5084763" y="1223963"/>
          <p14:tracePt t="84424" x="5072063" y="1211263"/>
          <p14:tracePt t="84431" x="5059363" y="1198563"/>
          <p14:tracePt t="84440" x="5053013" y="1192213"/>
          <p14:tracePt t="84448" x="5046663" y="1185863"/>
          <p14:tracePt t="84456" x="5040313" y="1185863"/>
          <p14:tracePt t="84505" x="5033963" y="1185863"/>
          <p14:tracePt t="84538" x="5021263" y="1223963"/>
          <p14:tracePt t="84546" x="5002213" y="1268413"/>
          <p14:tracePt t="84555" x="4989513" y="1312863"/>
          <p14:tracePt t="84562" x="4983163" y="1357313"/>
          <p14:tracePt t="84570" x="4983163" y="1376363"/>
          <p14:tracePt t="84578" x="4983163" y="1389063"/>
          <p14:tracePt t="84586" x="4983163" y="1395413"/>
          <p14:tracePt t="84594" x="4989513" y="1401763"/>
          <p14:tracePt t="84602" x="4995863" y="1401763"/>
          <p14:tracePt t="84610" x="5008563" y="1401763"/>
          <p14:tracePt t="84618" x="5021263" y="1389063"/>
          <p14:tracePt t="84626" x="5040313" y="1376363"/>
          <p14:tracePt t="84634" x="5059363" y="1338263"/>
          <p14:tracePt t="84642" x="5084763" y="1300163"/>
          <p14:tracePt t="84650" x="5097463" y="1255713"/>
          <p14:tracePt t="84658" x="5110163" y="1217613"/>
          <p14:tracePt t="84666" x="5122863" y="1179513"/>
          <p14:tracePt t="84672" x="5129213" y="1154113"/>
          <p14:tracePt t="84680" x="5135563" y="1135063"/>
          <p14:tracePt t="84689" x="5135563" y="1116013"/>
          <p14:tracePt t="84696" x="5129213" y="1103313"/>
          <p14:tracePt t="84705" x="5116513" y="1090613"/>
          <p14:tracePt t="84712" x="5103813" y="1084263"/>
          <p14:tracePt t="84721" x="5091113" y="1077913"/>
          <p14:tracePt t="84736" x="5084763" y="1077913"/>
          <p14:tracePt t="84760" x="5078413" y="1077913"/>
          <p14:tracePt t="84768" x="5078413" y="1084263"/>
          <p14:tracePt t="84776" x="5072063" y="1096963"/>
          <p14:tracePt t="84784" x="5065713" y="1103313"/>
          <p14:tracePt t="84792" x="5059363" y="1116013"/>
          <p14:tracePt t="84812" x="5059363" y="1122363"/>
          <p14:tracePt t="85150" x="5065713" y="1109663"/>
          <p14:tracePt t="85158" x="5091113" y="1063625"/>
          <p14:tracePt t="85166" x="5110163" y="1044575"/>
          <p14:tracePt t="85174" x="5135563" y="1006475"/>
          <p14:tracePt t="85184" x="5141913" y="987425"/>
          <p14:tracePt t="85192" x="5154613" y="981075"/>
          <p14:tracePt t="85200" x="5160963" y="968375"/>
          <p14:tracePt t="85208" x="5173663" y="955675"/>
          <p14:tracePt t="85216" x="5180013" y="942975"/>
          <p14:tracePt t="85226" x="5186363" y="936625"/>
          <p14:tracePt t="85234" x="5199063" y="923925"/>
          <p14:tracePt t="85242" x="5211763" y="911225"/>
          <p14:tracePt t="85250" x="5237163" y="898525"/>
          <p14:tracePt t="85258" x="5276850" y="879475"/>
          <p14:tracePt t="85266" x="5321300" y="854075"/>
          <p14:tracePt t="85274" x="5372100" y="828675"/>
          <p14:tracePt t="85282" x="5416550" y="815975"/>
          <p14:tracePt t="85290" x="5461000" y="796925"/>
          <p14:tracePt t="85297" x="5505450" y="784225"/>
          <p14:tracePt t="85306" x="5549900" y="771525"/>
          <p14:tracePt t="85312" x="5600700" y="752475"/>
          <p14:tracePt t="85323" x="5632450" y="739775"/>
          <p14:tracePt t="85329" x="5670550" y="727075"/>
          <p14:tracePt t="85339" x="5708650" y="708025"/>
          <p14:tracePt t="85346" x="5735638" y="695325"/>
          <p14:tracePt t="85354" x="5754688" y="682625"/>
          <p14:tracePt t="85362" x="5767388" y="682625"/>
          <p14:tracePt t="85371" x="5811838" y="663575"/>
          <p14:tracePt t="85379" x="5849938" y="650875"/>
          <p14:tracePt t="85386" x="5894388" y="644525"/>
          <p14:tracePt t="85394" x="5926138" y="636588"/>
          <p14:tracePt t="85403" x="5970588" y="630238"/>
          <p14:tracePt t="85412" x="6027738" y="617538"/>
          <p14:tracePt t="85418" x="6078538" y="617538"/>
          <p14:tracePt t="85430" x="6142038" y="617538"/>
          <p14:tracePt t="85436" x="6207125" y="617538"/>
          <p14:tracePt t="85444" x="6251575" y="630238"/>
          <p14:tracePt t="85452" x="6289675" y="644525"/>
          <p14:tracePt t="85460" x="6308725" y="657225"/>
          <p14:tracePt t="85468" x="6315075" y="669925"/>
          <p14:tracePt t="85474" x="6315075" y="676275"/>
          <p14:tracePt t="85482" x="6315075" y="688975"/>
          <p14:tracePt t="85490" x="6315075" y="720725"/>
          <p14:tracePt t="85498" x="6315075" y="752475"/>
          <p14:tracePt t="85507" x="6308725" y="790575"/>
          <p14:tracePt t="85513" x="6308725" y="822325"/>
          <p14:tracePt t="85522" x="6308725" y="866775"/>
          <p14:tracePt t="85529" x="6308725" y="898525"/>
          <p14:tracePt t="85538" x="6308725" y="930275"/>
          <p14:tracePt t="85546" x="6308725" y="949325"/>
          <p14:tracePt t="85555" x="6308725" y="962025"/>
          <p14:tracePt t="85562" x="6308725" y="981075"/>
          <p14:tracePt t="85571" x="6302375" y="1006475"/>
          <p14:tracePt t="85578" x="6296025" y="1038225"/>
          <p14:tracePt t="85587" x="6289675" y="1077913"/>
          <p14:tracePt t="85594" x="6283325" y="1109663"/>
          <p14:tracePt t="85602" x="6283325" y="1128713"/>
          <p14:tracePt t="85610" x="6276975" y="1154113"/>
          <p14:tracePt t="85618" x="6276975" y="1166813"/>
          <p14:tracePt t="85626" x="6270625" y="1179513"/>
          <p14:tracePt t="85632" x="6270625" y="1192213"/>
          <p14:tracePt t="85640" x="6270625" y="1198563"/>
          <p14:tracePt t="90137" x="6289675" y="1198563"/>
          <p14:tracePt t="90145" x="6429375" y="1173163"/>
          <p14:tracePt t="90153" x="6594475" y="1147763"/>
          <p14:tracePt t="90162" x="6691313" y="1135063"/>
          <p14:tracePt t="90170" x="6786563" y="1116013"/>
          <p14:tracePt t="90178" x="6850063" y="1109663"/>
          <p14:tracePt t="90186" x="6907213" y="1109663"/>
          <p14:tracePt t="90193" x="6938963" y="1109663"/>
          <p14:tracePt t="90202" x="6983413" y="1116013"/>
          <p14:tracePt t="90209" x="7027863" y="1116013"/>
          <p14:tracePt t="90218" x="7078663" y="1116013"/>
          <p14:tracePt t="90226" x="7124700" y="1116013"/>
          <p14:tracePt t="90234" x="7181850" y="1103313"/>
          <p14:tracePt t="90243" x="7232650" y="1090613"/>
          <p14:tracePt t="90250" x="7302500" y="1069975"/>
          <p14:tracePt t="90258" x="7366000" y="1063625"/>
          <p14:tracePt t="90267" x="7429500" y="1057275"/>
          <p14:tracePt t="90274" x="7493000" y="1044575"/>
          <p14:tracePt t="90282" x="7537450" y="1038225"/>
          <p14:tracePt t="90290" x="7615238" y="1025525"/>
          <p14:tracePt t="90298" x="7723188" y="1006475"/>
          <p14:tracePt t="90306" x="7875588" y="987425"/>
          <p14:tracePt t="90314" x="8035925" y="962025"/>
          <p14:tracePt t="90321" x="8143875" y="942975"/>
          <p14:tracePt t="90330" x="8251825" y="917575"/>
          <p14:tracePt t="90338" x="8321675" y="892175"/>
          <p14:tracePt t="90346" x="8372475" y="866775"/>
          <p14:tracePt t="90354" x="8410575" y="854075"/>
          <p14:tracePt t="90362" x="8429625" y="847725"/>
          <p14:tracePt t="90484" x="8423275" y="847725"/>
          <p14:tracePt t="90491" x="8416925" y="847725"/>
          <p14:tracePt t="90501" x="8404225" y="847725"/>
          <p14:tracePt t="90507" x="8397875" y="847725"/>
          <p14:tracePt t="90517" x="8397875" y="854075"/>
          <p14:tracePt t="90524" x="8391525" y="860425"/>
          <p14:tracePt t="90533" x="8385175" y="860425"/>
          <p14:tracePt t="90560" x="8378825" y="860425"/>
          <p14:tracePt t="90654" x="8378825" y="866775"/>
          <p14:tracePt t="90729" x="8372475" y="866775"/>
          <p14:tracePt t="90764" x="8366125" y="866775"/>
          <p14:tracePt t="90772" x="8359775" y="866775"/>
          <p14:tracePt t="90780" x="8353425" y="866775"/>
          <p14:tracePt t="90796" x="8340725" y="879475"/>
          <p14:tracePt t="90804" x="8328025" y="885825"/>
          <p14:tracePt t="90812" x="8315325" y="898525"/>
          <p14:tracePt t="90820" x="8308975" y="911225"/>
          <p14:tracePt t="90828" x="8289925" y="930275"/>
          <p14:tracePt t="90836" x="8277225" y="942975"/>
          <p14:tracePt t="90844" x="8251825" y="968375"/>
          <p14:tracePt t="90852" x="8239125" y="993775"/>
          <p14:tracePt t="90858" x="8226425" y="1019175"/>
          <p14:tracePt t="90867" x="8213725" y="1044575"/>
          <p14:tracePt t="90874" x="8201025" y="1063625"/>
          <p14:tracePt t="90883" x="8188325" y="1084263"/>
          <p14:tracePt t="90890" x="8175625" y="1096963"/>
          <p14:tracePt t="90899" x="8162925" y="1103313"/>
          <p14:tracePt t="90906" x="8156575" y="1116013"/>
          <p14:tracePt t="90915" x="8150225" y="1135063"/>
          <p14:tracePt t="90922" x="8137525" y="1154113"/>
          <p14:tracePt t="90930" x="8124825" y="1185863"/>
          <p14:tracePt t="90938" x="8099425" y="1230313"/>
          <p14:tracePt t="90946" x="8074025" y="1300163"/>
          <p14:tracePt t="90954" x="8042275" y="1357313"/>
          <p14:tracePt t="90962" x="8010525" y="1427163"/>
          <p14:tracePt t="90970" x="7983538" y="1477963"/>
          <p14:tracePt t="90978" x="7951788" y="1530350"/>
          <p14:tracePt t="90986" x="7932738" y="1574800"/>
          <p14:tracePt t="90991" x="7920038" y="1612900"/>
          <p14:tracePt t="91001" x="7907338" y="1644650"/>
          <p14:tracePt t="91008" x="7894638" y="1682750"/>
          <p14:tracePt t="91017" x="7888288" y="1708150"/>
          <p14:tracePt t="91024" x="7869238" y="1752600"/>
          <p14:tracePt t="91033" x="7862888" y="1790700"/>
          <p14:tracePt t="91040" x="7856538" y="1822450"/>
          <p14:tracePt t="91049" x="7850188" y="1847850"/>
          <p14:tracePt t="91057" x="7850188" y="1892300"/>
          <p14:tracePt t="91064" x="7850188" y="1924050"/>
          <p14:tracePt t="91072" x="7850188" y="1957388"/>
          <p14:tracePt t="91080" x="7850188" y="1976438"/>
          <p14:tracePt t="91088" x="7850188" y="1982788"/>
          <p14:tracePt t="91096" x="7856538" y="1995488"/>
          <p14:tracePt t="91104" x="7862888" y="2008188"/>
          <p14:tracePt t="91112" x="7869238" y="2014538"/>
          <p14:tracePt t="91120" x="7875588" y="2027238"/>
          <p14:tracePt t="91125" x="7888288" y="2033588"/>
          <p14:tracePt t="91134" x="7900988" y="2033588"/>
          <p14:tracePt t="91144" x="7913688" y="2033588"/>
          <p14:tracePt t="91152" x="7939088" y="2033588"/>
          <p14:tracePt t="91159" x="7970838" y="2033588"/>
          <p14:tracePt t="91168" x="7996238" y="2020888"/>
          <p14:tracePt t="91175" x="8035925" y="2008188"/>
          <p14:tracePt t="91184" x="8054975" y="1989138"/>
          <p14:tracePt t="91191" x="8093075" y="1963738"/>
          <p14:tracePt t="91202" x="8105775" y="1951038"/>
          <p14:tracePt t="91210" x="8118475" y="1924050"/>
          <p14:tracePt t="91218" x="8124825" y="1905000"/>
          <p14:tracePt t="91226" x="8137525" y="1885950"/>
          <p14:tracePt t="91234" x="8150225" y="1854200"/>
          <p14:tracePt t="91241" x="8150225" y="1828800"/>
          <p14:tracePt t="91250" x="8150225" y="1803400"/>
          <p14:tracePt t="91259" x="8150225" y="1778000"/>
          <p14:tracePt t="91268" x="8150225" y="1765300"/>
          <p14:tracePt t="91276" x="8150225" y="1752600"/>
          <p14:tracePt t="91284" x="8143875" y="1739900"/>
          <p14:tracePt t="91291" x="8131175" y="1733550"/>
          <p14:tracePt t="91301" x="8118475" y="1720850"/>
          <p14:tracePt t="91308" x="8105775" y="1708150"/>
          <p14:tracePt t="91317" x="8099425" y="1701800"/>
          <p14:tracePt t="91324" x="8086725" y="1701800"/>
          <p14:tracePt t="91332" x="8074025" y="1701800"/>
          <p14:tracePt t="91338" x="8067675" y="1708150"/>
          <p14:tracePt t="91346" x="8054975" y="1714500"/>
          <p14:tracePt t="91354" x="8042275" y="1727200"/>
          <p14:tracePt t="91362" x="8029575" y="1733550"/>
          <p14:tracePt t="91370" x="8023225" y="1746250"/>
          <p14:tracePt t="91378" x="8010525" y="1758950"/>
          <p14:tracePt t="91386" x="7996238" y="1771650"/>
          <p14:tracePt t="91394" x="7983538" y="1778000"/>
          <p14:tracePt t="91402" x="7977188" y="1797050"/>
          <p14:tracePt t="91409" x="7970838" y="1816100"/>
          <p14:tracePt t="91418" x="7964488" y="1835150"/>
          <p14:tracePt t="91426" x="7964488" y="1841500"/>
          <p14:tracePt t="91434" x="7958138" y="1854200"/>
          <p14:tracePt t="91441" x="7958138" y="1866900"/>
          <p14:tracePt t="91450" x="7958138" y="1873250"/>
          <p14:tracePt t="91457" x="7958138" y="1885950"/>
          <p14:tracePt t="91466" x="7958138" y="1892300"/>
          <p14:tracePt t="91473" x="7958138" y="1898650"/>
          <p14:tracePt t="91480" x="7958138" y="1911350"/>
          <p14:tracePt t="91487" x="7970838" y="1917700"/>
          <p14:tracePt t="91499" x="7983538" y="1917700"/>
          <p14:tracePt t="91507" x="7989888" y="1917700"/>
          <p14:tracePt t="91514" x="8004175" y="1917700"/>
          <p14:tracePt t="91522" x="8010525" y="1917700"/>
          <p14:tracePt t="91530" x="8016875" y="1917700"/>
          <p14:tracePt t="91550" x="8023225" y="1917700"/>
          <p14:tracePt t="91648" x="8023225" y="1911350"/>
          <p14:tracePt t="91716" x="8016875" y="1911350"/>
          <p14:tracePt t="91739" x="8004175" y="1924050"/>
          <p14:tracePt t="91747" x="7989888" y="1931988"/>
          <p14:tracePt t="91756" x="7989888" y="1944688"/>
          <p14:tracePt t="91762" x="7977188" y="1957388"/>
          <p14:tracePt t="91771" x="7970838" y="1963738"/>
          <p14:tracePt t="91778" x="7970838" y="1970088"/>
          <p14:tracePt t="91786" x="7964488" y="1982788"/>
          <p14:tracePt t="91794" x="7964488" y="1989138"/>
          <p14:tracePt t="91802" x="7964488" y="2001838"/>
          <p14:tracePt t="91810" x="7958138" y="2014538"/>
          <p14:tracePt t="91818" x="7958138" y="2020888"/>
          <p14:tracePt t="91826" x="7958138" y="2033588"/>
          <p14:tracePt t="91834" x="7958138" y="2039938"/>
          <p14:tracePt t="91858" x="7958138" y="2046288"/>
          <p14:tracePt t="91984" x="7958138" y="2039938"/>
          <p14:tracePt t="92035" x="7964488" y="2039938"/>
          <p14:tracePt t="93424" x="7964488" y="2033588"/>
          <p14:tracePt t="93432" x="7951788" y="2033588"/>
          <p14:tracePt t="93440" x="7907338" y="2046288"/>
          <p14:tracePt t="93449" x="7869238" y="2078038"/>
          <p14:tracePt t="93455" x="7869238" y="2084388"/>
          <p14:tracePt t="93473" x="7862888" y="2090738"/>
          <p14:tracePt t="93483" x="7850188" y="2116138"/>
          <p14:tracePt t="93489" x="7843838" y="2128838"/>
          <p14:tracePt t="93578" x="7856538" y="2103438"/>
          <p14:tracePt t="93586" x="7894638" y="2058988"/>
          <p14:tracePt t="93594" x="7920038" y="2039938"/>
          <p14:tracePt t="93600" x="7945438" y="2001838"/>
          <p14:tracePt t="93607" x="7964488" y="1976438"/>
          <p14:tracePt t="93616" x="8016875" y="1938338"/>
          <p14:tracePt t="93624" x="8029575" y="1911350"/>
          <p14:tracePt t="93729" x="8035925" y="1911350"/>
          <p14:tracePt t="93740" x="8035925" y="1905000"/>
          <p14:tracePt t="93747" x="8035925" y="1892300"/>
          <p14:tracePt t="93754" x="8035925" y="1885950"/>
          <p14:tracePt t="93765" x="8048625" y="1873250"/>
          <p14:tracePt t="93771" x="8061325" y="1866900"/>
          <p14:tracePt t="93780" x="8061325" y="1854200"/>
          <p14:tracePt t="93797" x="8061325" y="1847850"/>
          <p14:tracePt t="93804" x="8061325" y="1841500"/>
          <p14:tracePt t="93869" x="8054975" y="1841500"/>
          <p14:tracePt t="93876" x="8042275" y="1841500"/>
          <p14:tracePt t="93882" x="8029575" y="1847850"/>
          <p14:tracePt t="93898" x="8016875" y="1847850"/>
          <p14:tracePt t="93905" x="8010525" y="1854200"/>
          <p14:tracePt t="93962" x="8004175" y="1854200"/>
          <p14:tracePt t="93978" x="7996238" y="1854200"/>
          <p14:tracePt t="94010" x="8004175" y="1854200"/>
          <p14:tracePt t="94032" x="8004175" y="1847850"/>
          <p14:tracePt t="94052" x="8010525" y="1847850"/>
          <p14:tracePt t="94060" x="8010525" y="1841500"/>
          <p14:tracePt t="94084" x="8016875" y="1841500"/>
          <p14:tracePt t="94108" x="8023225" y="1841500"/>
          <p14:tracePt t="94116" x="8029575" y="1835150"/>
          <p14:tracePt t="94124" x="8035925" y="1828800"/>
          <p14:tracePt t="94141" x="8035925" y="1816100"/>
          <p14:tracePt t="94154" x="8042275" y="1803400"/>
          <p14:tracePt t="94155" x="8048625" y="1797050"/>
          <p14:tracePt t="94162" x="8061325" y="1784350"/>
          <p14:tracePt t="94171" x="8067675" y="1778000"/>
          <p14:tracePt t="96704" x="8074025" y="1720850"/>
          <p14:tracePt t="96712" x="8086725" y="1543050"/>
          <p14:tracePt t="96719" x="8074025" y="1465263"/>
          <p14:tracePt t="96729" x="8061325" y="1420813"/>
          <p14:tracePt t="96735" x="8035925" y="1382713"/>
          <p14:tracePt t="96742" x="8004175" y="1331913"/>
          <p14:tracePt t="96749" x="7958138" y="1293813"/>
          <p14:tracePt t="96759" x="7907338" y="1262063"/>
          <p14:tracePt t="96765" x="7862888" y="1236663"/>
          <p14:tracePt t="96774" x="7818438" y="1223963"/>
          <p14:tracePt t="96781" x="7767638" y="1198563"/>
          <p14:tracePt t="96790" x="7723188" y="1185863"/>
          <p14:tracePt t="96798" x="7666038" y="1166813"/>
          <p14:tracePt t="96806" x="7608888" y="1147763"/>
          <p14:tracePt t="96814" x="7545388" y="1128713"/>
          <p14:tracePt t="96822" x="7473950" y="1103313"/>
          <p14:tracePt t="96830" x="7410450" y="1084263"/>
          <p14:tracePt t="96838" x="7346950" y="1069975"/>
          <p14:tracePt t="96846" x="7277100" y="1050925"/>
          <p14:tracePt t="96854" x="7213600" y="1038225"/>
          <p14:tracePt t="96862" x="7156450" y="1019175"/>
          <p14:tracePt t="96870" x="7092950" y="1006475"/>
          <p14:tracePt t="96876" x="7021513" y="987425"/>
          <p14:tracePt t="96885" x="6951663" y="968375"/>
          <p14:tracePt t="96893" x="6850063" y="955675"/>
          <p14:tracePt t="96900" x="6735763" y="936625"/>
          <p14:tracePt t="96909" x="6588125" y="917575"/>
          <p14:tracePt t="96916" x="6486525" y="904875"/>
          <p14:tracePt t="96925" x="6365875" y="904875"/>
          <p14:tracePt t="96932" x="6264275" y="904875"/>
          <p14:tracePt t="96941" x="6148388" y="911225"/>
          <p14:tracePt t="96948" x="6027738" y="911225"/>
          <p14:tracePt t="96956" x="5894388" y="930275"/>
          <p14:tracePt t="96964" x="5780088" y="936625"/>
          <p14:tracePt t="96972" x="5645150" y="955675"/>
          <p14:tracePt t="96980" x="5537200" y="974725"/>
          <p14:tracePt t="96988" x="5384800" y="993775"/>
          <p14:tracePt t="96996" x="5205413" y="1019175"/>
          <p14:tracePt t="97004" x="5078413" y="1031875"/>
          <p14:tracePt t="97012" x="4976813" y="1050925"/>
          <p14:tracePt t="97019" x="4837113" y="1084263"/>
          <p14:tracePt t="97026" x="4683125" y="1128713"/>
          <p14:tracePt t="97034" x="4524375" y="1185863"/>
          <p14:tracePt t="97043" x="4352925" y="1243013"/>
          <p14:tracePt t="97050" x="4167188" y="1325563"/>
          <p14:tracePt t="97058" x="3963988" y="1414463"/>
          <p14:tracePt t="97066" x="3778250" y="1504950"/>
          <p14:tracePt t="97074" x="3651250" y="1574800"/>
          <p14:tracePt t="97081" x="3517900" y="1663700"/>
          <p14:tracePt t="97091" x="3357563" y="1733550"/>
          <p14:tracePt t="97098" x="3249613" y="1803400"/>
          <p14:tracePt t="97106" x="3141663" y="1873250"/>
          <p14:tracePt t="97114" x="3046413" y="1944688"/>
          <p14:tracePt t="97122" x="2968625" y="2014538"/>
          <p14:tracePt t="97130" x="2898775" y="2090738"/>
          <p14:tracePt t="97138" x="2828925" y="2166938"/>
          <p14:tracePt t="97146" x="2752725" y="2262188"/>
          <p14:tracePt t="97154" x="2663825" y="2390775"/>
          <p14:tracePt t="97160" x="2593975" y="2517775"/>
          <p14:tracePt t="97168" x="2503488" y="2644775"/>
          <p14:tracePt t="97176" x="2427288" y="2740025"/>
          <p14:tracePt t="97185" x="2344738" y="2843213"/>
          <p14:tracePt t="97192" x="2255838" y="2970213"/>
          <p14:tracePt t="97201" x="2141538" y="3109913"/>
          <p14:tracePt t="97208" x="2071688" y="3219450"/>
          <p14:tracePt t="97216" x="2006600" y="3340100"/>
          <p14:tracePt t="97224" x="1981200" y="3448050"/>
          <p14:tracePt t="97232" x="1962150" y="3543300"/>
          <p14:tracePt t="97241" x="1949450" y="3652838"/>
          <p14:tracePt t="97248" x="1930400" y="3735388"/>
          <p14:tracePt t="97257" x="1911350" y="3830638"/>
          <p14:tracePt t="97264" x="1892300" y="3919538"/>
          <p14:tracePt t="97272" x="1879600" y="3995738"/>
          <p14:tracePt t="97280" x="1854200" y="4105275"/>
          <p14:tracePt t="97288" x="1835150" y="4200525"/>
          <p14:tracePt t="97294" x="1816100" y="4276725"/>
          <p14:tracePt t="97302" x="1816100" y="4340225"/>
          <p14:tracePt t="97310" x="1828800" y="4422775"/>
          <p14:tracePt t="97318" x="1847850" y="4492625"/>
          <p14:tracePt t="97326" x="1879600" y="4538663"/>
          <p14:tracePt t="97335" x="1917700" y="4576763"/>
          <p14:tracePt t="97342" x="1962150" y="4602163"/>
          <p14:tracePt t="97350" x="2019300" y="4621213"/>
          <p14:tracePt t="97358" x="2103438" y="4633913"/>
          <p14:tracePt t="97366" x="2211388" y="4633913"/>
          <p14:tracePt t="97375" x="2363788" y="4621213"/>
          <p14:tracePt t="97381" x="2543175" y="4602163"/>
          <p14:tracePt t="97390" x="2752725" y="4564063"/>
          <p14:tracePt t="97398" x="3065463" y="4532313"/>
          <p14:tracePt t="97406" x="3344863" y="4532313"/>
          <p14:tracePt t="97414" x="3568700" y="4506913"/>
          <p14:tracePt t="97423" x="3771900" y="4498975"/>
          <p14:tracePt t="97430" x="3995738" y="4486275"/>
          <p14:tracePt t="97436" x="4211638" y="4486275"/>
          <p14:tracePt t="97444" x="4410075" y="4473575"/>
          <p14:tracePt t="97455" x="4587875" y="4473575"/>
          <p14:tracePt t="97461" x="4759325" y="4473575"/>
          <p14:tracePt t="97468" x="4938713" y="4460875"/>
          <p14:tracePt t="97477" x="5078413" y="4441825"/>
          <p14:tracePt t="97485" x="5186363" y="4422775"/>
          <p14:tracePt t="97492" x="5295900" y="4403725"/>
          <p14:tracePt t="97501" x="5391150" y="4384675"/>
          <p14:tracePt t="97509" x="5480050" y="4371975"/>
          <p14:tracePt t="97516" x="5556250" y="4352925"/>
          <p14:tracePt t="97526" x="5632450" y="4333875"/>
          <p14:tracePt t="97532" x="5695950" y="4321175"/>
          <p14:tracePt t="97540" x="5741988" y="4302125"/>
          <p14:tracePt t="97548" x="5767388" y="4295775"/>
          <p14:tracePt t="97557" x="5811838" y="4283075"/>
          <p14:tracePt t="97564" x="5843588" y="4283075"/>
          <p14:tracePt t="97570" x="5881688" y="4276725"/>
          <p14:tracePt t="97578" x="5926138" y="4270375"/>
          <p14:tracePt t="97586" x="5957888" y="4264025"/>
          <p14:tracePt t="97594" x="5976938" y="4257675"/>
          <p14:tracePt t="97602" x="5989638" y="4257675"/>
          <p14:tracePt t="97618" x="5995988" y="4257675"/>
          <p14:tracePt t="97732" x="5989638" y="4270375"/>
          <p14:tracePt t="97740" x="5976938" y="4283075"/>
          <p14:tracePt t="97747" x="5970588" y="4283075"/>
          <p14:tracePt t="97757" x="5964238" y="4295775"/>
          <p14:tracePt t="97764" x="5951538" y="4308475"/>
          <p14:tracePt t="97772" x="5932488" y="4321175"/>
          <p14:tracePt t="97780" x="5913438" y="4327525"/>
          <p14:tracePt t="97788" x="5875338" y="4346575"/>
          <p14:tracePt t="97796" x="5837238" y="4365625"/>
          <p14:tracePt t="97804" x="5792788" y="4384675"/>
          <p14:tracePt t="97812" x="5735638" y="4403725"/>
          <p14:tracePt t="97820" x="5664200" y="4422775"/>
          <p14:tracePt t="97828" x="5613400" y="4435475"/>
          <p14:tracePt t="97836" x="5543550" y="4454525"/>
          <p14:tracePt t="97844" x="5467350" y="4473575"/>
          <p14:tracePt t="97850" x="5391150" y="4486275"/>
          <p14:tracePt t="97858" x="5308600" y="4506913"/>
          <p14:tracePt t="97865" x="5218113" y="4525963"/>
          <p14:tracePt t="97874" x="5141913" y="4538663"/>
          <p14:tracePt t="97881" x="5078413" y="4564063"/>
          <p14:tracePt t="97891" x="5008563" y="4602163"/>
          <p14:tracePt t="97898" x="4945063" y="4633913"/>
          <p14:tracePt t="97906" x="4875213" y="4678363"/>
          <p14:tracePt t="97914" x="4824413" y="4710113"/>
          <p14:tracePt t="97922" x="4784725" y="4729163"/>
          <p14:tracePt t="97930" x="4752975" y="4754563"/>
          <p14:tracePt t="97938" x="4733925" y="4767263"/>
          <p14:tracePt t="97946" x="4695825" y="4786313"/>
          <p14:tracePt t="97954" x="4683125" y="4799013"/>
          <p14:tracePt t="97962" x="4657725" y="4811713"/>
          <p14:tracePt t="97970" x="4606925" y="4824413"/>
          <p14:tracePt t="97978" x="4575175" y="4837113"/>
          <p14:tracePt t="97986" x="4549775" y="4849813"/>
          <p14:tracePt t="97994" x="4511675" y="4868863"/>
          <p14:tracePt t="98001" x="4492625" y="4881563"/>
          <p14:tracePt t="98008" x="4479925" y="4887913"/>
          <p14:tracePt t="98016" x="4473575" y="4900613"/>
          <p14:tracePt t="98024" x="4460875" y="4913313"/>
          <p14:tracePt t="98031" x="4448175" y="4919663"/>
          <p14:tracePt t="98041" x="4435475" y="4926013"/>
          <p14:tracePt t="98048" x="4429125" y="4940300"/>
          <p14:tracePt t="98057" x="4410075" y="4953000"/>
          <p14:tracePt t="98064" x="4391025" y="4965700"/>
          <p14:tracePt t="98072" x="4365625" y="4978400"/>
          <p14:tracePt t="98080" x="4352925" y="4991100"/>
          <p14:tracePt t="98088" x="4338638" y="5003800"/>
          <p14:tracePt t="98104" x="4338638" y="5010150"/>
          <p14:tracePt t="98178" x="4352925" y="5003800"/>
          <p14:tracePt t="98186" x="4371975" y="5003800"/>
          <p14:tracePt t="98194" x="4391025" y="5003800"/>
          <p14:tracePt t="98202" x="4410075" y="5003800"/>
          <p14:tracePt t="98210" x="4422775" y="5003800"/>
          <p14:tracePt t="98218" x="4429125" y="5003800"/>
          <p14:tracePt t="98226" x="4448175" y="5003800"/>
          <p14:tracePt t="98233" x="4467225" y="5003800"/>
          <p14:tracePt t="98242" x="4486275" y="5003800"/>
          <p14:tracePt t="98250" x="4505325" y="5003800"/>
          <p14:tracePt t="98258" x="4537075" y="4991100"/>
          <p14:tracePt t="98267" x="4575175" y="4984750"/>
          <p14:tracePt t="98275" x="4606925" y="4972050"/>
          <p14:tracePt t="98282" x="4657725" y="4959350"/>
          <p14:tracePt t="98289" x="4702175" y="4940300"/>
          <p14:tracePt t="98296" x="4746625" y="4926013"/>
          <p14:tracePt t="98304" x="4772025" y="4919663"/>
          <p14:tracePt t="98312" x="4797425" y="4906963"/>
          <p14:tracePt t="98320" x="4824413" y="4900613"/>
          <p14:tracePt t="98328" x="4849813" y="4894263"/>
          <p14:tracePt t="98336" x="4875213" y="4887913"/>
          <p14:tracePt t="98344" x="4906963" y="4875213"/>
          <p14:tracePt t="98352" x="4951413" y="4856163"/>
          <p14:tracePt t="98360" x="5002213" y="4843463"/>
          <p14:tracePt t="98368" x="5046663" y="4824413"/>
          <p14:tracePt t="98376" x="5091113" y="4811713"/>
          <p14:tracePt t="98385" x="5135563" y="4799013"/>
          <p14:tracePt t="98392" x="5180013" y="4779963"/>
          <p14:tracePt t="98403" x="5218113" y="4767263"/>
          <p14:tracePt t="98409" x="5243513" y="4754563"/>
          <p14:tracePt t="98416" x="5270500" y="4748213"/>
          <p14:tracePt t="98422" x="5283200" y="4748213"/>
          <p14:tracePt t="98430" x="5289550" y="4741863"/>
          <p14:tracePt t="98438" x="5302250" y="4741863"/>
          <p14:tracePt t="98446" x="5314950" y="4741863"/>
          <p14:tracePt t="98454" x="5334000" y="4735513"/>
          <p14:tracePt t="98462" x="5378450" y="4729163"/>
          <p14:tracePt t="98470" x="5422900" y="4722813"/>
          <p14:tracePt t="98478" x="5480050" y="4703763"/>
          <p14:tracePt t="98486" x="5543550" y="4697413"/>
          <p14:tracePt t="98494" x="5613400" y="4691063"/>
          <p14:tracePt t="98502" x="5664200" y="4672013"/>
          <p14:tracePt t="98510" x="5708650" y="4665663"/>
          <p14:tracePt t="98518" x="5748338" y="4665663"/>
          <p14:tracePt t="98526" x="5780088" y="4659313"/>
          <p14:tracePt t="98534" x="5811838" y="4659313"/>
          <p14:tracePt t="98542" x="5843588" y="4659313"/>
          <p14:tracePt t="98550" x="5875338" y="4659313"/>
          <p14:tracePt t="98558" x="5913438" y="4659313"/>
          <p14:tracePt t="98564" x="5957888" y="4659313"/>
          <p14:tracePt t="98573" x="5995988" y="4659313"/>
          <p14:tracePt t="98580" x="6053138" y="4659313"/>
          <p14:tracePt t="98588" x="6103938" y="4659313"/>
          <p14:tracePt t="98596" x="6148388" y="4659313"/>
          <p14:tracePt t="98605" x="6194425" y="4659313"/>
          <p14:tracePt t="98612" x="6200775" y="4659313"/>
          <p14:tracePt t="98620" x="6213475" y="4665663"/>
          <p14:tracePt t="98627" x="6226175" y="4665663"/>
          <p14:tracePt t="98636" x="6232525" y="4672013"/>
          <p14:tracePt t="98644" x="6238875" y="4678363"/>
          <p14:tracePt t="98652" x="6245225" y="4678363"/>
          <p14:tracePt t="98660" x="6251575" y="4684713"/>
          <p14:tracePt t="98668" x="6264275" y="4697413"/>
          <p14:tracePt t="98676" x="6276975" y="4697413"/>
          <p14:tracePt t="98685" x="6283325" y="4703763"/>
          <p14:tracePt t="98690" x="6302375" y="4703763"/>
          <p14:tracePt t="98698" x="6315075" y="4710113"/>
          <p14:tracePt t="98707" x="6327775" y="4716463"/>
          <p14:tracePt t="98714" x="6334125" y="4716463"/>
          <p14:tracePt t="98722" x="6346825" y="4722813"/>
          <p14:tracePt t="98734" x="6353175" y="4722813"/>
          <p14:tracePt t="98743" x="6353175" y="4729163"/>
          <p14:tracePt t="98752" x="6365875" y="4729163"/>
          <p14:tracePt t="98767" x="6372225" y="4735513"/>
          <p14:tracePt t="98774" x="6384925" y="4748213"/>
          <p14:tracePt t="98782" x="6397625" y="4748213"/>
          <p14:tracePt t="98791" x="6403975" y="4760913"/>
          <p14:tracePt t="98798" x="6423025" y="4773613"/>
          <p14:tracePt t="98806" x="6442075" y="4786313"/>
          <p14:tracePt t="98814" x="6461125" y="4799013"/>
          <p14:tracePt t="98823" x="6467475" y="4799013"/>
          <p14:tracePt t="98830" x="6480175" y="4805363"/>
          <p14:tracePt t="98840" x="6492875" y="4811713"/>
          <p14:tracePt t="98857" x="6505575" y="4811713"/>
          <p14:tracePt t="98868" x="6511925" y="4811713"/>
          <p14:tracePt t="100248" x="6511925" y="4818063"/>
          <p14:tracePt t="100263" x="6511925" y="4824413"/>
          <p14:tracePt t="100272" x="6524625" y="4824413"/>
          <p14:tracePt t="100280" x="6524625" y="4837113"/>
          <p14:tracePt t="100288" x="6524625" y="4868863"/>
          <p14:tracePt t="100296" x="6543675" y="4906963"/>
          <p14:tracePt t="100304" x="6569075" y="4946650"/>
          <p14:tracePt t="100312" x="6575425" y="4953000"/>
          <p14:tracePt t="100338" x="6575425" y="4972050"/>
          <p14:tracePt t="100346" x="6569075" y="4984750"/>
          <p14:tracePt t="100354" x="6556375" y="4991100"/>
          <p14:tracePt t="100362" x="6550025" y="4997450"/>
          <p14:tracePt t="100553" x="6550025" y="4991100"/>
          <p14:tracePt t="100626" x="6550025" y="4984750"/>
          <p14:tracePt t="100634" x="6550025" y="4978400"/>
          <p14:tracePt t="100642" x="6550025" y="4972050"/>
          <p14:tracePt t="100649" x="6550025" y="4965700"/>
          <p14:tracePt t="100658" x="6556375" y="4965700"/>
          <p14:tracePt t="100665" x="6556375" y="4959350"/>
          <p14:tracePt t="100674" x="6556375" y="4946650"/>
          <p14:tracePt t="100681" x="6562725" y="4946650"/>
          <p14:tracePt t="100690" x="6562725" y="4933950"/>
          <p14:tracePt t="100707" x="6562725" y="4919663"/>
          <p14:tracePt t="100714" x="6562725" y="4913313"/>
          <p14:tracePt t="100722" x="6562725" y="4906963"/>
          <p14:tracePt t="100730" x="6562725" y="4900613"/>
          <p14:tracePt t="100738" x="6569075" y="4894263"/>
          <p14:tracePt t="100744" x="6581775" y="4881563"/>
          <p14:tracePt t="100752" x="6588125" y="4875213"/>
          <p14:tracePt t="100761" x="6600825" y="4868863"/>
          <p14:tracePt t="100768" x="6600825" y="4862513"/>
          <p14:tracePt t="100776" x="6607175" y="4862513"/>
          <p14:tracePt t="100800" x="6607175" y="4856163"/>
          <p14:tracePt t="100808" x="6594475" y="4849813"/>
          <p14:tracePt t="100816" x="6594475" y="4843463"/>
          <p14:tracePt t="100824" x="6588125" y="4837113"/>
          <p14:tracePt t="100831" x="6588125" y="4830763"/>
          <p14:tracePt t="100841" x="6588125" y="4824413"/>
          <p14:tracePt t="100848" x="6594475" y="4818063"/>
          <p14:tracePt t="100856" x="6607175" y="4811713"/>
          <p14:tracePt t="100864" x="6619875" y="4805363"/>
          <p14:tracePt t="100872" x="6626225" y="4805363"/>
          <p14:tracePt t="100880" x="6634163" y="4805363"/>
          <p14:tracePt t="100886" x="6634163" y="4799013"/>
          <p14:tracePt t="100894" x="6640513" y="4799013"/>
          <p14:tracePt t="100918" x="6634163" y="4799013"/>
          <p14:tracePt t="100938" x="6626225" y="4799013"/>
          <p14:tracePt t="100949" x="6626225" y="4792663"/>
          <p14:tracePt t="100966" x="6619875" y="4792663"/>
          <p14:tracePt t="100974" x="6613525" y="4792663"/>
          <p14:tracePt t="100994" x="6607175" y="4792663"/>
          <p14:tracePt t="101002" x="6600825" y="4792663"/>
          <p14:tracePt t="101080" x="6594475" y="4792663"/>
          <p14:tracePt t="101092" x="6588125" y="4792663"/>
          <p14:tracePt t="101099" x="6581775" y="4792663"/>
          <p14:tracePt t="101116" x="6569075" y="4792663"/>
          <p14:tracePt t="101125" x="6562725" y="4792663"/>
          <p14:tracePt t="101131" x="6543675" y="4792663"/>
          <p14:tracePt t="101140" x="6530975" y="4792663"/>
          <p14:tracePt t="101147" x="6518275" y="4792663"/>
          <p14:tracePt t="101165" x="6486525" y="4786313"/>
          <p14:tracePt t="101170" x="6473825" y="4786313"/>
          <p14:tracePt t="101178" x="6454775" y="4786313"/>
          <p14:tracePt t="101186" x="6442075" y="4786313"/>
          <p14:tracePt t="101194" x="6435725" y="4786313"/>
          <p14:tracePt t="101202" x="6423025" y="4786313"/>
          <p14:tracePt t="101210" x="6403975" y="4786313"/>
          <p14:tracePt t="101218" x="6391275" y="4786313"/>
          <p14:tracePt t="101226" x="6359525" y="4792663"/>
          <p14:tracePt t="101234" x="6308725" y="4805363"/>
          <p14:tracePt t="101243" x="6264275" y="4824413"/>
          <p14:tracePt t="101250" x="6219825" y="4837113"/>
          <p14:tracePt t="101259" x="6161088" y="4843463"/>
          <p14:tracePt t="101266" x="6116638" y="4862513"/>
          <p14:tracePt t="101275" x="6059488" y="4875213"/>
          <p14:tracePt t="101282" x="5995988" y="4894263"/>
          <p14:tracePt t="101290" x="5919788" y="4900613"/>
          <p14:tracePt t="101296" x="5843588" y="4919663"/>
          <p14:tracePt t="101304" x="5767388" y="4933950"/>
          <p14:tracePt t="101312" x="5689600" y="4953000"/>
          <p14:tracePt t="101320" x="5613400" y="4972050"/>
          <p14:tracePt t="101328" x="5549900" y="4984750"/>
          <p14:tracePt t="101336" x="5499100" y="4997450"/>
          <p14:tracePt t="101344" x="5448300" y="5003800"/>
          <p14:tracePt t="101352" x="5397500" y="5010150"/>
          <p14:tracePt t="101360" x="5353050" y="5010150"/>
          <p14:tracePt t="101368" x="5321300" y="5010150"/>
          <p14:tracePt t="101376" x="5308600" y="5010150"/>
          <p14:tracePt t="101384" x="5295900" y="5010150"/>
          <p14:tracePt t="101392" x="5283200" y="5010150"/>
          <p14:tracePt t="101400" x="5270500" y="5010150"/>
          <p14:tracePt t="101408" x="5264150" y="5003800"/>
          <p14:tracePt t="101415" x="5243513" y="4997450"/>
          <p14:tracePt t="101424" x="5230813" y="4991100"/>
          <p14:tracePt t="101431" x="5224463" y="4991100"/>
          <p14:tracePt t="101439" x="5211763" y="4978400"/>
          <p14:tracePt t="101446" x="5199063" y="4965700"/>
          <p14:tracePt t="101454" x="5192713" y="4953000"/>
          <p14:tracePt t="101462" x="5186363" y="4946650"/>
          <p14:tracePt t="101470" x="5173663" y="4933950"/>
          <p14:tracePt t="101478" x="5167313" y="4919663"/>
          <p14:tracePt t="101486" x="5154613" y="4900613"/>
          <p14:tracePt t="101494" x="5141913" y="4894263"/>
          <p14:tracePt t="101502" x="5129213" y="4881563"/>
          <p14:tracePt t="101510" x="5110163" y="4868863"/>
          <p14:tracePt t="101518" x="5103813" y="4856163"/>
          <p14:tracePt t="101526" x="5091113" y="4843463"/>
          <p14:tracePt t="101534" x="5072063" y="4830763"/>
          <p14:tracePt t="101542" x="5059363" y="4824413"/>
          <p14:tracePt t="101549" x="5046663" y="4805363"/>
          <p14:tracePt t="101559" x="5040313" y="4786313"/>
          <p14:tracePt t="101566" x="5027613" y="4760913"/>
          <p14:tracePt t="101575" x="5014913" y="4748213"/>
          <p14:tracePt t="101580" x="5002213" y="4729163"/>
          <p14:tracePt t="101588" x="5002213" y="4722813"/>
          <p14:tracePt t="101596" x="4995863" y="4710113"/>
          <p14:tracePt t="101605" x="4995863" y="4703763"/>
          <p14:tracePt t="101612" x="4995863" y="4697413"/>
          <p14:tracePt t="101620" x="4995863" y="4684713"/>
          <p14:tracePt t="101636" x="4995863" y="4678363"/>
          <p14:tracePt t="101644" x="5002213" y="4665663"/>
          <p14:tracePt t="101652" x="5008563" y="4659313"/>
          <p14:tracePt t="101660" x="5033963" y="4646613"/>
          <p14:tracePt t="101668" x="5084763" y="4627563"/>
          <p14:tracePt t="101676" x="5129213" y="4614863"/>
          <p14:tracePt t="101684" x="5192713" y="4595813"/>
          <p14:tracePt t="101692" x="5264150" y="4583113"/>
          <p14:tracePt t="101700" x="5327650" y="4564063"/>
          <p14:tracePt t="101708" x="5391150" y="4557713"/>
          <p14:tracePt t="101714" x="5461000" y="4538663"/>
          <p14:tracePt t="101723" x="5511800" y="4525963"/>
          <p14:tracePt t="101731" x="5562600" y="4506913"/>
          <p14:tracePt t="101739" x="5607050" y="4492625"/>
          <p14:tracePt t="101746" x="5632450" y="4479925"/>
          <p14:tracePt t="101754" x="5645150" y="4473575"/>
          <p14:tracePt t="101762" x="5651500" y="4467225"/>
          <p14:tracePt t="101992" x="5651500" y="4460875"/>
          <p14:tracePt t="102467" x="5657850" y="4460875"/>
          <p14:tracePt t="102475" x="5670550" y="4448175"/>
          <p14:tracePt t="102486" x="5676900" y="4441825"/>
          <p14:tracePt t="102494" x="5689600" y="4429125"/>
          <p14:tracePt t="102502" x="5695950" y="4429125"/>
          <p14:tracePt t="102546" x="5695950" y="4422775"/>
          <p14:tracePt t="102558" x="5695950" y="4416425"/>
          <p14:tracePt t="102566" x="5708650" y="4410075"/>
          <p14:tracePt t="102574" x="5722938" y="4397375"/>
          <p14:tracePt t="102581" x="5735638" y="4384675"/>
          <p14:tracePt t="102590" x="5741988" y="4371975"/>
          <p14:tracePt t="102599" x="5748338" y="4365625"/>
          <p14:tracePt t="102608" x="5761038" y="4352925"/>
          <p14:tracePt t="102615" x="5773738" y="4333875"/>
          <p14:tracePt t="102624" x="5780088" y="4321175"/>
          <p14:tracePt t="102631" x="5786438" y="4314825"/>
          <p14:tracePt t="102640" x="5786438" y="4302125"/>
          <p14:tracePt t="102650" x="5786438" y="4289425"/>
          <p14:tracePt t="102658" x="5792788" y="4283075"/>
          <p14:tracePt t="102666" x="5792788" y="4270375"/>
          <p14:tracePt t="102674" x="5805488" y="4251325"/>
          <p14:tracePt t="102681" x="5818188" y="4225925"/>
          <p14:tracePt t="102692" x="5830888" y="4200525"/>
          <p14:tracePt t="102700" x="5843588" y="4181475"/>
          <p14:tracePt t="102708" x="5856288" y="4156075"/>
          <p14:tracePt t="102716" x="5868988" y="4124325"/>
          <p14:tracePt t="102724" x="5888038" y="4086225"/>
          <p14:tracePt t="102732" x="5900738" y="4059238"/>
          <p14:tracePt t="102740" x="5913438" y="4033838"/>
          <p14:tracePt t="102748" x="5926138" y="4008438"/>
          <p14:tracePt t="102756" x="5938838" y="3976688"/>
          <p14:tracePt t="102766" x="5951538" y="3951288"/>
          <p14:tracePt t="102772" x="5957888" y="3938588"/>
          <p14:tracePt t="102780" x="5964238" y="3919538"/>
          <p14:tracePt t="102790" x="5970588" y="3900488"/>
          <p14:tracePt t="102797" x="5976938" y="3881438"/>
          <p14:tracePt t="102806" x="5983288" y="3868738"/>
          <p14:tracePt t="102813" x="5983288" y="3843338"/>
          <p14:tracePt t="102822" x="5989638" y="3817938"/>
          <p14:tracePt t="102832" x="5995988" y="3792538"/>
          <p14:tracePt t="102839" x="5995988" y="3760788"/>
          <p14:tracePt t="102847" x="5995988" y="3735388"/>
          <p14:tracePt t="102857" x="6002338" y="3697288"/>
          <p14:tracePt t="102863" x="6015038" y="3652838"/>
          <p14:tracePt t="102873" x="6027738" y="3606800"/>
          <p14:tracePt t="102879" x="6027738" y="3549650"/>
          <p14:tracePt t="102889" x="6027738" y="3486150"/>
          <p14:tracePt t="102896" x="6021388" y="3441700"/>
          <p14:tracePt t="102905" x="6002338" y="3403600"/>
          <p14:tracePt t="102912" x="5989638" y="3371850"/>
          <p14:tracePt t="102920" x="5976938" y="3340100"/>
          <p14:tracePt t="102928" x="5964238" y="3314700"/>
          <p14:tracePt t="102938" x="5951538" y="3308350"/>
          <p14:tracePt t="102944" x="5932488" y="3276600"/>
          <p14:tracePt t="102952" x="5919788" y="3263900"/>
          <p14:tracePt t="102960" x="5907088" y="3244850"/>
          <p14:tracePt t="102968" x="5900738" y="3225800"/>
          <p14:tracePt t="102974" x="5888038" y="3198813"/>
          <p14:tracePt t="102981" x="5875338" y="3179763"/>
          <p14:tracePt t="102990" x="5862638" y="3154363"/>
          <p14:tracePt t="102997" x="5849938" y="3128963"/>
          <p14:tracePt t="103006" x="5837238" y="3109913"/>
          <p14:tracePt t="103013" x="5818188" y="3078163"/>
          <p14:tracePt t="103023" x="5786438" y="3040063"/>
          <p14:tracePt t="103029" x="5754688" y="2982913"/>
          <p14:tracePt t="103038" x="5708650" y="2932113"/>
          <p14:tracePt t="103046" x="5670550" y="2887663"/>
          <p14:tracePt t="103054" x="5638800" y="2836863"/>
          <p14:tracePt t="103062" x="5619750" y="2798763"/>
          <p14:tracePt t="103071" x="5607050" y="2771775"/>
          <p14:tracePt t="103078" x="5588000" y="2746375"/>
          <p14:tracePt t="103086" x="5568950" y="2733675"/>
          <p14:tracePt t="103094" x="5556250" y="2720975"/>
          <p14:tracePt t="103102" x="5518150" y="2714625"/>
          <p14:tracePt t="103110" x="5486400" y="2714625"/>
          <p14:tracePt t="103116" x="5441950" y="2714625"/>
          <p14:tracePt t="103124" x="5397500" y="2714625"/>
          <p14:tracePt t="103131" x="5353050" y="2733675"/>
          <p14:tracePt t="103140" x="5295900" y="2746375"/>
          <p14:tracePt t="103147" x="5230813" y="2765425"/>
          <p14:tracePt t="103156" x="5154613" y="2778125"/>
          <p14:tracePt t="103164" x="5072063" y="2798763"/>
          <p14:tracePt t="103172" x="4983163" y="2817813"/>
          <p14:tracePt t="103179" x="4900613" y="2836863"/>
          <p14:tracePt t="103189" x="4830763" y="2849563"/>
          <p14:tracePt t="103199" x="4765675" y="2855913"/>
          <p14:tracePt t="103204" x="4721225" y="2849563"/>
          <p14:tracePt t="103212" x="4676775" y="2836863"/>
          <p14:tracePt t="103221" x="4625975" y="2817813"/>
          <p14:tracePt t="103229" x="4581525" y="2811463"/>
          <p14:tracePt t="103237" x="4543425" y="2811463"/>
          <p14:tracePt t="103244" x="4505325" y="2811463"/>
          <p14:tracePt t="103252" x="4473575" y="2811463"/>
          <p14:tracePt t="103258" x="4448175" y="2811463"/>
          <p14:tracePt t="103266" x="4441825" y="2817813"/>
          <p14:tracePt t="103274" x="4429125" y="2817813"/>
          <p14:tracePt t="103282" x="4416425" y="2824163"/>
          <p14:tracePt t="103290" x="4410075" y="2830513"/>
          <p14:tracePt t="103297" x="4391025" y="2836863"/>
          <p14:tracePt t="103306" x="4378325" y="2843213"/>
          <p14:tracePt t="103313" x="4359275" y="2855913"/>
          <p14:tracePt t="103322" x="4346575" y="2868613"/>
          <p14:tracePt t="103330" x="4306888" y="2881313"/>
          <p14:tracePt t="103338" x="4262438" y="2900363"/>
          <p14:tracePt t="103346" x="4224338" y="2913063"/>
          <p14:tracePt t="103355" x="4192588" y="2925763"/>
          <p14:tracePt t="103362" x="4154488" y="2938463"/>
          <p14:tracePt t="103371" x="4141788" y="2951163"/>
          <p14:tracePt t="103378" x="4135438" y="2957513"/>
          <p14:tracePt t="103386" x="4129088" y="2963863"/>
          <p14:tracePt t="103392" x="4116388" y="2963863"/>
          <p14:tracePt t="103400" x="4116388" y="2970213"/>
          <p14:tracePt t="103408" x="4116388" y="2982913"/>
          <p14:tracePt t="103416" x="4103688" y="3001963"/>
          <p14:tracePt t="103424" x="4097338" y="3021013"/>
          <p14:tracePt t="103432" x="4097338" y="3059113"/>
          <p14:tracePt t="103440" x="4097338" y="3097213"/>
          <p14:tracePt t="103447" x="4097338" y="3135313"/>
          <p14:tracePt t="103456" x="4110038" y="3179763"/>
          <p14:tracePt t="103463" x="4148138" y="3211513"/>
          <p14:tracePt t="103472" x="4179888" y="3238500"/>
          <p14:tracePt t="103479" x="4224338" y="3257550"/>
          <p14:tracePt t="103488" x="4281488" y="3263900"/>
          <p14:tracePt t="103496" x="4346575" y="3282950"/>
          <p14:tracePt t="103504" x="4422775" y="3282950"/>
          <p14:tracePt t="103513" x="4498975" y="3295650"/>
          <p14:tracePt t="103521" x="4600575" y="3314700"/>
          <p14:tracePt t="103529" x="4708525" y="3314700"/>
          <p14:tracePt t="103537" x="4811713" y="3314700"/>
          <p14:tracePt t="103544" x="4900613" y="3314700"/>
          <p14:tracePt t="103554" x="4976813" y="3302000"/>
          <p14:tracePt t="103560" x="5046663" y="3295650"/>
          <p14:tracePt t="103568" x="5103813" y="3276600"/>
          <p14:tracePt t="103576" x="5148263" y="3270250"/>
          <p14:tracePt t="103584" x="5186363" y="3257550"/>
          <p14:tracePt t="103592" x="5205413" y="3251200"/>
          <p14:tracePt t="103600" x="5211763" y="3244850"/>
          <p14:tracePt t="103674" x="5218113" y="3244850"/>
          <p14:tracePt t="103702" x="5224463" y="3244850"/>
          <p14:tracePt t="103722" x="5237163" y="3238500"/>
          <p14:tracePt t="103730" x="5243513" y="3238500"/>
          <p14:tracePt t="105561" x="5249863" y="3232150"/>
          <p14:tracePt t="105570" x="5264150" y="3219450"/>
          <p14:tracePt t="105578" x="5270500" y="3211513"/>
          <p14:tracePt t="105585" x="5283200" y="3198813"/>
          <p14:tracePt t="105593" x="5283200" y="3192463"/>
          <p14:tracePt t="105666" x="5283200" y="3179763"/>
          <p14:tracePt t="105682" x="5283200" y="3173413"/>
          <p14:tracePt t="105690" x="5283200" y="3167063"/>
          <p14:tracePt t="105698" x="5276850" y="3154363"/>
          <p14:tracePt t="105707" x="5270500" y="3141663"/>
          <p14:tracePt t="105716" x="5264150" y="3135313"/>
          <p14:tracePt t="105724" x="5264150" y="3122613"/>
          <p14:tracePt t="105732" x="5264150" y="3109913"/>
          <p14:tracePt t="105740" x="5264150" y="3103563"/>
          <p14:tracePt t="105748" x="5264150" y="3097213"/>
          <p14:tracePt t="105756" x="5264150" y="3090863"/>
          <p14:tracePt t="105800" x="5256213" y="3090863"/>
          <p14:tracePt t="105816" x="5256213" y="3084513"/>
          <p14:tracePt t="105824" x="5243513" y="3084513"/>
          <p14:tracePt t="106000" x="5243513" y="3078163"/>
          <p14:tracePt t="106011" x="5249863" y="3071813"/>
          <p14:tracePt t="106020" x="5256213" y="3071813"/>
          <p14:tracePt t="106027" x="5270500" y="3065463"/>
          <p14:tracePt t="106037" x="5289550" y="3059113"/>
          <p14:tracePt t="106043" x="5295900" y="3059113"/>
          <p14:tracePt t="106053" x="5308600" y="3052763"/>
          <p14:tracePt t="106060" x="5314950" y="3052763"/>
          <p14:tracePt t="106070" x="5321300" y="3046413"/>
          <p14:tracePt t="106080" x="5327650" y="3046413"/>
          <p14:tracePt t="106088" x="5334000" y="3046413"/>
          <p14:tracePt t="106124" x="5340350" y="3046413"/>
          <p14:tracePt t="106132" x="5346700" y="3040063"/>
          <p14:tracePt t="106138" x="5353050" y="3040063"/>
          <p14:tracePt t="106146" x="5359400" y="3040063"/>
          <p14:tracePt t="106155" x="5365750" y="3040063"/>
          <p14:tracePt t="106178" x="5372100" y="3040063"/>
          <p14:tracePt t="106219" x="5378450" y="3040063"/>
          <p14:tracePt t="106226" x="5384800" y="3040063"/>
          <p14:tracePt t="106234" x="5391150" y="3040063"/>
          <p14:tracePt t="106242" x="5403850" y="3040063"/>
          <p14:tracePt t="106250" x="5410200" y="3040063"/>
          <p14:tracePt t="106258" x="5422900" y="3033713"/>
          <p14:tracePt t="106266" x="5429250" y="3033713"/>
          <p14:tracePt t="106490" x="5435600" y="3027363"/>
          <p14:tracePt t="106502" x="5435600" y="3021013"/>
          <p14:tracePt t="106510" x="5448300" y="3021013"/>
          <p14:tracePt t="106519" x="5454650" y="3014663"/>
          <p14:tracePt t="106526" x="5467350" y="3001963"/>
          <p14:tracePt t="106535" x="5480050" y="2995613"/>
          <p14:tracePt t="106542" x="5480050" y="2989263"/>
          <p14:tracePt t="106550" x="5486400" y="2989263"/>
          <p14:tracePt t="106558" x="5492750" y="2982913"/>
          <p14:tracePt t="106566" x="5492750" y="2976563"/>
          <p14:tracePt t="106572" x="5499100" y="2976563"/>
          <p14:tracePt t="106580" x="5499100" y="2970213"/>
          <p14:tracePt t="106588" x="5511800" y="2957513"/>
          <p14:tracePt t="106596" x="5518150" y="2951163"/>
          <p14:tracePt t="106604" x="5518150" y="2944813"/>
          <p14:tracePt t="106611" x="5524500" y="2932113"/>
          <p14:tracePt t="106620" x="5530850" y="2932113"/>
          <p14:tracePt t="106627" x="5537200" y="2919413"/>
          <p14:tracePt t="106637" x="5537200" y="2913063"/>
          <p14:tracePt t="106643" x="5543550" y="2906713"/>
          <p14:tracePt t="106652" x="5543550" y="2894013"/>
          <p14:tracePt t="106660" x="5549900" y="2881313"/>
          <p14:tracePt t="106669" x="5556250" y="2881313"/>
          <p14:tracePt t="106676" x="5556250" y="2874963"/>
          <p14:tracePt t="106685" x="5556250" y="2868613"/>
          <p14:tracePt t="106695" x="5556250" y="2862263"/>
          <p14:tracePt t="106704" x="5562600" y="2855913"/>
          <p14:tracePt t="106712" x="5562600" y="2849563"/>
          <p14:tracePt t="106720" x="5562600" y="2843213"/>
          <p14:tracePt t="106728" x="5562600" y="2830513"/>
          <p14:tracePt t="106738" x="5562600" y="2824163"/>
          <p14:tracePt t="106746" x="5562600" y="2811463"/>
          <p14:tracePt t="106754" x="5562600" y="2805113"/>
          <p14:tracePt t="106770" x="5562600" y="2792413"/>
          <p14:tracePt t="106778" x="5562600" y="2784475"/>
          <p14:tracePt t="106787" x="5562600" y="2778125"/>
          <p14:tracePt t="106793" x="5562600" y="2771775"/>
          <p14:tracePt t="106803" x="5562600" y="2765425"/>
          <p14:tracePt t="106809" x="5562600" y="2759075"/>
          <p14:tracePt t="106819" x="5562600" y="2752725"/>
          <p14:tracePt t="106827" x="5562600" y="2740025"/>
          <p14:tracePt t="106836" x="5562600" y="2727325"/>
          <p14:tracePt t="106843" x="5562600" y="2720975"/>
          <p14:tracePt t="106852" x="5562600" y="2708275"/>
          <p14:tracePt t="106859" x="5562600" y="2695575"/>
          <p14:tracePt t="106869" x="5556250" y="2689225"/>
          <p14:tracePt t="106876" x="5543550" y="2676525"/>
          <p14:tracePt t="106885" x="5537200" y="2663825"/>
          <p14:tracePt t="106892" x="5530850" y="2651125"/>
          <p14:tracePt t="106900" x="5524500" y="2651125"/>
          <p14:tracePt t="106909" x="5518150" y="2644775"/>
          <p14:tracePt t="106918" x="5505450" y="2638425"/>
          <p14:tracePt t="106924" x="5499100" y="2638425"/>
          <p14:tracePt t="106932" x="5486400" y="2632075"/>
          <p14:tracePt t="106940" x="5467350" y="2625725"/>
          <p14:tracePt t="106946" x="5461000" y="2625725"/>
          <p14:tracePt t="106954" x="5441950" y="2625725"/>
          <p14:tracePt t="106961" x="5422900" y="2619375"/>
          <p14:tracePt t="106970" x="5410200" y="2619375"/>
          <p14:tracePt t="106977" x="5384800" y="2619375"/>
          <p14:tracePt t="106986" x="5365750" y="2619375"/>
          <p14:tracePt t="106993" x="5359400" y="2619375"/>
          <p14:tracePt t="107002" x="5346700" y="2619375"/>
          <p14:tracePt t="107009" x="5334000" y="2619375"/>
          <p14:tracePt t="107019" x="5321300" y="2606675"/>
          <p14:tracePt t="107025" x="5314950" y="2600325"/>
          <p14:tracePt t="107034" x="5302250" y="2593975"/>
          <p14:tracePt t="107042" x="5289550" y="2587625"/>
          <p14:tracePt t="107050" x="5283200" y="2574925"/>
          <p14:tracePt t="107059" x="5264150" y="2568575"/>
          <p14:tracePt t="107066" x="5218113" y="2549525"/>
          <p14:tracePt t="107074" x="5173663" y="2536825"/>
          <p14:tracePt t="107080" x="5110163" y="2517775"/>
          <p14:tracePt t="107088" x="5065713" y="2511425"/>
          <p14:tracePt t="107096" x="5021263" y="2511425"/>
          <p14:tracePt t="107105" x="4976813" y="2511425"/>
          <p14:tracePt t="107111" x="4932363" y="2511425"/>
          <p14:tracePt t="107120" x="4887913" y="2511425"/>
          <p14:tracePt t="107127" x="4875213" y="2511425"/>
          <p14:tracePt t="107136" x="4862513" y="2511425"/>
          <p14:tracePt t="107143" x="4856163" y="2511425"/>
          <p14:tracePt t="107159" x="4843463" y="2511425"/>
          <p14:tracePt t="107160" x="4837113" y="2511425"/>
          <p14:tracePt t="107175" x="4824413" y="2511425"/>
          <p14:tracePt t="107185" x="4811713" y="2517775"/>
          <p14:tracePt t="107192" x="4784725" y="2524125"/>
          <p14:tracePt t="107201" x="4759325" y="2536825"/>
          <p14:tracePt t="107208" x="4714875" y="2549525"/>
          <p14:tracePt t="107216" x="4670425" y="2568575"/>
          <p14:tracePt t="107222" x="4625975" y="2574925"/>
          <p14:tracePt t="107230" x="4587875" y="2581275"/>
          <p14:tracePt t="107238" x="4568825" y="2587625"/>
          <p14:tracePt t="107246" x="4549775" y="2593975"/>
          <p14:tracePt t="107254" x="4537075" y="2600325"/>
          <p14:tracePt t="107262" x="4530725" y="2600325"/>
          <p14:tracePt t="107270" x="4524375" y="2600325"/>
          <p14:tracePt t="107278" x="4518025" y="2600325"/>
          <p14:tracePt t="107286" x="4511675" y="2600325"/>
          <p14:tracePt t="107293" x="4505325" y="2606675"/>
          <p14:tracePt t="107302" x="4492625" y="2619375"/>
          <p14:tracePt t="107309" x="4486275" y="2625725"/>
          <p14:tracePt t="107318" x="4473575" y="2632075"/>
          <p14:tracePt t="107326" x="4460875" y="2644775"/>
          <p14:tracePt t="107334" x="4448175" y="2657475"/>
          <p14:tracePt t="107341" x="4441825" y="2670175"/>
          <p14:tracePt t="107350" x="4429125" y="2676525"/>
          <p14:tracePt t="107358" x="4416425" y="2689225"/>
          <p14:tracePt t="107364" x="4403725" y="2701925"/>
          <p14:tracePt t="107372" x="4391025" y="2714625"/>
          <p14:tracePt t="107380" x="4391025" y="2727325"/>
          <p14:tracePt t="107388" x="4384675" y="2733675"/>
          <p14:tracePt t="107396" x="4378325" y="2746375"/>
          <p14:tracePt t="107404" x="4371975" y="2759075"/>
          <p14:tracePt t="107412" x="4371975" y="2765425"/>
          <p14:tracePt t="107420" x="4371975" y="2778125"/>
          <p14:tracePt t="107428" x="4371975" y="2784475"/>
          <p14:tracePt t="107436" x="4365625" y="2798763"/>
          <p14:tracePt t="107443" x="4365625" y="2811463"/>
          <p14:tracePt t="107453" x="4365625" y="2817813"/>
          <p14:tracePt t="107459" x="4365625" y="2830513"/>
          <p14:tracePt t="107468" x="4365625" y="2836863"/>
          <p14:tracePt t="107476" x="4365625" y="2843213"/>
          <p14:tracePt t="107485" x="4365625" y="2849563"/>
          <p14:tracePt t="108954" x="4365625" y="2855913"/>
          <p14:tracePt t="108962" x="4359275" y="2900363"/>
          <p14:tracePt t="108970" x="4352925" y="2925763"/>
          <p14:tracePt t="108978" x="4352925" y="2932113"/>
          <p14:tracePt t="108986" x="4352925" y="2944813"/>
          <p14:tracePt t="108994" x="4346575" y="2957513"/>
          <p14:tracePt t="109002" x="4346575" y="2963863"/>
          <p14:tracePt t="109009" x="4346575" y="2970213"/>
          <p14:tracePt t="109018" x="4346575" y="2976563"/>
          <p14:tracePt t="109034" x="4346575" y="2982913"/>
          <p14:tracePt t="109041" x="4346575" y="2989263"/>
          <p14:tracePt t="109050" x="4338638" y="2995613"/>
          <p14:tracePt t="109058" x="4338638" y="3008313"/>
          <p14:tracePt t="109064" x="4332288" y="3027363"/>
          <p14:tracePt t="109072" x="4325938" y="3033713"/>
          <p14:tracePt t="109080" x="4319588" y="3052763"/>
          <p14:tracePt t="109087" x="4313238" y="3065463"/>
          <p14:tracePt t="109096" x="4306888" y="3078163"/>
          <p14:tracePt t="109104" x="4300538" y="3084513"/>
          <p14:tracePt t="109112" x="4300538" y="3097213"/>
          <p14:tracePt t="109120" x="4294188" y="3109913"/>
          <p14:tracePt t="109128" x="4294188" y="3116263"/>
          <p14:tracePt t="109136" x="4294188" y="3128963"/>
          <p14:tracePt t="109144" x="4294188" y="3135313"/>
          <p14:tracePt t="109157" x="4294188" y="3148013"/>
          <p14:tracePt t="109159" x="4294188" y="3160713"/>
          <p14:tracePt t="109168" x="4294188" y="3167063"/>
          <p14:tracePt t="109176" x="4294188" y="3179763"/>
          <p14:tracePt t="109184" x="4294188" y="3186113"/>
          <p14:tracePt t="109191" x="4294188" y="3192463"/>
          <p14:tracePt t="109200" x="4294188" y="3205163"/>
          <p14:tracePt t="109206" x="4294188" y="3211513"/>
          <p14:tracePt t="109216" x="4294188" y="3225800"/>
          <p14:tracePt t="109222" x="4294188" y="3238500"/>
          <p14:tracePt t="109231" x="4294188" y="3244850"/>
          <p14:tracePt t="109238" x="4294188" y="3257550"/>
          <p14:tracePt t="109246" x="4294188" y="3270250"/>
          <p14:tracePt t="109254" x="4294188" y="3282950"/>
          <p14:tracePt t="109262" x="4294188" y="3302000"/>
          <p14:tracePt t="109270" x="4294188" y="3308350"/>
          <p14:tracePt t="109278" x="4294188" y="3321050"/>
          <p14:tracePt t="109286" x="4294188" y="3327400"/>
          <p14:tracePt t="109302" x="4294188" y="3333750"/>
          <p14:tracePt t="109309" x="4294188" y="3340100"/>
          <p14:tracePt t="109318" x="4294188" y="3346450"/>
          <p14:tracePt t="109352" x="4294188" y="3352800"/>
          <p14:tracePt t="109360" x="4294188" y="3359150"/>
          <p14:tracePt t="109474" x="4294188" y="3365500"/>
          <p14:tracePt t="109482" x="4300538" y="3378200"/>
          <p14:tracePt t="109489" x="4313238" y="3397250"/>
          <p14:tracePt t="109498" x="4359275" y="3422650"/>
          <p14:tracePt t="109507" x="4403725" y="3448050"/>
          <p14:tracePt t="109514" x="4460875" y="3473450"/>
          <p14:tracePt t="109522" x="4524375" y="3486150"/>
          <p14:tracePt t="109530" x="4594225" y="3505200"/>
          <p14:tracePt t="109538" x="4645025" y="3511550"/>
          <p14:tracePt t="109546" x="4689475" y="3511550"/>
          <p14:tracePt t="109554" x="4733925" y="3511550"/>
          <p14:tracePt t="109562" x="4778375" y="3511550"/>
          <p14:tracePt t="109570" x="4791075" y="3511550"/>
          <p14:tracePt t="109578" x="4805363" y="3511550"/>
          <p14:tracePt t="109586" x="4811713" y="3511550"/>
          <p14:tracePt t="109798" x="4805363" y="3505200"/>
          <p14:tracePt t="109806" x="4791075" y="3492500"/>
          <p14:tracePt t="109814" x="4784725" y="3479800"/>
          <p14:tracePt t="109822" x="4772025" y="3467100"/>
          <p14:tracePt t="109830" x="4765675" y="3460750"/>
          <p14:tracePt t="109838" x="4752975" y="3448050"/>
          <p14:tracePt t="109846" x="4740275" y="3435350"/>
          <p14:tracePt t="109854" x="4733925" y="3422650"/>
          <p14:tracePt t="109862" x="4721225" y="3416300"/>
          <p14:tracePt t="109870" x="4708525" y="3409950"/>
          <p14:tracePt t="109878" x="4689475" y="3403600"/>
          <p14:tracePt t="109886" x="4664075" y="3390900"/>
          <p14:tracePt t="109891" x="4645025" y="3390900"/>
          <p14:tracePt t="109900" x="4606925" y="3384550"/>
          <p14:tracePt t="109907" x="4587875" y="3384550"/>
          <p14:tracePt t="109917" x="4568825" y="3384550"/>
          <p14:tracePt t="109924" x="4556125" y="3384550"/>
          <p14:tracePt t="109932" x="4549775" y="3384550"/>
          <p14:tracePt t="109940" x="4543425" y="3390900"/>
          <p14:tracePt t="109949" x="4530725" y="3397250"/>
          <p14:tracePt t="109956" x="4530725" y="3403600"/>
          <p14:tracePt t="109966" x="4524375" y="3403600"/>
          <p14:tracePt t="109972" x="4518025" y="3416300"/>
          <p14:tracePt t="109980" x="4518025" y="3429000"/>
          <p14:tracePt t="109988" x="4518025" y="3435350"/>
          <p14:tracePt t="109996" x="4518025" y="3448050"/>
          <p14:tracePt t="110013" x="4524375" y="3454400"/>
          <p14:tracePt t="110024" x="4524375" y="3460750"/>
          <p14:tracePt t="110090" x="4530725" y="3460750"/>
          <p14:tracePt t="110097" x="4530725" y="3435350"/>
          <p14:tracePt t="110105" x="4530725" y="3429000"/>
          <p14:tracePt t="113984" x="4537075" y="3429000"/>
          <p14:tracePt t="114003" x="4556125" y="3454400"/>
          <p14:tracePt t="114010" x="4568825" y="3467100"/>
          <p14:tracePt t="114018" x="4575175" y="3467100"/>
          <p14:tracePt t="114026" x="4587875" y="3479800"/>
          <p14:tracePt t="114033" x="4600575" y="3492500"/>
          <p14:tracePt t="114042" x="4613275" y="3498850"/>
          <p14:tracePt t="114050" x="4619625" y="3511550"/>
          <p14:tracePt t="114058" x="4625975" y="3517900"/>
          <p14:tracePt t="114065" x="4638675" y="3530600"/>
          <p14:tracePt t="114074" x="4651375" y="3543300"/>
          <p14:tracePt t="114081" x="4664075" y="3562350"/>
          <p14:tracePt t="114090" x="4676775" y="3568700"/>
          <p14:tracePt t="114098" x="4689475" y="3594100"/>
          <p14:tracePt t="114105" x="4702175" y="3632200"/>
          <p14:tracePt t="114114" x="4714875" y="3671888"/>
          <p14:tracePt t="114121" x="4727575" y="3716338"/>
          <p14:tracePt t="114130" x="4727575" y="3760788"/>
          <p14:tracePt t="114137" x="4740275" y="3792538"/>
          <p14:tracePt t="114144" x="4740275" y="3836988"/>
          <p14:tracePt t="114152" x="4740275" y="3881438"/>
          <p14:tracePt t="114160" x="4740275" y="3925888"/>
          <p14:tracePt t="114168" x="4733925" y="3970338"/>
          <p14:tracePt t="114176" x="4727575" y="4002088"/>
          <p14:tracePt t="114184" x="4714875" y="4027488"/>
          <p14:tracePt t="114192" x="4702175" y="4065588"/>
          <p14:tracePt t="114200" x="4689475" y="4111625"/>
          <p14:tracePt t="114208" x="4664075" y="4156075"/>
          <p14:tracePt t="114216" x="4645025" y="4206875"/>
          <p14:tracePt t="114224" x="4632325" y="4257675"/>
          <p14:tracePt t="114232" x="4606925" y="4314825"/>
          <p14:tracePt t="114240" x="4581525" y="4365625"/>
          <p14:tracePt t="114248" x="4543425" y="4410075"/>
          <p14:tracePt t="114256" x="4511675" y="4460875"/>
          <p14:tracePt t="114264" x="4486275" y="4506913"/>
          <p14:tracePt t="114271" x="4473575" y="4545013"/>
          <p14:tracePt t="114280" x="4441825" y="4583113"/>
          <p14:tracePt t="114287" x="4403725" y="4614863"/>
          <p14:tracePt t="114294" x="4365625" y="4640263"/>
          <p14:tracePt t="114302" x="4338638" y="4652963"/>
          <p14:tracePt t="114310" x="4306888" y="4672013"/>
          <p14:tracePt t="114318" x="4275138" y="4684713"/>
          <p14:tracePt t="114326" x="4230688" y="4697413"/>
          <p14:tracePt t="114335" x="4205288" y="4710113"/>
          <p14:tracePt t="114342" x="4186238" y="4716463"/>
          <p14:tracePt t="114350" x="4173538" y="4722813"/>
          <p14:tracePt t="114358" x="4160838" y="4722813"/>
          <p14:tracePt t="114366" x="4148138" y="4722813"/>
          <p14:tracePt t="114374" x="4141788" y="4716463"/>
          <p14:tracePt t="114382" x="4129088" y="4710113"/>
          <p14:tracePt t="114390" x="4116388" y="4697413"/>
          <p14:tracePt t="114398" x="4071938" y="4684713"/>
          <p14:tracePt t="114406" x="4027488" y="4665663"/>
          <p14:tracePt t="114414" x="3995738" y="4652963"/>
          <p14:tracePt t="114422" x="3957638" y="4640263"/>
          <p14:tracePt t="114429" x="3919538" y="4621213"/>
          <p14:tracePt t="114435" x="3906838" y="4614863"/>
          <p14:tracePt t="114444" x="3906838" y="4608513"/>
          <p14:tracePt t="114452" x="3900488" y="4608513"/>
          <p14:tracePt t="115592" x="3900488" y="4614863"/>
          <p14:tracePt t="115600" x="3900488" y="4621213"/>
          <p14:tracePt t="115608" x="3906838" y="4627563"/>
          <p14:tracePt t="115619" x="3913188" y="4627563"/>
          <p14:tracePt t="115628" x="3970338" y="4557713"/>
          <p14:tracePt t="115636" x="4040188" y="4486275"/>
          <p14:tracePt t="115644" x="4065588" y="4467225"/>
          <p14:tracePt t="115651" x="4084638" y="4454525"/>
          <p14:tracePt t="115660" x="4103688" y="4435475"/>
          <p14:tracePt t="115667" x="4129088" y="4416425"/>
          <p14:tracePt t="115676" x="4141788" y="4397375"/>
          <p14:tracePt t="115684" x="4154488" y="4378325"/>
          <p14:tracePt t="115692" x="4167188" y="4352925"/>
          <p14:tracePt t="115701" x="4179888" y="4327525"/>
          <p14:tracePt t="115709" x="4192588" y="4295775"/>
          <p14:tracePt t="115716" x="4211638" y="4244975"/>
          <p14:tracePt t="115724" x="4224338" y="4200525"/>
          <p14:tracePt t="115732" x="4237038" y="4156075"/>
          <p14:tracePt t="115738" x="4256088" y="4098925"/>
          <p14:tracePt t="115746" x="4268788" y="4059238"/>
          <p14:tracePt t="115753" x="4281488" y="4027488"/>
          <p14:tracePt t="115762" x="4287838" y="3989388"/>
          <p14:tracePt t="115769" x="4287838" y="3976688"/>
          <p14:tracePt t="115778" x="4287838" y="3957638"/>
          <p14:tracePt t="115785" x="4287838" y="3938588"/>
          <p14:tracePt t="115794" x="4281488" y="3932238"/>
          <p14:tracePt t="115801" x="4268788" y="3913188"/>
          <p14:tracePt t="115810" x="4256088" y="3894138"/>
          <p14:tracePt t="115817" x="4243388" y="3868738"/>
          <p14:tracePt t="115826" x="4230688" y="3849688"/>
          <p14:tracePt t="115836" x="4205288" y="3805238"/>
          <p14:tracePt t="115841" x="4154488" y="3760788"/>
          <p14:tracePt t="115850" x="4103688" y="3729038"/>
          <p14:tracePt t="115858" x="4046538" y="3703638"/>
          <p14:tracePt t="115866" x="3983038" y="3678238"/>
          <p14:tracePt t="115874" x="3925888" y="3659188"/>
          <p14:tracePt t="115880" x="3867150" y="3646488"/>
          <p14:tracePt t="115888" x="3816350" y="3625850"/>
          <p14:tracePt t="115896" x="3765550" y="3613150"/>
          <p14:tracePt t="115903" x="3733800" y="3613150"/>
          <p14:tracePt t="115912" x="3708400" y="3606800"/>
          <p14:tracePt t="115919" x="3689350" y="3606800"/>
          <p14:tracePt t="115928" x="3663950" y="3606800"/>
          <p14:tracePt t="115935" x="3638550" y="3606800"/>
          <p14:tracePt t="115945" x="3613150" y="3619500"/>
          <p14:tracePt t="115951" x="3594100" y="3632200"/>
          <p14:tracePt t="115960" x="3562350" y="3652838"/>
          <p14:tracePt t="115967" x="3524250" y="3665538"/>
          <p14:tracePt t="115977" x="3479800" y="3690938"/>
          <p14:tracePt t="115984" x="3427413" y="3716338"/>
          <p14:tracePt t="115992" x="3382963" y="3748088"/>
          <p14:tracePt t="116000" x="3344863" y="3779838"/>
          <p14:tracePt t="116008" x="3294063" y="3811588"/>
          <p14:tracePt t="116013" x="3249613" y="3843338"/>
          <p14:tracePt t="116022" x="3198813" y="3881438"/>
          <p14:tracePt t="116030" x="3148013" y="3919538"/>
          <p14:tracePt t="116038" x="3103563" y="3970338"/>
          <p14:tracePt t="116046" x="3052763" y="4021138"/>
          <p14:tracePt t="116053" x="3014663" y="4073525"/>
          <p14:tracePt t="116062" x="2968625" y="4117975"/>
          <p14:tracePt t="116069" x="2930525" y="4168775"/>
          <p14:tracePt t="116078" x="2892425" y="4206875"/>
          <p14:tracePt t="116086" x="2847975" y="4257675"/>
          <p14:tracePt t="116094" x="2809875" y="4302125"/>
          <p14:tracePt t="116101" x="2765425" y="4352925"/>
          <p14:tracePt t="116110" x="2746375" y="4397375"/>
          <p14:tracePt t="116117" x="2720975" y="4448175"/>
          <p14:tracePt t="116126" x="2695575" y="4492625"/>
          <p14:tracePt t="116134" x="2676525" y="4532313"/>
          <p14:tracePt t="116142" x="2663825" y="4557713"/>
          <p14:tracePt t="116150" x="2651125" y="4595813"/>
          <p14:tracePt t="116155" x="2632075" y="4627563"/>
          <p14:tracePt t="116164" x="2625725" y="4665663"/>
          <p14:tracePt t="116172" x="2625725" y="4710113"/>
          <p14:tracePt t="116179" x="2625725" y="4741863"/>
          <p14:tracePt t="116188" x="2644775" y="4779963"/>
          <p14:tracePt t="116196" x="2657475" y="4824413"/>
          <p14:tracePt t="116203" x="2670175" y="4856163"/>
          <p14:tracePt t="116212" x="2682875" y="4887913"/>
          <p14:tracePt t="116219" x="2695575" y="4913313"/>
          <p14:tracePt t="116228" x="2708275" y="4919663"/>
          <p14:tracePt t="116235" x="2720975" y="4940300"/>
          <p14:tracePt t="116244" x="2746375" y="4953000"/>
          <p14:tracePt t="116251" x="2771775" y="4965700"/>
          <p14:tracePt t="116260" x="2809875" y="4984750"/>
          <p14:tracePt t="116268" x="2854325" y="4997450"/>
          <p14:tracePt t="116278" x="2898775" y="5003800"/>
          <p14:tracePt t="116284" x="2943225" y="5003800"/>
          <p14:tracePt t="116292" x="2995613" y="5003800"/>
          <p14:tracePt t="116297" x="3052763" y="5003800"/>
          <p14:tracePt t="116306" x="3103563" y="5003800"/>
          <p14:tracePt t="116313" x="3160713" y="5003800"/>
          <p14:tracePt t="116322" x="3198813" y="5003800"/>
          <p14:tracePt t="116330" x="3243263" y="4997450"/>
          <p14:tracePt t="116338" x="3287713" y="4991100"/>
          <p14:tracePt t="116346" x="3332163" y="4978400"/>
          <p14:tracePt t="116354" x="3370263" y="4972050"/>
          <p14:tracePt t="116362" x="3395663" y="4959350"/>
          <p14:tracePt t="116370" x="3435350" y="4946650"/>
          <p14:tracePt t="116379" x="3467100" y="4933950"/>
          <p14:tracePt t="116385" x="3505200" y="4900613"/>
          <p14:tracePt t="116394" x="3556000" y="4862513"/>
          <p14:tracePt t="116401" x="3606800" y="4811713"/>
          <p14:tracePt t="116410" x="3651250" y="4760913"/>
          <p14:tracePt t="116417" x="3702050" y="4703763"/>
          <p14:tracePt t="116426" x="3746500" y="4646613"/>
          <p14:tracePt t="116433" x="3797300" y="4576763"/>
          <p14:tracePt t="116440" x="3841750" y="4519613"/>
          <p14:tracePt t="116448" x="3879850" y="4467225"/>
          <p14:tracePt t="116456" x="3913188" y="4410075"/>
          <p14:tracePt t="116464" x="3932238" y="4365625"/>
          <p14:tracePt t="116472" x="3944938" y="4314825"/>
          <p14:tracePt t="116480" x="3951288" y="4270375"/>
          <p14:tracePt t="116488" x="3957638" y="4225925"/>
          <p14:tracePt t="116496" x="3970338" y="4181475"/>
          <p14:tracePt t="116504" x="3976688" y="4137025"/>
          <p14:tracePt t="116512" x="3983038" y="4092575"/>
          <p14:tracePt t="116520" x="3989388" y="4046538"/>
          <p14:tracePt t="116528" x="3989388" y="4008438"/>
          <p14:tracePt t="116535" x="3989388" y="3970338"/>
          <p14:tracePt t="116544" x="3983038" y="3925888"/>
          <p14:tracePt t="116551" x="3976688" y="3894138"/>
          <p14:tracePt t="116560" x="3963988" y="3868738"/>
          <p14:tracePt t="116567" x="3951288" y="3836988"/>
          <p14:tracePt t="116574" x="3938588" y="3824288"/>
          <p14:tracePt t="116582" x="3925888" y="3811588"/>
          <p14:tracePt t="116590" x="3913188" y="3798888"/>
          <p14:tracePt t="116598" x="3900488" y="3786188"/>
          <p14:tracePt t="116606" x="3887788" y="3773488"/>
          <p14:tracePt t="116613" x="3873500" y="3773488"/>
          <p14:tracePt t="116622" x="3860800" y="3773488"/>
          <p14:tracePt t="116630" x="3854450" y="3773488"/>
          <p14:tracePt t="116638" x="3835400" y="3773488"/>
          <p14:tracePt t="116646" x="3816350" y="3773488"/>
          <p14:tracePt t="116654" x="3810000" y="3773488"/>
          <p14:tracePt t="116662" x="3771900" y="3779838"/>
          <p14:tracePt t="116669" x="3752850" y="3786188"/>
          <p14:tracePt t="116678" x="3702050" y="3798888"/>
          <p14:tracePt t="116685" x="3670300" y="3811588"/>
          <p14:tracePt t="116694" x="3625850" y="3830638"/>
          <p14:tracePt t="116701" x="3587750" y="3843338"/>
          <p14:tracePt t="116710" x="3549650" y="3856038"/>
          <p14:tracePt t="116716" x="3524250" y="3868738"/>
          <p14:tracePt t="116724" x="3505200" y="3881438"/>
          <p14:tracePt t="116732" x="3479800" y="3894138"/>
          <p14:tracePt t="116740" x="3454400" y="3913188"/>
          <p14:tracePt t="116747" x="3408363" y="3938588"/>
          <p14:tracePt t="116756" x="3357563" y="3970338"/>
          <p14:tracePt t="116763" x="3306763" y="4014788"/>
          <p14:tracePt t="116772" x="3262313" y="4059238"/>
          <p14:tracePt t="116779" x="3217863" y="4111625"/>
          <p14:tracePt t="116788" x="3179763" y="4162425"/>
          <p14:tracePt t="116796" x="3141663" y="4206875"/>
          <p14:tracePt t="116804" x="3116263" y="4257675"/>
          <p14:tracePt t="116812" x="3090863" y="4302125"/>
          <p14:tracePt t="116820" x="3065463" y="4359275"/>
          <p14:tracePt t="116828" x="3052763" y="4403725"/>
          <p14:tracePt t="116836" x="3033713" y="4460875"/>
          <p14:tracePt t="116844" x="3021013" y="4519613"/>
          <p14:tracePt t="116849" x="3008313" y="4564063"/>
          <p14:tracePt t="116858" x="3008313" y="4608513"/>
          <p14:tracePt t="116866" x="3008313" y="4646613"/>
          <p14:tracePt t="116874" x="3008313" y="4691063"/>
          <p14:tracePt t="116882" x="3008313" y="4735513"/>
          <p14:tracePt t="116890" x="3008313" y="4779963"/>
          <p14:tracePt t="116898" x="3014663" y="4824413"/>
          <p14:tracePt t="116906" x="3021013" y="4856163"/>
          <p14:tracePt t="116914" x="3033713" y="4887913"/>
          <p14:tracePt t="116922" x="3052763" y="4900613"/>
          <p14:tracePt t="116930" x="3065463" y="4919663"/>
          <p14:tracePt t="116938" x="3084513" y="4946650"/>
          <p14:tracePt t="116946" x="3097213" y="4959350"/>
          <p14:tracePt t="116954" x="3103563" y="4972050"/>
          <p14:tracePt t="116962" x="3122613" y="4984750"/>
          <p14:tracePt t="116970" x="3135313" y="4997450"/>
          <p14:tracePt t="116978" x="3148013" y="4997450"/>
          <p14:tracePt t="116986" x="3154363" y="5003800"/>
          <p14:tracePt t="116995" x="3173413" y="5010150"/>
          <p14:tracePt t="116999" x="3186113" y="5010150"/>
          <p14:tracePt t="117009" x="3198813" y="5010150"/>
          <p14:tracePt t="117016" x="3224213" y="5010150"/>
          <p14:tracePt t="117025" x="3255963" y="5010150"/>
          <p14:tracePt t="117032" x="3300413" y="5010150"/>
          <p14:tracePt t="117040" x="3357563" y="4997450"/>
          <p14:tracePt t="117048" x="3414713" y="4978400"/>
          <p14:tracePt t="117056" x="3467100" y="4972050"/>
          <p14:tracePt t="117064" x="3524250" y="4953000"/>
          <p14:tracePt t="117072" x="3568700" y="4940300"/>
          <p14:tracePt t="117079" x="3606800" y="4926013"/>
          <p14:tracePt t="117088" x="3619500" y="4913313"/>
          <p14:tracePt t="117096" x="3625850" y="4906963"/>
          <p14:tracePt t="117104" x="3632200" y="4900613"/>
          <p14:tracePt t="117138" x="3638550" y="4894263"/>
          <p14:tracePt t="117148" x="3644900" y="4881563"/>
          <p14:tracePt t="117156" x="3644900" y="4875213"/>
          <p14:tracePt t="117164" x="3651250" y="4862513"/>
          <p14:tracePt t="117172" x="3663950" y="4849813"/>
          <p14:tracePt t="117179" x="3670300" y="4837113"/>
          <p14:tracePt t="117188" x="3676650" y="4830763"/>
          <p14:tracePt t="117198" x="3683000" y="4818063"/>
          <p14:tracePt t="117206" x="3689350" y="4805363"/>
          <p14:tracePt t="117214" x="3689350" y="4799013"/>
          <p14:tracePt t="117222" x="3695700" y="4792663"/>
          <p14:tracePt t="117230" x="3708400" y="4779963"/>
          <p14:tracePt t="117240" x="3714750" y="4773613"/>
          <p14:tracePt t="117248" x="3714750" y="4760913"/>
          <p14:tracePt t="117256" x="3727450" y="4748213"/>
          <p14:tracePt t="117264" x="3740150" y="4735513"/>
          <p14:tracePt t="117272" x="3752850" y="4729163"/>
          <p14:tracePt t="117280" x="3765550" y="4703763"/>
          <p14:tracePt t="117290" x="3778250" y="4665663"/>
          <p14:tracePt t="117298" x="3803650" y="4621213"/>
          <p14:tracePt t="117306" x="3822700" y="4583113"/>
          <p14:tracePt t="117314" x="3848100" y="4545013"/>
          <p14:tracePt t="117322" x="3867150" y="4506913"/>
          <p14:tracePt t="117328" x="3894138" y="4460875"/>
          <p14:tracePt t="117336" x="3919538" y="4410075"/>
          <p14:tracePt t="117345" x="3932238" y="4365625"/>
          <p14:tracePt t="117351" x="3944938" y="4321175"/>
          <p14:tracePt t="117360" x="3963988" y="4276725"/>
          <p14:tracePt t="117367" x="3970338" y="4232275"/>
          <p14:tracePt t="117377" x="3976688" y="4187825"/>
          <p14:tracePt t="117383" x="3995738" y="4137025"/>
          <p14:tracePt t="117393" x="3995738" y="4098925"/>
          <p14:tracePt t="117401" x="4002088" y="4052888"/>
          <p14:tracePt t="117411" x="4002088" y="4008438"/>
          <p14:tracePt t="117418" x="3989388" y="3963988"/>
          <p14:tracePt t="117427" x="3983038" y="3925888"/>
          <p14:tracePt t="117434" x="3976688" y="3894138"/>
          <p14:tracePt t="117442" x="3970338" y="3868738"/>
          <p14:tracePt t="117449" x="3963988" y="3830638"/>
          <p14:tracePt t="117460" x="3957638" y="3817938"/>
          <p14:tracePt t="117466" x="3951288" y="3792538"/>
          <p14:tracePt t="117474" x="3938588" y="3767138"/>
          <p14:tracePt t="117482" x="3925888" y="3741738"/>
          <p14:tracePt t="117491" x="3913188" y="3716338"/>
          <p14:tracePt t="117499" x="3900488" y="3684588"/>
          <p14:tracePt t="117507" x="3894138" y="3638550"/>
          <p14:tracePt t="117513" x="3879850" y="3613150"/>
          <p14:tracePt t="117522" x="3867150" y="3594100"/>
          <p14:tracePt t="117530" x="3860800" y="3587750"/>
          <p14:tracePt t="117538" x="3848100" y="3568700"/>
          <p14:tracePt t="117546" x="3835400" y="3556000"/>
          <p14:tracePt t="117554" x="3822700" y="3536950"/>
          <p14:tracePt t="117562" x="3810000" y="3524250"/>
          <p14:tracePt t="117570" x="3790950" y="3517900"/>
          <p14:tracePt t="117578" x="3771900" y="3505200"/>
          <p14:tracePt t="117586" x="3752850" y="3498850"/>
          <p14:tracePt t="117593" x="3746500" y="3492500"/>
          <p14:tracePt t="117599" x="3727450" y="3486150"/>
          <p14:tracePt t="117609" x="3702050" y="3486150"/>
          <p14:tracePt t="117616" x="3663950" y="3486150"/>
          <p14:tracePt t="117624" x="3613150" y="3505200"/>
          <p14:tracePt t="117632" x="3568700" y="3517900"/>
          <p14:tracePt t="117640" x="3524250" y="3530600"/>
          <p14:tracePt t="117649" x="3479800" y="3549650"/>
          <p14:tracePt t="117656" x="3441700" y="3568700"/>
          <p14:tracePt t="117664" x="3402013" y="3587750"/>
          <p14:tracePt t="117672" x="3363913" y="3606800"/>
          <p14:tracePt t="117680" x="3332163" y="3619500"/>
          <p14:tracePt t="117687" x="3319463" y="3632200"/>
          <p14:tracePt t="117696" x="3300413" y="3646488"/>
          <p14:tracePt t="117704" x="3281363" y="3659188"/>
          <p14:tracePt t="117712" x="3275013" y="3671888"/>
          <p14:tracePt t="117720" x="3262313" y="3678238"/>
          <p14:tracePt t="117726" x="3249613" y="3690938"/>
          <p14:tracePt t="117733" x="3236913" y="3697288"/>
          <p14:tracePt t="117743" x="3230563" y="3709988"/>
          <p14:tracePt t="117749" x="3217863" y="3722688"/>
          <p14:tracePt t="117758" x="3205163" y="3729038"/>
          <p14:tracePt t="117766" x="3179763" y="3741738"/>
          <p14:tracePt t="117774" x="3141663" y="3773488"/>
          <p14:tracePt t="117783" x="3097213" y="3798888"/>
          <p14:tracePt t="117791" x="3059113" y="3817938"/>
          <p14:tracePt t="117798" x="3021013" y="3836988"/>
          <p14:tracePt t="117807" x="2995613" y="3849688"/>
          <p14:tracePt t="117814" x="2976563" y="3862388"/>
          <p14:tracePt t="117822" x="2955925" y="3868738"/>
          <p14:tracePt t="117830" x="2943225" y="3881438"/>
          <p14:tracePt t="117838" x="2930525" y="3894138"/>
          <p14:tracePt t="117846" x="2917825" y="3919538"/>
          <p14:tracePt t="117854" x="2905125" y="3957638"/>
          <p14:tracePt t="117862" x="2886075" y="3989388"/>
          <p14:tracePt t="117867" x="2873375" y="4027488"/>
          <p14:tracePt t="117876" x="2860675" y="4065588"/>
          <p14:tracePt t="117883" x="2847975" y="4098925"/>
          <p14:tracePt t="117893" x="2828925" y="4143375"/>
          <p14:tracePt t="117899" x="2816225" y="4194175"/>
          <p14:tracePt t="117909" x="2797175" y="4238625"/>
          <p14:tracePt t="117915" x="2790825" y="4283075"/>
          <p14:tracePt t="117924" x="2778125" y="4327525"/>
          <p14:tracePt t="117932" x="2759075" y="4371975"/>
          <p14:tracePt t="117940" x="2759075" y="4429125"/>
          <p14:tracePt t="117948" x="2752725" y="4473575"/>
          <p14:tracePt t="117956" x="2752725" y="4519613"/>
          <p14:tracePt t="117964" x="2752725" y="4538663"/>
          <p14:tracePt t="117972" x="2752725" y="4557713"/>
          <p14:tracePt t="117980" x="2765425" y="4583113"/>
          <p14:tracePt t="117988" x="2778125" y="4595813"/>
          <p14:tracePt t="117995" x="2790825" y="4608513"/>
          <p14:tracePt t="118004" x="2803525" y="4614863"/>
          <p14:tracePt t="118010" x="2809875" y="4627563"/>
          <p14:tracePt t="118017" x="2822575" y="4640263"/>
          <p14:tracePt t="118026" x="2835275" y="4652963"/>
          <p14:tracePt t="118033" x="2847975" y="4659313"/>
          <p14:tracePt t="118042" x="2854325" y="4672013"/>
          <p14:tracePt t="118049" x="2867025" y="4684713"/>
          <p14:tracePt t="118058" x="2873375" y="4697413"/>
          <p14:tracePt t="118065" x="2886075" y="4703763"/>
          <p14:tracePt t="118075" x="2892425" y="4716463"/>
          <p14:tracePt t="118082" x="2898775" y="4729163"/>
          <p14:tracePt t="118090" x="2905125" y="4735513"/>
          <p14:tracePt t="118098" x="2917825" y="4735513"/>
          <p14:tracePt t="118107" x="2917825" y="4741863"/>
          <p14:tracePt t="118115" x="2924175" y="4748213"/>
          <p14:tracePt t="118122" x="2930525" y="4754563"/>
          <p14:tracePt t="118129" x="2936875" y="4760913"/>
          <p14:tracePt t="118138" x="2936875" y="4767263"/>
          <p14:tracePt t="118145" x="2949575" y="4773613"/>
          <p14:tracePt t="118154" x="2955925" y="4786313"/>
          <p14:tracePt t="118162" x="2968625" y="4792663"/>
          <p14:tracePt t="118174" x="2968625" y="4799013"/>
          <p14:tracePt t="118182" x="2976563" y="4799013"/>
          <p14:tracePt t="118190" x="2982913" y="4799013"/>
          <p14:tracePt t="118198" x="2982913" y="4805363"/>
          <p14:tracePt t="118206" x="2989263" y="4805363"/>
          <p14:tracePt t="118214" x="3001963" y="4811713"/>
          <p14:tracePt t="118222" x="3008313" y="4811713"/>
          <p14:tracePt t="118230" x="3021013" y="4811713"/>
          <p14:tracePt t="118238" x="3027363" y="4811713"/>
          <p14:tracePt t="119290" x="3014663" y="4805363"/>
          <p14:tracePt t="119298" x="2982913" y="4773613"/>
          <p14:tracePt t="119306" x="2955925" y="4741863"/>
          <p14:tracePt t="119313" x="2930525" y="4729163"/>
          <p14:tracePt t="119322" x="2911475" y="4716463"/>
          <p14:tracePt t="120883" x="2936875" y="4722813"/>
          <p14:tracePt t="120891" x="2962275" y="4735513"/>
          <p14:tracePt t="120900" x="2989263" y="4748213"/>
          <p14:tracePt t="120908" x="3021013" y="4767263"/>
          <p14:tracePt t="120915" x="3033713" y="4767263"/>
          <p14:tracePt t="120924" x="3040063" y="4779963"/>
          <p14:tracePt t="120931" x="3052763" y="4779963"/>
          <p14:tracePt t="120939" x="3052763" y="4786313"/>
          <p14:tracePt t="120947" x="3052763" y="4792663"/>
          <p14:tracePt t="120956" x="3052763" y="4799013"/>
          <p14:tracePt t="120964" x="3065463" y="4811713"/>
          <p14:tracePt t="120972" x="3090863" y="4824413"/>
          <p14:tracePt t="120979" x="3135313" y="4824413"/>
          <p14:tracePt t="120988" x="3198813" y="4824413"/>
          <p14:tracePt t="120996" x="3255963" y="4811713"/>
          <p14:tracePt t="121004" x="3319463" y="4799013"/>
          <p14:tracePt t="121012" x="3376613" y="4773613"/>
          <p14:tracePt t="121020" x="3441700" y="4754563"/>
          <p14:tracePt t="121028" x="3511550" y="4748213"/>
          <p14:tracePt t="121036" x="3556000" y="4735513"/>
          <p14:tracePt t="121043" x="3581400" y="4729163"/>
          <p14:tracePt t="121052" x="3613150" y="4710113"/>
          <p14:tracePt t="121060" x="3651250" y="4697413"/>
          <p14:tracePt t="121068" x="3676650" y="4684713"/>
          <p14:tracePt t="121079" x="3702050" y="4672013"/>
          <p14:tracePt t="121084" x="3740150" y="4659313"/>
          <p14:tracePt t="121094" x="3765550" y="4646613"/>
          <p14:tracePt t="121102" x="3810000" y="4627563"/>
          <p14:tracePt t="121110" x="3854450" y="4614863"/>
          <p14:tracePt t="121118" x="3913188" y="4589463"/>
          <p14:tracePt t="121126" x="3983038" y="4557713"/>
          <p14:tracePt t="121134" x="4052888" y="4525963"/>
          <p14:tracePt t="121146" x="4116388" y="4498975"/>
          <p14:tracePt t="121152" x="4205288" y="4467225"/>
          <p14:tracePt t="121160" x="4281488" y="4435475"/>
          <p14:tracePt t="121168" x="4378325" y="4410075"/>
          <p14:tracePt t="121174" x="4486275" y="4384675"/>
          <p14:tracePt t="121181" x="4613275" y="4346575"/>
          <p14:tracePt t="121190" x="4772025" y="4276725"/>
          <p14:tracePt t="121197" x="4976813" y="4200525"/>
          <p14:tracePt t="121207" x="5173663" y="4124325"/>
          <p14:tracePt t="121213" x="5378450" y="4046538"/>
          <p14:tracePt t="121222" x="5530850" y="3995738"/>
          <p14:tracePt t="121229" x="5689600" y="3925888"/>
          <p14:tracePt t="121238" x="5818188" y="3862388"/>
          <p14:tracePt t="121246" x="5926138" y="3824288"/>
          <p14:tracePt t="121255" x="6015038" y="3811588"/>
          <p14:tracePt t="121262" x="6078538" y="3792538"/>
          <p14:tracePt t="121270" x="6135688" y="3773488"/>
          <p14:tracePt t="121278" x="6181725" y="3760788"/>
          <p14:tracePt t="121284" x="6226175" y="3748088"/>
          <p14:tracePt t="121294" x="6251575" y="3741738"/>
          <p14:tracePt t="121301" x="6270625" y="3729038"/>
          <p14:tracePt t="121310" x="6283325" y="3729038"/>
          <p14:tracePt t="121388" x="6296025" y="3716338"/>
          <p14:tracePt t="121397" x="6308725" y="3709988"/>
          <p14:tracePt t="121406" x="6334125" y="3703638"/>
          <p14:tracePt t="121413" x="6346825" y="3697288"/>
          <p14:tracePt t="121422" x="6372225" y="3690938"/>
          <p14:tracePt t="121429" x="6384925" y="3684588"/>
          <p14:tracePt t="121440" x="6391275" y="3684588"/>
          <p14:tracePt t="121494" x="6397625" y="3678238"/>
          <p14:tracePt t="121506" x="6403975" y="3671888"/>
          <p14:tracePt t="121514" x="6435725" y="3659188"/>
          <p14:tracePt t="121522" x="6467475" y="3638550"/>
          <p14:tracePt t="121529" x="6518275" y="3613150"/>
          <p14:tracePt t="121538" x="6562725" y="3594100"/>
          <p14:tracePt t="121546" x="6619875" y="3549650"/>
          <p14:tracePt t="121554" x="6691313" y="3498850"/>
          <p14:tracePt t="121562" x="6773863" y="3448050"/>
          <p14:tracePt t="121570" x="6862763" y="3384550"/>
          <p14:tracePt t="121578" x="6951663" y="3327400"/>
          <p14:tracePt t="121587" x="7027863" y="3270250"/>
          <p14:tracePt t="121591" x="7124700" y="3173413"/>
          <p14:tracePt t="121601" x="7296150" y="3071813"/>
          <p14:tracePt t="121608" x="7442200" y="2982913"/>
          <p14:tracePt t="121617" x="7577138" y="2894013"/>
          <p14:tracePt t="121624" x="7666038" y="2817813"/>
          <p14:tracePt t="121632" x="7735888" y="2765425"/>
          <p14:tracePt t="121640" x="7799388" y="2714625"/>
          <p14:tracePt t="121648" x="7856538" y="2663825"/>
          <p14:tracePt t="121656" x="7913688" y="2625725"/>
          <p14:tracePt t="121664" x="7964488" y="2593975"/>
          <p14:tracePt t="121672" x="7996238" y="2568575"/>
          <p14:tracePt t="121680" x="8029575" y="2549525"/>
          <p14:tracePt t="121688" x="8048625" y="2536825"/>
          <p14:tracePt t="121696" x="8054975" y="2524125"/>
          <p14:tracePt t="121704" x="8061325" y="2517775"/>
          <p14:tracePt t="121712" x="8067675" y="2511425"/>
          <p14:tracePt t="121720" x="8074025" y="2505075"/>
          <p14:tracePt t="121734" x="8080375" y="2492375"/>
          <p14:tracePt t="121742" x="8086725" y="2479675"/>
          <p14:tracePt t="121750" x="8099425" y="2473325"/>
          <p14:tracePt t="121758" x="8112125" y="2460625"/>
          <p14:tracePt t="121766" x="8118475" y="2447925"/>
          <p14:tracePt t="121773" x="8131175" y="2435225"/>
          <p14:tracePt t="121782" x="8143875" y="2416175"/>
          <p14:tracePt t="121790" x="8156575" y="2409825"/>
          <p14:tracePt t="121797" x="8162925" y="2403475"/>
          <p14:tracePt t="121805" x="8162925" y="2397125"/>
          <p14:tracePt t="121814" x="8162925" y="2390775"/>
          <p14:tracePt t="122291" x="8162925" y="2384425"/>
          <p14:tracePt t="122302" x="8175625" y="2287588"/>
          <p14:tracePt t="122305" x="8194675" y="2185988"/>
          <p14:tracePt t="122316" x="8201025" y="2109788"/>
          <p14:tracePt t="122321" x="8201025" y="2052638"/>
          <p14:tracePt t="122332" x="8207375" y="2020888"/>
          <p14:tracePt t="122340" x="8207375" y="1989138"/>
          <p14:tracePt t="122346" x="8207375" y="1951038"/>
          <p14:tracePt t="122354" x="8194675" y="1938338"/>
          <p14:tracePt t="122361" x="8181975" y="1898650"/>
          <p14:tracePt t="122370" x="8169275" y="1866900"/>
          <p14:tracePt t="122378" x="8143875" y="1828800"/>
          <p14:tracePt t="122386" x="8099425" y="1778000"/>
          <p14:tracePt t="122394" x="8035925" y="1727200"/>
          <p14:tracePt t="122402" x="7958138" y="1682750"/>
          <p14:tracePt t="122410" x="7856538" y="1631950"/>
          <p14:tracePt t="122418" x="7742238" y="1581150"/>
          <p14:tracePt t="122425" x="7545388" y="1517650"/>
          <p14:tracePt t="122434" x="7302500" y="1452563"/>
          <p14:tracePt t="122441" x="7059613" y="1427163"/>
          <p14:tracePt t="122451" x="6767513" y="1395413"/>
          <p14:tracePt t="122457" x="6423025" y="1382713"/>
          <p14:tracePt t="122467" x="5964238" y="1370013"/>
          <p14:tracePt t="122473" x="5543550" y="1319213"/>
          <p14:tracePt t="122480" x="5218113" y="1331913"/>
          <p14:tracePt t="122488" x="4849813" y="1331913"/>
          <p14:tracePt t="122496" x="4479925" y="1357313"/>
          <p14:tracePt t="122504" x="4021138" y="1389063"/>
          <p14:tracePt t="122511" x="3587750" y="1389063"/>
          <p14:tracePt t="122520" x="3217863" y="1420813"/>
          <p14:tracePt t="122528" x="2955925" y="1490663"/>
          <p14:tracePt t="122536" x="2778125" y="1562100"/>
          <p14:tracePt t="122544" x="2657475" y="1612900"/>
          <p14:tracePt t="122552" x="2574925" y="1638300"/>
          <p14:tracePt t="122560" x="2524125" y="1663700"/>
          <p14:tracePt t="122568" x="2497138" y="1682750"/>
          <p14:tracePt t="122575" x="2484438" y="1708150"/>
          <p14:tracePt t="122585" x="2478088" y="1752600"/>
          <p14:tracePt t="122591" x="2478088" y="1816100"/>
          <p14:tracePt t="122601" x="2509838" y="1885950"/>
          <p14:tracePt t="122608" x="2568575" y="1957388"/>
          <p14:tracePt t="122617" x="2638425" y="2027238"/>
          <p14:tracePt t="122622" x="2727325" y="2097088"/>
          <p14:tracePt t="122630" x="2835275" y="2166938"/>
          <p14:tracePt t="122638" x="2995613" y="2236788"/>
          <p14:tracePt t="122646" x="3186113" y="2281238"/>
          <p14:tracePt t="122654" x="3395663" y="2319338"/>
          <p14:tracePt t="122661" x="3683000" y="2332038"/>
          <p14:tracePt t="122670" x="4008438" y="2332038"/>
          <p14:tracePt t="122677" x="4352925" y="2332038"/>
          <p14:tracePt t="122686" x="4664075" y="2312988"/>
          <p14:tracePt t="122694" x="5033963" y="2281238"/>
          <p14:tracePt t="122702" x="5435600" y="2217738"/>
          <p14:tracePt t="122711" x="5754688" y="2147888"/>
          <p14:tracePt t="122718" x="6091238" y="2103438"/>
          <p14:tracePt t="122725" x="6403975" y="2065338"/>
          <p14:tracePt t="122734" x="6653213" y="2020888"/>
          <p14:tracePt t="122741" x="6837363" y="2001838"/>
          <p14:tracePt t="122750" x="7027863" y="1963738"/>
          <p14:tracePt t="122755" x="7194550" y="1931988"/>
          <p14:tracePt t="122763" x="7302500" y="1911350"/>
          <p14:tracePt t="122772" x="7378700" y="1905000"/>
          <p14:tracePt t="122780" x="7423150" y="1885950"/>
          <p14:tracePt t="122790" x="7454900" y="1885950"/>
          <p14:tracePt t="122798" x="7467600" y="1885950"/>
          <p14:tracePt t="123853" x="7391400" y="2039938"/>
          <p14:tracePt t="123862" x="7219950" y="2281238"/>
          <p14:tracePt t="123870" x="7034213" y="2454275"/>
          <p14:tracePt t="123877" x="6824663" y="2676525"/>
          <p14:tracePt t="123886" x="6653213" y="2862263"/>
          <p14:tracePt t="123893" x="6486525" y="3014663"/>
          <p14:tracePt t="123902" x="6346825" y="3160713"/>
          <p14:tracePt t="123910" x="6226175" y="3270250"/>
          <p14:tracePt t="123918" x="6129338" y="3384550"/>
          <p14:tracePt t="123926" x="6059488" y="3492500"/>
          <p14:tracePt t="123934" x="6008688" y="3562350"/>
          <p14:tracePt t="123943" x="5957888" y="3632200"/>
          <p14:tracePt t="123950" x="5894388" y="3722688"/>
          <p14:tracePt t="123958" x="5824538" y="3798888"/>
          <p14:tracePt t="123964" x="5729288" y="3887788"/>
          <p14:tracePt t="123971" x="5600700" y="3970338"/>
          <p14:tracePt t="123979" x="5480050" y="4079875"/>
          <p14:tracePt t="123988" x="5365750" y="4175125"/>
          <p14:tracePt t="123996" x="5211763" y="4283075"/>
          <p14:tracePt t="124004" x="5027613" y="4435475"/>
          <p14:tracePt t="124012" x="4805363" y="4602163"/>
          <p14:tracePt t="124020" x="4568825" y="4754563"/>
          <p14:tracePt t="124028" x="4441825" y="4843463"/>
          <p14:tracePt t="124036" x="4313238" y="4919663"/>
          <p14:tracePt t="124043" x="4211638" y="4978400"/>
          <p14:tracePt t="124052" x="4122738" y="5010150"/>
          <p14:tracePt t="124059" x="4059238" y="5029200"/>
          <p14:tracePt t="124068" x="3983038" y="5041900"/>
          <p14:tracePt t="124077" x="3913188" y="5060950"/>
          <p14:tracePt t="124084" x="3841750" y="5060950"/>
          <p14:tracePt t="124093" x="3765550" y="5060950"/>
          <p14:tracePt t="124101" x="3702050" y="5048250"/>
          <p14:tracePt t="124105" x="3651250" y="5035550"/>
          <p14:tracePt t="124114" x="3606800" y="5003800"/>
          <p14:tracePt t="124121" x="3568700" y="4953000"/>
          <p14:tracePt t="124130" x="3543300" y="4906963"/>
          <p14:tracePt t="124139" x="3517900" y="4837113"/>
          <p14:tracePt t="124145" x="3492500" y="4779963"/>
          <p14:tracePt t="124160" x="3467100" y="4735513"/>
          <p14:tracePt t="124162" x="3435350" y="4691063"/>
          <p14:tracePt t="124170" x="3408363" y="4659313"/>
          <p14:tracePt t="124178" x="3389313" y="4646613"/>
          <p14:tracePt t="124186" x="3376613" y="4640263"/>
          <p14:tracePt t="124193" x="3370263" y="4633913"/>
          <p14:tracePt t="124249" x="3395663" y="4646613"/>
          <p14:tracePt t="124259" x="3454400" y="4659313"/>
          <p14:tracePt t="124265" x="3517900" y="4678363"/>
          <p14:tracePt t="124272" x="3581400" y="4697413"/>
          <p14:tracePt t="124280" x="3676650" y="4703763"/>
          <p14:tracePt t="124288" x="3784600" y="4710113"/>
          <p14:tracePt t="124296" x="3894138" y="4710113"/>
          <p14:tracePt t="124306" x="4021138" y="4710113"/>
          <p14:tracePt t="124312" x="4154488" y="4710113"/>
          <p14:tracePt t="124322" x="4300538" y="4691063"/>
          <p14:tracePt t="124330" x="4384675" y="4672013"/>
          <p14:tracePt t="124338" x="4473575" y="4652963"/>
          <p14:tracePt t="124346" x="4530725" y="4640263"/>
          <p14:tracePt t="124355" x="4575175" y="4614863"/>
          <p14:tracePt t="124362" x="4600575" y="4595813"/>
          <p14:tracePt t="124370" x="4625975" y="4557713"/>
          <p14:tracePt t="124378" x="4638675" y="4519613"/>
          <p14:tracePt t="124386" x="4651375" y="4486275"/>
          <p14:tracePt t="124393" x="4670425" y="4435475"/>
          <p14:tracePt t="124402" x="4676775" y="4391025"/>
          <p14:tracePt t="124409" x="4689475" y="4340225"/>
          <p14:tracePt t="124418" x="4708525" y="4270375"/>
          <p14:tracePt t="124428" x="4727575" y="4206875"/>
          <p14:tracePt t="124436" x="4733925" y="4149725"/>
          <p14:tracePt t="124444" x="4740275" y="4105275"/>
          <p14:tracePt t="124452" x="4740275" y="4065588"/>
          <p14:tracePt t="124457" x="4740275" y="4046538"/>
          <p14:tracePt t="124468" x="4740275" y="4033838"/>
          <p14:tracePt t="124476" x="4740275" y="4027488"/>
          <p14:tracePt t="124486" x="4727575" y="4014788"/>
          <p14:tracePt t="124492" x="4727575" y="4002088"/>
          <p14:tracePt t="124500" x="4714875" y="3995738"/>
          <p14:tracePt t="124508" x="4702175" y="3983038"/>
          <p14:tracePt t="124516" x="4683125" y="3976688"/>
          <p14:tracePt t="124521" x="4664075" y="3963988"/>
          <p14:tracePt t="124530" x="4651375" y="3963988"/>
          <p14:tracePt t="124537" x="4638675" y="3957638"/>
          <p14:tracePt t="124546" x="4625975" y="3957638"/>
          <p14:tracePt t="124553" x="4619625" y="3957638"/>
          <p14:tracePt t="124562" x="4606925" y="3957638"/>
          <p14:tracePt t="124570" x="4587875" y="3963988"/>
          <p14:tracePt t="124578" x="4556125" y="3976688"/>
          <p14:tracePt t="124586" x="4486275" y="4014788"/>
          <p14:tracePt t="124593" x="4429125" y="4059238"/>
          <p14:tracePt t="124602" x="4359275" y="4111625"/>
          <p14:tracePt t="124610" x="4313238" y="4156075"/>
          <p14:tracePt t="124618" x="4262438" y="4213225"/>
          <p14:tracePt t="124626" x="4211638" y="4270375"/>
          <p14:tracePt t="124634" x="4167188" y="4340225"/>
          <p14:tracePt t="124642" x="4141788" y="4384675"/>
          <p14:tracePt t="124650" x="4129088" y="4429125"/>
          <p14:tracePt t="124658" x="4122738" y="4467225"/>
          <p14:tracePt t="124664" x="4122738" y="4498975"/>
          <p14:tracePt t="124672" x="4135438" y="4525963"/>
          <p14:tracePt t="124680" x="4154488" y="4557713"/>
          <p14:tracePt t="124688" x="4192588" y="4570413"/>
          <p14:tracePt t="124696" x="4237038" y="4583113"/>
          <p14:tracePt t="124704" x="4294188" y="4602163"/>
          <p14:tracePt t="124712" x="4352925" y="4608513"/>
          <p14:tracePt t="124721" x="4422775" y="4614863"/>
          <p14:tracePt t="124730" x="4511675" y="4627563"/>
          <p14:tracePt t="124738" x="4581525" y="4627563"/>
          <p14:tracePt t="124746" x="4689475" y="4614863"/>
          <p14:tracePt t="124753" x="4765675" y="4595813"/>
          <p14:tracePt t="124762" x="4837113" y="4583113"/>
          <p14:tracePt t="124770" x="4887913" y="4557713"/>
          <p14:tracePt t="124778" x="4938713" y="4532313"/>
          <p14:tracePt t="124786" x="4976813" y="4513263"/>
          <p14:tracePt t="124794" x="4995863" y="4492625"/>
          <p14:tracePt t="124801" x="5002213" y="4473575"/>
          <p14:tracePt t="124809" x="5008563" y="4448175"/>
          <p14:tracePt t="124820" x="5014913" y="4422775"/>
          <p14:tracePt t="124828" x="5014913" y="4384675"/>
          <p14:tracePt t="124836" x="5014913" y="4340225"/>
          <p14:tracePt t="124844" x="5008563" y="4295775"/>
          <p14:tracePt t="124852" x="5002213" y="4251325"/>
          <p14:tracePt t="124859" x="4983163" y="4200525"/>
          <p14:tracePt t="124868" x="4976813" y="4175125"/>
          <p14:tracePt t="124876" x="4976813" y="4156075"/>
          <p14:tracePt t="124884" x="4964113" y="4143375"/>
          <p14:tracePt t="124892" x="4957763" y="4137025"/>
          <p14:tracePt t="124900" x="4957763" y="4130675"/>
          <p14:tracePt t="124999" x="4951413" y="4130675"/>
          <p14:tracePt t="125019" x="4945063" y="4130675"/>
          <p14:tracePt t="125034" x="4938713" y="4130675"/>
          <p14:tracePt t="125087" x="4932363" y="4130675"/>
          <p14:tracePt t="125144" x="4894263" y="4130675"/>
          <p14:tracePt t="125151" x="4849813" y="4130675"/>
          <p14:tracePt t="125160" x="4805363" y="4149725"/>
          <p14:tracePt t="125168" x="4752975" y="4156075"/>
          <p14:tracePt t="125175" x="4695825" y="4168775"/>
          <p14:tracePt t="125184" x="4638675" y="4187825"/>
          <p14:tracePt t="125192" x="4581525" y="4200525"/>
          <p14:tracePt t="125200" x="4549775" y="4219575"/>
          <p14:tracePt t="125208" x="4518025" y="4232275"/>
          <p14:tracePt t="125217" x="4492625" y="4244975"/>
          <p14:tracePt t="125224" x="4486275" y="4251325"/>
          <p14:tracePt t="125233" x="4467225" y="4264025"/>
          <p14:tracePt t="125241" x="4441825" y="4276725"/>
          <p14:tracePt t="125248" x="4403725" y="4295775"/>
          <p14:tracePt t="125255" x="4352925" y="4327525"/>
          <p14:tracePt t="125264" x="4306888" y="4365625"/>
          <p14:tracePt t="125270" x="4256088" y="4410075"/>
          <p14:tracePt t="125277" x="4224338" y="4448175"/>
          <p14:tracePt t="125286" x="4205288" y="4467225"/>
          <p14:tracePt t="125293" x="4198938" y="4479925"/>
          <p14:tracePt t="125302" x="4192588" y="4486275"/>
          <p14:tracePt t="125309" x="4186238" y="4492625"/>
          <p14:tracePt t="125649" x="4192588" y="4492625"/>
          <p14:tracePt t="125657" x="4198938" y="4492625"/>
          <p14:tracePt t="125666" x="4211638" y="4492625"/>
          <p14:tracePt t="125675" x="4224338" y="4492625"/>
          <p14:tracePt t="125685" x="4243388" y="4486275"/>
          <p14:tracePt t="125691" x="4275138" y="4473575"/>
          <p14:tracePt t="125701" x="4313238" y="4460875"/>
          <p14:tracePt t="125708" x="4338638" y="4448175"/>
          <p14:tracePt t="125717" x="4378325" y="4435475"/>
          <p14:tracePt t="125724" x="4403725" y="4422775"/>
          <p14:tracePt t="125734" x="4441825" y="4403725"/>
          <p14:tracePt t="125741" x="4473575" y="4391025"/>
          <p14:tracePt t="125751" x="4492625" y="4378325"/>
          <p14:tracePt t="125758" x="4518025" y="4365625"/>
          <p14:tracePt t="125767" x="4537075" y="4346575"/>
          <p14:tracePt t="125775" x="4556125" y="4327525"/>
          <p14:tracePt t="125782" x="4581525" y="4308475"/>
          <p14:tracePt t="125790" x="4600575" y="4283075"/>
          <p14:tracePt t="125800" x="4613275" y="4257675"/>
          <p14:tracePt t="125808" x="4638675" y="4206875"/>
          <p14:tracePt t="125817" x="4651375" y="4175125"/>
          <p14:tracePt t="125821" x="4664075" y="4156075"/>
          <p14:tracePt t="125832" x="4683125" y="4130675"/>
          <p14:tracePt t="125840" x="4695825" y="4105275"/>
          <p14:tracePt t="125848" x="4708525" y="4086225"/>
          <p14:tracePt t="125855" x="4721225" y="4065588"/>
          <p14:tracePt t="125867" x="4727575" y="4052888"/>
          <p14:tracePt t="125874" x="4733925" y="4046538"/>
          <p14:tracePt t="125882" x="4733925" y="4033838"/>
          <p14:tracePt t="125890" x="4740275" y="4027488"/>
          <p14:tracePt t="125906" x="4740275" y="4021138"/>
          <p14:tracePt t="125914" x="4740275" y="4014788"/>
          <p14:tracePt t="125922" x="4740275" y="4008438"/>
          <p14:tracePt t="127609" x="4721225" y="4040188"/>
          <p14:tracePt t="127617" x="4657725" y="4092575"/>
          <p14:tracePt t="127625" x="4594225" y="4143375"/>
          <p14:tracePt t="127633" x="4543425" y="4187825"/>
          <p14:tracePt t="127641" x="4498975" y="4200525"/>
          <p14:tracePt t="127649" x="4460875" y="4213225"/>
          <p14:tracePt t="127657" x="4435475" y="4225925"/>
          <p14:tracePt t="127667" x="4391025" y="4244975"/>
          <p14:tracePt t="127673" x="4338638" y="4257675"/>
          <p14:tracePt t="127682" x="4294188" y="4276725"/>
          <p14:tracePt t="127689" x="4249738" y="4289425"/>
          <p14:tracePt t="127699" x="4205288" y="4302125"/>
          <p14:tracePt t="127707" x="4167188" y="4321175"/>
          <p14:tracePt t="127714" x="4122738" y="4333875"/>
          <p14:tracePt t="127719" x="4078288" y="4352925"/>
          <p14:tracePt t="127728" x="4040188" y="4365625"/>
          <p14:tracePt t="127735" x="3995738" y="4378325"/>
          <p14:tracePt t="127744" x="3951288" y="4397375"/>
          <p14:tracePt t="127752" x="3906838" y="4410075"/>
          <p14:tracePt t="127760" x="3854450" y="4422775"/>
          <p14:tracePt t="127768" x="3829050" y="4435475"/>
          <p14:tracePt t="127777" x="3803650" y="4441825"/>
          <p14:tracePt t="127784" x="3797300" y="4448175"/>
          <p14:tracePt t="127792" x="3790950" y="4454525"/>
          <p14:tracePt t="127990" x="3790950" y="4460875"/>
          <p14:tracePt t="128174" x="3797300" y="4460875"/>
          <p14:tracePt t="128181" x="3829050" y="4473575"/>
          <p14:tracePt t="128189" x="3867150" y="4486275"/>
          <p14:tracePt t="128198" x="3887788" y="4498975"/>
          <p14:tracePt t="128205" x="3906838" y="4513263"/>
          <p14:tracePt t="128214" x="3919538" y="4525963"/>
          <p14:tracePt t="128222" x="3944938" y="4538663"/>
          <p14:tracePt t="128230" x="3995738" y="4551363"/>
          <p14:tracePt t="128239" x="4027488" y="4564063"/>
          <p14:tracePt t="128246" x="4078288" y="4583113"/>
          <p14:tracePt t="128254" x="4122738" y="4589463"/>
          <p14:tracePt t="128262" x="4160838" y="4589463"/>
          <p14:tracePt t="128270" x="4205288" y="4589463"/>
          <p14:tracePt t="128278" x="4256088" y="4570413"/>
          <p14:tracePt t="128284" x="4287838" y="4557713"/>
          <p14:tracePt t="128291" x="4325938" y="4545013"/>
          <p14:tracePt t="128300" x="4359275" y="4532313"/>
          <p14:tracePt t="128308" x="4397375" y="4513263"/>
          <p14:tracePt t="128316" x="4435475" y="4498975"/>
          <p14:tracePt t="128323" x="4454525" y="4486275"/>
          <p14:tracePt t="128332" x="4467225" y="4473575"/>
          <p14:tracePt t="128339" x="4498975" y="4448175"/>
          <p14:tracePt t="128349" x="4518025" y="4422775"/>
          <p14:tracePt t="128356" x="4530725" y="4397375"/>
          <p14:tracePt t="128364" x="4543425" y="4378325"/>
          <p14:tracePt t="128372" x="4556125" y="4359275"/>
          <p14:tracePt t="128381" x="4568825" y="4333875"/>
          <p14:tracePt t="128388" x="4581525" y="4308475"/>
          <p14:tracePt t="128396" x="4594225" y="4295775"/>
          <p14:tracePt t="128404" x="4600575" y="4276725"/>
          <p14:tracePt t="128412" x="4613275" y="4270375"/>
          <p14:tracePt t="128420" x="4619625" y="4257675"/>
          <p14:tracePt t="128425" x="4625975" y="4244975"/>
          <p14:tracePt t="128434" x="4638675" y="4232275"/>
          <p14:tracePt t="128450" x="4638675" y="4219575"/>
          <p14:tracePt t="128470" x="4638675" y="4213225"/>
          <p14:tracePt t="128557" x="4645025" y="4213225"/>
          <p14:tracePt t="129929" x="4683125" y="4200525"/>
          <p14:tracePt t="129938" x="4727575" y="4181475"/>
          <p14:tracePt t="129947" x="4772025" y="4181475"/>
          <p14:tracePt t="129953" x="4791075" y="4181475"/>
          <p14:tracePt t="129962" x="4791075" y="4194175"/>
          <p14:tracePt t="129985" x="4791075" y="4213225"/>
          <p14:tracePt t="130270" x="4791075" y="4219575"/>
          <p14:tracePt t="130451" x="4784725" y="4219575"/>
          <p14:tracePt t="130461" x="4778375" y="4219575"/>
          <p14:tracePt t="130470" x="4778375" y="4225925"/>
          <p14:tracePt t="130502" x="4784725" y="4219575"/>
          <p14:tracePt t="130509" x="4791075" y="4213225"/>
          <p14:tracePt t="130516" x="4791075" y="4200525"/>
          <p14:tracePt t="130524" x="4805363" y="4181475"/>
          <p14:tracePt t="130532" x="4818063" y="4162425"/>
          <p14:tracePt t="130539" x="4824413" y="4156075"/>
          <p14:tracePt t="130549" x="4837113" y="4137025"/>
          <p14:tracePt t="130558" x="4856163" y="4124325"/>
          <p14:tracePt t="130566" x="4868863" y="4111625"/>
          <p14:tracePt t="130573" x="4881563" y="4098925"/>
          <p14:tracePt t="130582" x="4887913" y="4092575"/>
          <p14:tracePt t="130592" x="4906963" y="4079875"/>
          <p14:tracePt t="130599" x="4919663" y="4065588"/>
          <p14:tracePt t="130608" x="4932363" y="4052888"/>
          <p14:tracePt t="130616" x="4938713" y="4033838"/>
          <p14:tracePt t="130623" x="4938713" y="4021138"/>
          <p14:tracePt t="130632" x="4938713" y="4008438"/>
          <p14:tracePt t="130642" x="4945063" y="3995738"/>
          <p14:tracePt t="130649" x="4964113" y="3983038"/>
          <p14:tracePt t="130658" x="4989513" y="3970338"/>
          <p14:tracePt t="130666" x="5008563" y="3963988"/>
          <p14:tracePt t="130676" x="5021263" y="3951288"/>
          <p14:tracePt t="130684" x="5027613" y="3938588"/>
          <p14:tracePt t="130692" x="5027613" y="3932238"/>
          <p14:tracePt t="130699" x="5027613" y="3919538"/>
          <p14:tracePt t="130708" x="5021263" y="3906838"/>
          <p14:tracePt t="130716" x="5008563" y="3894138"/>
          <p14:tracePt t="130723" x="5008563" y="3887788"/>
          <p14:tracePt t="130732" x="5008563" y="3868738"/>
          <p14:tracePt t="130739" x="5008563" y="3849688"/>
          <p14:tracePt t="130749" x="5002213" y="3836988"/>
          <p14:tracePt t="130758" x="4995863" y="3811588"/>
          <p14:tracePt t="130766" x="4989513" y="3786188"/>
          <p14:tracePt t="130774" x="4983163" y="3767138"/>
          <p14:tracePt t="130782" x="4976813" y="3754438"/>
          <p14:tracePt t="130789" x="4964113" y="3741738"/>
          <p14:tracePt t="130798" x="4951413" y="3729038"/>
          <p14:tracePt t="130805" x="4938713" y="3716338"/>
          <p14:tracePt t="130814" x="4926013" y="3703638"/>
          <p14:tracePt t="130821" x="4919663" y="3690938"/>
          <p14:tracePt t="130830" x="4906963" y="3684588"/>
          <p14:tracePt t="130837" x="4894263" y="3671888"/>
          <p14:tracePt t="130847" x="4881563" y="3665538"/>
          <p14:tracePt t="130853" x="4881563" y="3659188"/>
          <p14:tracePt t="130935" x="4881563" y="3671888"/>
          <p14:tracePt t="130943" x="4887913" y="3678238"/>
          <p14:tracePt t="130952" x="4906963" y="3690938"/>
          <p14:tracePt t="130960" x="4938713" y="3703638"/>
          <p14:tracePt t="130967" x="4995863" y="3722688"/>
          <p14:tracePt t="130976" x="5059363" y="3722688"/>
          <p14:tracePt t="130983" x="5122863" y="3722688"/>
          <p14:tracePt t="130991" x="5186363" y="3709988"/>
          <p14:tracePt t="130999" x="5256213" y="3697288"/>
          <p14:tracePt t="131008" x="5334000" y="3678238"/>
          <p14:tracePt t="131015" x="5397500" y="3659188"/>
          <p14:tracePt t="131021" x="5454650" y="3646488"/>
          <p14:tracePt t="131030" x="5480050" y="3632200"/>
          <p14:tracePt t="131037" x="5486400" y="3619500"/>
          <p14:tracePt t="131046" x="5486400" y="3613150"/>
          <p14:tracePt t="131106" x="5486400" y="3606800"/>
          <p14:tracePt t="131117" x="5486400" y="3600450"/>
          <p14:tracePt t="131164" x="5492750" y="3600450"/>
          <p14:tracePt t="131497" x="5480050" y="3549650"/>
          <p14:tracePt t="131505" x="5480050" y="3536950"/>
          <p14:tracePt t="131511" x="5480050" y="3530600"/>
          <p14:tracePt t="131520" x="5511800" y="3511550"/>
          <p14:tracePt t="131528" x="5537200" y="3498850"/>
          <p14:tracePt t="131536" x="5549900" y="3492500"/>
          <p14:tracePt t="132163" x="5562600" y="3492500"/>
          <p14:tracePt t="132169" x="5594350" y="3530600"/>
          <p14:tracePt t="132179" x="5632450" y="3549650"/>
          <p14:tracePt t="132186" x="5676900" y="3568700"/>
          <p14:tracePt t="132196" x="5716588" y="3575050"/>
          <p14:tracePt t="132203" x="5754688" y="3575050"/>
          <p14:tracePt t="132212" x="5792788" y="3575050"/>
          <p14:tracePt t="132219" x="5824538" y="3562350"/>
          <p14:tracePt t="132229" x="5843588" y="3549650"/>
          <p14:tracePt t="132237" x="5868988" y="3536950"/>
          <p14:tracePt t="132246" x="5881688" y="3524250"/>
          <p14:tracePt t="132253" x="5894388" y="3511550"/>
          <p14:tracePt t="132262" x="5907088" y="3498850"/>
          <p14:tracePt t="132270" x="5926138" y="3473450"/>
          <p14:tracePt t="132280" x="5951538" y="3454400"/>
          <p14:tracePt t="132287" x="5983288" y="3416300"/>
          <p14:tracePt t="132296" x="6021388" y="3365500"/>
          <p14:tracePt t="132303" x="6065838" y="3308350"/>
          <p14:tracePt t="132310" x="6091238" y="3244850"/>
          <p14:tracePt t="132318" x="6116638" y="3167063"/>
          <p14:tracePt t="132329" x="6129338" y="3097213"/>
          <p14:tracePt t="132335" x="6148388" y="3021013"/>
          <p14:tracePt t="132344" x="6175375" y="2957513"/>
          <p14:tracePt t="132351" x="6181725" y="2919413"/>
          <p14:tracePt t="132360" x="6181725" y="2887663"/>
          <p14:tracePt t="132368" x="6161088" y="2868613"/>
          <p14:tracePt t="132376" x="6148388" y="2855913"/>
          <p14:tracePt t="132384" x="6122988" y="2849563"/>
          <p14:tracePt t="132392" x="6103938" y="2849563"/>
          <p14:tracePt t="132399" x="6072188" y="2849563"/>
          <p14:tracePt t="132408" x="6046788" y="2849563"/>
          <p14:tracePt t="132416" x="6002338" y="2862263"/>
          <p14:tracePt t="132424" x="5957888" y="2874963"/>
          <p14:tracePt t="132430" x="5926138" y="2887663"/>
          <p14:tracePt t="132437" x="5894388" y="2906713"/>
          <p14:tracePt t="132446" x="5849938" y="2932113"/>
          <p14:tracePt t="132453" x="5799138" y="2963863"/>
          <p14:tracePt t="132462" x="5741988" y="3008313"/>
          <p14:tracePt t="132469" x="5689600" y="3065463"/>
          <p14:tracePt t="132479" x="5632450" y="3135313"/>
          <p14:tracePt t="132485" x="5556250" y="3211513"/>
          <p14:tracePt t="132494" x="5480050" y="3321050"/>
          <p14:tracePt t="132502" x="5397500" y="3454400"/>
          <p14:tracePt t="132511" x="5340350" y="3556000"/>
          <p14:tracePt t="132518" x="5314950" y="3665538"/>
          <p14:tracePt t="132526" x="5283200" y="3760788"/>
          <p14:tracePt t="132535" x="5270500" y="3868738"/>
          <p14:tracePt t="132542" x="5249863" y="3944938"/>
          <p14:tracePt t="132550" x="5249863" y="4008438"/>
          <p14:tracePt t="132556" x="5270500" y="4065588"/>
          <p14:tracePt t="132564" x="5289550" y="4111625"/>
          <p14:tracePt t="132572" x="5314950" y="4156075"/>
          <p14:tracePt t="132580" x="5365750" y="4206875"/>
          <p14:tracePt t="132587" x="5429250" y="4232275"/>
          <p14:tracePt t="132596" x="5499100" y="4264025"/>
          <p14:tracePt t="132603" x="5562600" y="4283075"/>
          <p14:tracePt t="132612" x="5619750" y="4302125"/>
          <p14:tracePt t="132619" x="5676900" y="4302125"/>
          <p14:tracePt t="132629" x="5708650" y="4302125"/>
          <p14:tracePt t="132635" x="5716588" y="4302125"/>
          <p14:tracePt t="132645" x="5722938" y="4302125"/>
          <p14:tracePt t="133516" x="5735638" y="4302125"/>
          <p14:tracePt t="133527" x="5735638" y="4308475"/>
          <p14:tracePt t="133575" x="5735638" y="4314825"/>
          <p14:tracePt t="133592" x="5741988" y="4314825"/>
          <p14:tracePt t="133600" x="5748338" y="4314825"/>
          <p14:tracePt t="133608" x="5761038" y="4321175"/>
          <p14:tracePt t="133616" x="5773738" y="4321175"/>
          <p14:tracePt t="133624" x="5780088" y="4321175"/>
          <p14:tracePt t="133648" x="5786438" y="4321175"/>
          <p14:tracePt t="133656" x="5792788" y="4321175"/>
          <p14:tracePt t="133663" x="5818188" y="4321175"/>
          <p14:tracePt t="133672" x="5881688" y="4302125"/>
          <p14:tracePt t="133679" x="5964238" y="4276725"/>
          <p14:tracePt t="133688" x="6059488" y="4238625"/>
          <p14:tracePt t="133696" x="6175375" y="4194175"/>
          <p14:tracePt t="133706" x="6270625" y="4162425"/>
          <p14:tracePt t="133712" x="6359525" y="4130675"/>
          <p14:tracePt t="133719" x="6423025" y="4105275"/>
          <p14:tracePt t="133730" x="6461125" y="4092575"/>
          <p14:tracePt t="133738" x="6473825" y="4086225"/>
          <p14:tracePt t="133753" x="6480175" y="4079875"/>
          <p14:tracePt t="133766" x="6480175" y="4073525"/>
          <p14:tracePt t="133781" x="6480175" y="4065588"/>
          <p14:tracePt t="133790" x="6480175" y="4059238"/>
          <p14:tracePt t="133801" x="6480175" y="4052888"/>
          <p14:tracePt t="134203" x="6486525" y="4040188"/>
          <p14:tracePt t="134211" x="6499225" y="4027488"/>
          <p14:tracePt t="134219" x="6505575" y="4021138"/>
          <p14:tracePt t="134230" x="6505575" y="4002088"/>
          <p14:tracePt t="134238" x="6511925" y="3989388"/>
          <p14:tracePt t="134245" x="6518275" y="3976688"/>
          <p14:tracePt t="134253" x="6518275" y="3970338"/>
          <p14:tracePt t="134262" x="6518275" y="3957638"/>
          <p14:tracePt t="134272" x="6518275" y="3951288"/>
          <p14:tracePt t="134280" x="6518275" y="3938588"/>
          <p14:tracePt t="134288" x="6518275" y="3919538"/>
          <p14:tracePt t="134295" x="6518275" y="3906838"/>
          <p14:tracePt t="134304" x="6518275" y="3894138"/>
          <p14:tracePt t="134314" x="6524625" y="3881438"/>
          <p14:tracePt t="134322" x="6530975" y="3875088"/>
          <p14:tracePt t="134329" x="6537325" y="3862388"/>
          <p14:tracePt t="134338" x="6537325" y="3856038"/>
          <p14:tracePt t="134346" x="6537325" y="3849688"/>
          <p14:tracePt t="134354" x="6537325" y="3843338"/>
          <p14:tracePt t="134363" x="6543675" y="3830638"/>
          <p14:tracePt t="134378" x="6550025" y="3817938"/>
          <p14:tracePt t="134388" x="6550025" y="3811588"/>
          <p14:tracePt t="134395" x="6556375" y="3805238"/>
          <p14:tracePt t="134404" x="6556375" y="3798888"/>
          <p14:tracePt t="134412" x="6556375" y="3792538"/>
          <p14:tracePt t="134422" x="6562725" y="3786188"/>
          <p14:tracePt t="134430" x="6562725" y="3779838"/>
          <p14:tracePt t="134438" x="6562725" y="3773488"/>
          <p14:tracePt t="134445" x="6562725" y="3760788"/>
          <p14:tracePt t="134454" x="6562725" y="3748088"/>
          <p14:tracePt t="134462" x="6562725" y="3741738"/>
          <p14:tracePt t="134469" x="6556375" y="3729038"/>
          <p14:tracePt t="134478" x="6543675" y="3703638"/>
          <p14:tracePt t="134485" x="6530975" y="3684588"/>
          <p14:tracePt t="134494" x="6518275" y="3659188"/>
          <p14:tracePt t="134501" x="6492875" y="3619500"/>
          <p14:tracePt t="134511" x="6467475" y="3581400"/>
          <p14:tracePt t="134517" x="6429375" y="3556000"/>
          <p14:tracePt t="134526" x="6378575" y="3511550"/>
          <p14:tracePt t="134533" x="6334125" y="3492500"/>
          <p14:tracePt t="134542" x="6302375" y="3467100"/>
          <p14:tracePt t="134550" x="6289675" y="3454400"/>
          <p14:tracePt t="134559" x="6270625" y="3448050"/>
          <p14:tracePt t="134566" x="6257925" y="3435350"/>
          <p14:tracePt t="134574" x="6245225" y="3422650"/>
          <p14:tracePt t="134582" x="6238875" y="3409950"/>
          <p14:tracePt t="134590" x="6238875" y="3403600"/>
          <p14:tracePt t="134597" x="6238875" y="3384550"/>
          <p14:tracePt t="134606" x="6238875" y="3359150"/>
          <p14:tracePt t="134613" x="6245225" y="3333750"/>
          <p14:tracePt t="134622" x="6251575" y="3308350"/>
          <p14:tracePt t="134629" x="6264275" y="3282950"/>
          <p14:tracePt t="134638" x="6276975" y="3257550"/>
          <p14:tracePt t="134647" x="6296025" y="3225800"/>
          <p14:tracePt t="134656" x="6308725" y="3186113"/>
          <p14:tracePt t="134663" x="6321425" y="3141663"/>
          <p14:tracePt t="134671" x="6340475" y="3090863"/>
          <p14:tracePt t="134679" x="6359525" y="3059113"/>
          <p14:tracePt t="134688" x="6391275" y="3008313"/>
          <p14:tracePt t="134696" x="6442075" y="2970213"/>
          <p14:tracePt t="134701" x="6480175" y="2919413"/>
          <p14:tracePt t="134710" x="6518275" y="2881313"/>
          <p14:tracePt t="134720" x="6562725" y="2830513"/>
          <p14:tracePt t="134727" x="6607175" y="2811463"/>
          <p14:tracePt t="134733" x="6659563" y="2778125"/>
          <p14:tracePt t="134743" x="6691313" y="2759075"/>
          <p14:tracePt t="134749" x="6748463" y="2733675"/>
          <p14:tracePt t="134759" x="6792913" y="2720975"/>
          <p14:tracePt t="134767" x="6843713" y="2708275"/>
          <p14:tracePt t="134776" x="6894513" y="2689225"/>
          <p14:tracePt t="134783" x="6932613" y="2676525"/>
          <p14:tracePt t="134792" x="6977063" y="2663825"/>
          <p14:tracePt t="134799" x="7046913" y="2644775"/>
          <p14:tracePt t="134806" x="7112000" y="2625725"/>
          <p14:tracePt t="134814" x="7194550" y="2619375"/>
          <p14:tracePt t="134822" x="7302500" y="2613025"/>
          <p14:tracePt t="134829" x="7397750" y="2593975"/>
          <p14:tracePt t="134838" x="7486650" y="2574925"/>
          <p14:tracePt t="134845" x="7570788" y="2568575"/>
          <p14:tracePt t="134854" x="7653338" y="2568575"/>
          <p14:tracePt t="134864" x="7716838" y="2568575"/>
          <p14:tracePt t="134870" x="7786688" y="2574925"/>
          <p14:tracePt t="134878" x="7831138" y="2593975"/>
          <p14:tracePt t="134886" x="7875588" y="2606675"/>
          <p14:tracePt t="134894" x="7913688" y="2632075"/>
          <p14:tracePt t="134901" x="7932738" y="2651125"/>
          <p14:tracePt t="134910" x="7945438" y="2663825"/>
          <p14:tracePt t="134917" x="7958138" y="2676525"/>
          <p14:tracePt t="134926" x="7964488" y="2695575"/>
          <p14:tracePt t="134933" x="7970838" y="2720975"/>
          <p14:tracePt t="134942" x="7977188" y="2746375"/>
          <p14:tracePt t="134949" x="7977188" y="2784475"/>
          <p14:tracePt t="134959" x="7977188" y="2843213"/>
          <p14:tracePt t="134966" x="7964488" y="2900363"/>
          <p14:tracePt t="134974" x="7945438" y="2963863"/>
          <p14:tracePt t="134982" x="7926388" y="3033713"/>
          <p14:tracePt t="134990" x="7920038" y="3103563"/>
          <p14:tracePt t="134997" x="7913688" y="3179763"/>
          <p14:tracePt t="135006" x="7913688" y="3244850"/>
          <p14:tracePt t="135012" x="7920038" y="3289300"/>
          <p14:tracePt t="135020" x="7926388" y="3333750"/>
          <p14:tracePt t="135028" x="7932738" y="3359150"/>
          <p14:tracePt t="135035" x="7939088" y="3384550"/>
          <p14:tracePt t="135044" x="7945438" y="3397250"/>
          <p14:tracePt t="135051" x="7945438" y="3403600"/>
          <p14:tracePt t="135060" x="7951788" y="3416300"/>
          <p14:tracePt t="135067" x="7951788" y="3429000"/>
          <p14:tracePt t="135076" x="7951788" y="3435350"/>
          <p14:tracePt t="135083" x="7951788" y="3454400"/>
          <p14:tracePt t="135092" x="7958138" y="3467100"/>
          <p14:tracePt t="135099" x="7964488" y="3473450"/>
          <p14:tracePt t="135109" x="7964488" y="3486150"/>
          <p14:tracePt t="135116" x="7970838" y="3498850"/>
          <p14:tracePt t="135124" x="7970838" y="3505200"/>
          <p14:tracePt t="135132" x="7970838" y="3511550"/>
          <p14:tracePt t="135141" x="7970838" y="3517900"/>
          <p14:tracePt t="136764" x="7977188" y="3517900"/>
          <p14:tracePt t="136771" x="7983538" y="3517900"/>
          <p14:tracePt t="136780" x="7996238" y="3517900"/>
          <p14:tracePt t="136790" x="8010525" y="3517900"/>
          <p14:tracePt t="136797" x="8016875" y="3517900"/>
          <p14:tracePt t="136806" x="8023225" y="3517900"/>
          <p14:tracePt t="136815" x="8035925" y="3517900"/>
          <p14:tracePt t="136831" x="8042275" y="3505200"/>
          <p14:tracePt t="136838" x="8054975" y="3492500"/>
          <p14:tracePt t="136848" x="8067675" y="3473450"/>
          <p14:tracePt t="136856" x="8074025" y="3448050"/>
          <p14:tracePt t="136864" x="8074025" y="3422650"/>
          <p14:tracePt t="136872" x="8080375" y="3390900"/>
          <p14:tracePt t="136880" x="8080375" y="3346450"/>
          <p14:tracePt t="136888" x="8074025" y="3302000"/>
          <p14:tracePt t="136895" x="8067675" y="3276600"/>
          <p14:tracePt t="136904" x="8054975" y="3251200"/>
          <p14:tracePt t="136911" x="8042275" y="3232150"/>
          <p14:tracePt t="136920" x="8029575" y="3219450"/>
          <p14:tracePt t="136927" x="8016875" y="3219450"/>
          <p14:tracePt t="136936" x="8004175" y="3205163"/>
          <p14:tracePt t="136942" x="7996238" y="3205163"/>
          <p14:tracePt t="136949" x="7989888" y="3205163"/>
          <p14:tracePt t="136958" x="7983538" y="3205163"/>
          <p14:tracePt t="136965" x="7977188" y="3205163"/>
          <p14:tracePt t="136974" x="7964488" y="3211513"/>
          <p14:tracePt t="136981" x="7951788" y="3225800"/>
          <p14:tracePt t="136990" x="7939088" y="3238500"/>
          <p14:tracePt t="136997" x="7939088" y="3251200"/>
          <p14:tracePt t="137006" x="7932738" y="3263900"/>
          <p14:tracePt t="137014" x="7926388" y="3282950"/>
          <p14:tracePt t="137022" x="7926388" y="3314700"/>
          <p14:tracePt t="137030" x="7932738" y="3340100"/>
          <p14:tracePt t="137038" x="7951788" y="3359150"/>
          <p14:tracePt t="137045" x="7970838" y="3378200"/>
          <p14:tracePt t="137054" x="8004175" y="3390900"/>
          <p14:tracePt t="137061" x="8029575" y="3403600"/>
          <p14:tracePt t="137070" x="8048625" y="3403600"/>
          <p14:tracePt t="137077" x="8061325" y="3403600"/>
          <p14:tracePt t="137086" x="8067675" y="3403600"/>
          <p14:tracePt t="137093" x="8074025" y="3403600"/>
          <p14:tracePt t="137104" x="8080375" y="3403600"/>
          <p14:tracePt t="137111" x="8086725" y="3403600"/>
          <p14:tracePt t="137120" x="8099425" y="3390900"/>
          <p14:tracePt t="137127" x="8105775" y="3384550"/>
          <p14:tracePt t="137136" x="8112125" y="3378200"/>
          <p14:tracePt t="137143" x="8112125" y="3371850"/>
          <p14:tracePt t="137164" x="8112125" y="3359150"/>
          <p14:tracePt t="137170" x="8112125" y="3346450"/>
          <p14:tracePt t="137177" x="8112125" y="3340100"/>
          <p14:tracePt t="137185" x="8112125" y="3327400"/>
          <p14:tracePt t="137193" x="8112125" y="3314700"/>
          <p14:tracePt t="137210" x="8112125" y="3302000"/>
          <p14:tracePt t="137227" x="8112125" y="3295650"/>
          <p14:tracePt t="137254" x="8105775" y="3289300"/>
          <p14:tracePt t="137336" x="8105775" y="3308350"/>
          <p14:tracePt t="137343" x="8105775" y="3327400"/>
          <p14:tracePt t="137352" x="8105775" y="3333750"/>
          <p14:tracePt t="137359" x="8112125" y="3340100"/>
          <p14:tracePt t="137368" x="8124825" y="3352800"/>
          <p14:tracePt t="137376" x="8131175" y="3365500"/>
          <p14:tracePt t="137383" x="8137525" y="3365500"/>
          <p14:tracePt t="137392" x="8150225" y="3371850"/>
          <p14:tracePt t="137408" x="8156575" y="3371850"/>
          <p14:tracePt t="137420" x="8162925" y="3371850"/>
          <p14:tracePt t="137842" x="8169275" y="3346450"/>
          <p14:tracePt t="137849" x="8181975" y="3289300"/>
          <p14:tracePt t="137858" x="8194675" y="3263900"/>
          <p14:tracePt t="137865" x="8194675" y="3238500"/>
          <p14:tracePt t="137876" x="8201025" y="3225800"/>
          <p14:tracePt t="137883" x="8201025" y="3211513"/>
          <p14:tracePt t="137892" x="8201025" y="3205163"/>
          <p14:tracePt t="137953" x="8201025" y="3198813"/>
          <p14:tracePt t="137961" x="8188325" y="3198813"/>
          <p14:tracePt t="137970" x="8181975" y="3205163"/>
          <p14:tracePt t="137978" x="8169275" y="3219450"/>
          <p14:tracePt t="137986" x="8156575" y="3225800"/>
          <p14:tracePt t="137993" x="8143875" y="3238500"/>
          <p14:tracePt t="138002" x="8131175" y="3251200"/>
          <p14:tracePt t="138010" x="8124825" y="3263900"/>
          <p14:tracePt t="138018" x="8112125" y="3270250"/>
          <p14:tracePt t="138026" x="8099425" y="3282950"/>
          <p14:tracePt t="138034" x="8093075" y="3295650"/>
          <p14:tracePt t="138042" x="8093075" y="3302000"/>
          <p14:tracePt t="138089" x="8080375" y="3289300"/>
          <p14:tracePt t="138096" x="8067675" y="3257550"/>
          <p14:tracePt t="138105" x="8054975" y="3232150"/>
          <p14:tracePt t="138112" x="8042275" y="3211513"/>
          <p14:tracePt t="138120" x="8023225" y="3179763"/>
          <p14:tracePt t="138127" x="7989888" y="3128963"/>
          <p14:tracePt t="138136" x="7926388" y="3071813"/>
          <p14:tracePt t="138144" x="7837488" y="3014663"/>
          <p14:tracePt t="138152" x="7742238" y="2982913"/>
          <p14:tracePt t="138159" x="7634288" y="2970213"/>
          <p14:tracePt t="138168" x="7531100" y="2976563"/>
          <p14:tracePt t="138175" x="7404100" y="3001963"/>
          <p14:tracePt t="138183" x="7264400" y="3021013"/>
          <p14:tracePt t="138192" x="7092950" y="3071813"/>
          <p14:tracePt t="138200" x="6900863" y="3116263"/>
          <p14:tracePt t="138208" x="6742113" y="3173413"/>
          <p14:tracePt t="138213" x="6600825" y="3238500"/>
          <p14:tracePt t="138222" x="6480175" y="3302000"/>
          <p14:tracePt t="138230" x="6334125" y="3378200"/>
          <p14:tracePt t="138239" x="6207125" y="3441700"/>
          <p14:tracePt t="138246" x="6142038" y="3492500"/>
          <p14:tracePt t="138254" x="6097588" y="3536950"/>
          <p14:tracePt t="138262" x="6059488" y="3587750"/>
          <p14:tracePt t="138270" x="6027738" y="3638550"/>
          <p14:tracePt t="138277" x="6002338" y="3697288"/>
          <p14:tracePt t="138286" x="5983288" y="3760788"/>
          <p14:tracePt t="138293" x="5976938" y="3824288"/>
          <p14:tracePt t="138302" x="5976938" y="3887788"/>
          <p14:tracePt t="138310" x="5989638" y="3957638"/>
          <p14:tracePt t="138318" x="6040438" y="4021138"/>
          <p14:tracePt t="138326" x="6091238" y="4111625"/>
          <p14:tracePt t="138334" x="6142038" y="4181475"/>
          <p14:tracePt t="138342" x="6194425" y="4232275"/>
          <p14:tracePt t="138350" x="6251575" y="4283075"/>
          <p14:tracePt t="138358" x="6321425" y="4333875"/>
          <p14:tracePt t="138363" x="6403975" y="4365625"/>
          <p14:tracePt t="138372" x="6480175" y="4410075"/>
          <p14:tracePt t="138380" x="6562725" y="4435475"/>
          <p14:tracePt t="138389" x="6672263" y="4467225"/>
          <p14:tracePt t="138396" x="6805613" y="4473575"/>
          <p14:tracePt t="138405" x="6964363" y="4467225"/>
          <p14:tracePt t="138412" x="7131050" y="4448175"/>
          <p14:tracePt t="138420" x="7315200" y="4410075"/>
          <p14:tracePt t="138500" x="8175625" y="3849688"/>
          <p14:tracePt t="138507" x="8194675" y="3786188"/>
          <p14:tracePt t="138515" x="8201025" y="3709988"/>
          <p14:tracePt t="138524" x="8201025" y="3646488"/>
          <p14:tracePt t="138531" x="8201025" y="3587750"/>
          <p14:tracePt t="138540" x="8181975" y="3536950"/>
          <p14:tracePt t="138547" x="8162925" y="3486150"/>
          <p14:tracePt t="138557" x="8131175" y="3441700"/>
          <p14:tracePt t="138563" x="8086725" y="3390900"/>
          <p14:tracePt t="138572" x="8042275" y="3340100"/>
          <p14:tracePt t="138579" x="7970838" y="3295650"/>
          <p14:tracePt t="138589" x="7900988" y="3263900"/>
          <p14:tracePt t="138593" x="7824788" y="3251200"/>
          <p14:tracePt t="138602" x="7742238" y="3238500"/>
          <p14:tracePt t="138609" x="7646988" y="3244850"/>
          <p14:tracePt t="138617" x="7537450" y="3257550"/>
          <p14:tracePt t="138625" x="7416800" y="3276600"/>
          <p14:tracePt t="138634" x="7251700" y="3308350"/>
          <p14:tracePt t="138642" x="7124700" y="3340100"/>
          <p14:tracePt t="138649" x="7008813" y="3378200"/>
          <p14:tracePt t="138658" x="6932613" y="3409950"/>
          <p14:tracePt t="138665" x="6862763" y="3448050"/>
          <p14:tracePt t="138674" x="6818313" y="3467100"/>
          <p14:tracePt t="138681" x="6799263" y="3486150"/>
          <p14:tracePt t="138690" x="6786563" y="3505200"/>
          <p14:tracePt t="138697" x="6773863" y="3536950"/>
          <p14:tracePt t="138706" x="6748463" y="3587750"/>
          <p14:tracePt t="138713" x="6729413" y="3646488"/>
          <p14:tracePt t="138722" x="6710363" y="3709988"/>
          <p14:tracePt t="138729" x="6691313" y="3773488"/>
          <p14:tracePt t="138736" x="6678613" y="3843338"/>
          <p14:tracePt t="138744" x="6672263" y="3906838"/>
          <p14:tracePt t="138752" x="6659563" y="3963988"/>
          <p14:tracePt t="138759" x="6672263" y="4008438"/>
          <p14:tracePt t="138768" x="6684963" y="4052888"/>
          <p14:tracePt t="138775" x="6697663" y="4098925"/>
          <p14:tracePt t="138784" x="6735763" y="4149725"/>
          <p14:tracePt t="138792" x="6761163" y="4187825"/>
          <p14:tracePt t="138800" x="6811963" y="4206875"/>
          <p14:tracePt t="138808" x="6856413" y="4232275"/>
          <p14:tracePt t="138816" x="6900863" y="4251325"/>
          <p14:tracePt t="138824" x="6958013" y="4264025"/>
          <p14:tracePt t="138831" x="7015163" y="4283075"/>
          <p14:tracePt t="138839" x="7085013" y="4283075"/>
          <p14:tracePt t="138847" x="7194550" y="4270375"/>
          <p14:tracePt t="138856" x="7302500" y="4251325"/>
          <p14:tracePt t="138863" x="7397750" y="4232275"/>
          <p14:tracePt t="138968" x="7958138" y="3843338"/>
          <p14:tracePt t="138977" x="7958138" y="3817938"/>
          <p14:tracePt t="138986" x="7958138" y="3798888"/>
          <p14:tracePt t="138992" x="7958138" y="3792538"/>
          <p14:tracePt t="138999" x="7958138" y="3779838"/>
          <p14:tracePt t="139009" x="7958138" y="3773488"/>
          <p14:tracePt t="139018" x="7951788" y="3760788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ED0E6-9361-461C-840A-554672395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e5618448-e42b-40ea-80d2-fe7c2030a18b"/>
    <ds:schemaRef ds:uri="ddc16f2e-ac79-420b-bf02-152a3fab2b22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42729</TotalTime>
  <Words>484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fell</vt:lpstr>
      <vt:lpstr>Helvetica Neue</vt:lpstr>
      <vt:lpstr>inherit</vt:lpstr>
      <vt:lpstr>Wingdings</vt:lpstr>
      <vt:lpstr>Office Theme</vt:lpstr>
      <vt:lpstr>2. Sources of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Polle, Roseline</cp:lastModifiedBy>
  <cp:revision>230</cp:revision>
  <cp:lastPrinted>2017-11-14T13:34:51Z</cp:lastPrinted>
  <dcterms:created xsi:type="dcterms:W3CDTF">2017-03-06T16:45:41Z</dcterms:created>
  <dcterms:modified xsi:type="dcterms:W3CDTF">2021-11-09T18:27:55Z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0x01010002D22E6A211DCA4BB83824406D28E9C0</vt:lpwstr>
  </property>
</Properties>
</file>