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3" r:id="rId4"/>
    <p:sldMasterId id="2147483988" r:id="rId5"/>
  </p:sldMasterIdLst>
  <p:notesMasterIdLst>
    <p:notesMasterId r:id="rId14"/>
  </p:notesMasterIdLst>
  <p:sldIdLst>
    <p:sldId id="259" r:id="rId6"/>
    <p:sldId id="257" r:id="rId7"/>
    <p:sldId id="260" r:id="rId8"/>
    <p:sldId id="263" r:id="rId9"/>
    <p:sldId id="270" r:id="rId10"/>
    <p:sldId id="269" r:id="rId11"/>
    <p:sldId id="267" r:id="rId12"/>
    <p:sldId id="272" r:id="rId13"/>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4660"/>
  </p:normalViewPr>
  <p:slideViewPr>
    <p:cSldViewPr snapToGrid="0">
      <p:cViewPr varScale="1">
        <p:scale>
          <a:sx n="60" d="100"/>
          <a:sy n="60" d="100"/>
        </p:scale>
        <p:origin x="7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esha Dunk" userId="ffe088ad-547e-4809-bd8e-2c9338d539ee" providerId="ADAL" clId="{207D44EA-D601-4A24-B1F4-14549CAE7EAD}"/>
    <pc:docChg chg="undo custSel addSld delSld modSld sldOrd">
      <pc:chgData name="Ayesha Dunk" userId="ffe088ad-547e-4809-bd8e-2c9338d539ee" providerId="ADAL" clId="{207D44EA-D601-4A24-B1F4-14549CAE7EAD}" dt="2022-05-26T08:59:17.767" v="2528" actId="20577"/>
      <pc:docMkLst>
        <pc:docMk/>
      </pc:docMkLst>
      <pc:sldChg chg="modSp mod">
        <pc:chgData name="Ayesha Dunk" userId="ffe088ad-547e-4809-bd8e-2c9338d539ee" providerId="ADAL" clId="{207D44EA-D601-4A24-B1F4-14549CAE7EAD}" dt="2022-05-25T09:01:51.591" v="71" actId="20577"/>
        <pc:sldMkLst>
          <pc:docMk/>
          <pc:sldMk cId="1879412007" sldId="257"/>
        </pc:sldMkLst>
        <pc:spChg chg="mod">
          <ac:chgData name="Ayesha Dunk" userId="ffe088ad-547e-4809-bd8e-2c9338d539ee" providerId="ADAL" clId="{207D44EA-D601-4A24-B1F4-14549CAE7EAD}" dt="2022-05-25T09:01:45.450" v="67" actId="20577"/>
          <ac:spMkLst>
            <pc:docMk/>
            <pc:sldMk cId="1879412007" sldId="257"/>
            <ac:spMk id="3" creationId="{34BAD3B4-EB48-3602-DFA8-F8A46BE30D3C}"/>
          </ac:spMkLst>
        </pc:spChg>
        <pc:spChg chg="mod">
          <ac:chgData name="Ayesha Dunk" userId="ffe088ad-547e-4809-bd8e-2c9338d539ee" providerId="ADAL" clId="{207D44EA-D601-4A24-B1F4-14549CAE7EAD}" dt="2022-05-25T09:01:51.591" v="71" actId="20577"/>
          <ac:spMkLst>
            <pc:docMk/>
            <pc:sldMk cId="1879412007" sldId="257"/>
            <ac:spMk id="11" creationId="{DFCA902F-DAB7-49BD-8126-7262870C2A50}"/>
          </ac:spMkLst>
        </pc:spChg>
      </pc:sldChg>
      <pc:sldChg chg="del">
        <pc:chgData name="Ayesha Dunk" userId="ffe088ad-547e-4809-bd8e-2c9338d539ee" providerId="ADAL" clId="{207D44EA-D601-4A24-B1F4-14549CAE7EAD}" dt="2022-05-25T09:02:11.031" v="72" actId="47"/>
        <pc:sldMkLst>
          <pc:docMk/>
          <pc:sldMk cId="1119049027" sldId="258"/>
        </pc:sldMkLst>
      </pc:sldChg>
      <pc:sldChg chg="addSp delSp modSp mod">
        <pc:chgData name="Ayesha Dunk" userId="ffe088ad-547e-4809-bd8e-2c9338d539ee" providerId="ADAL" clId="{207D44EA-D601-4A24-B1F4-14549CAE7EAD}" dt="2022-05-26T08:48:19.031" v="2504" actId="113"/>
        <pc:sldMkLst>
          <pc:docMk/>
          <pc:sldMk cId="3657484223" sldId="259"/>
        </pc:sldMkLst>
        <pc:spChg chg="mod">
          <ac:chgData name="Ayesha Dunk" userId="ffe088ad-547e-4809-bd8e-2c9338d539ee" providerId="ADAL" clId="{207D44EA-D601-4A24-B1F4-14549CAE7EAD}" dt="2022-05-25T09:02:17.585" v="81" actId="20577"/>
          <ac:spMkLst>
            <pc:docMk/>
            <pc:sldMk cId="3657484223" sldId="259"/>
            <ac:spMk id="2" creationId="{1A261B34-DB32-C551-E99B-F2E2E20161F8}"/>
          </ac:spMkLst>
        </pc:spChg>
        <pc:spChg chg="add mod">
          <ac:chgData name="Ayesha Dunk" userId="ffe088ad-547e-4809-bd8e-2c9338d539ee" providerId="ADAL" clId="{207D44EA-D601-4A24-B1F4-14549CAE7EAD}" dt="2022-05-26T08:48:19.031" v="2504" actId="113"/>
          <ac:spMkLst>
            <pc:docMk/>
            <pc:sldMk cId="3657484223" sldId="259"/>
            <ac:spMk id="7" creationId="{977079FB-7E31-AE43-AEDA-AF0495CD7631}"/>
          </ac:spMkLst>
        </pc:spChg>
        <pc:picChg chg="del">
          <ac:chgData name="Ayesha Dunk" userId="ffe088ad-547e-4809-bd8e-2c9338d539ee" providerId="ADAL" clId="{207D44EA-D601-4A24-B1F4-14549CAE7EAD}" dt="2022-05-25T09:02:19.674" v="82" actId="478"/>
          <ac:picMkLst>
            <pc:docMk/>
            <pc:sldMk cId="3657484223" sldId="259"/>
            <ac:picMk id="4" creationId="{6F057F6A-3F97-1B79-AA66-7C2146E424EA}"/>
          </ac:picMkLst>
        </pc:picChg>
      </pc:sldChg>
      <pc:sldChg chg="addSp delSp modSp mod">
        <pc:chgData name="Ayesha Dunk" userId="ffe088ad-547e-4809-bd8e-2c9338d539ee" providerId="ADAL" clId="{207D44EA-D601-4A24-B1F4-14549CAE7EAD}" dt="2022-05-25T09:17:06.520" v="406" actId="113"/>
        <pc:sldMkLst>
          <pc:docMk/>
          <pc:sldMk cId="3012262170" sldId="260"/>
        </pc:sldMkLst>
        <pc:spChg chg="del">
          <ac:chgData name="Ayesha Dunk" userId="ffe088ad-547e-4809-bd8e-2c9338d539ee" providerId="ADAL" clId="{207D44EA-D601-4A24-B1F4-14549CAE7EAD}" dt="2022-05-25T09:04:13.719" v="115" actId="478"/>
          <ac:spMkLst>
            <pc:docMk/>
            <pc:sldMk cId="3012262170" sldId="260"/>
            <ac:spMk id="2" creationId="{1A261B34-DB32-C551-E99B-F2E2E20161F8}"/>
          </ac:spMkLst>
        </pc:spChg>
        <pc:spChg chg="add mod">
          <ac:chgData name="Ayesha Dunk" userId="ffe088ad-547e-4809-bd8e-2c9338d539ee" providerId="ADAL" clId="{207D44EA-D601-4A24-B1F4-14549CAE7EAD}" dt="2022-05-25T09:16:53.177" v="400" actId="113"/>
          <ac:spMkLst>
            <pc:docMk/>
            <pc:sldMk cId="3012262170" sldId="260"/>
            <ac:spMk id="18" creationId="{60CF09F1-B282-58AF-A5F2-4753B54BF3BD}"/>
          </ac:spMkLst>
        </pc:spChg>
        <pc:spChg chg="add mod">
          <ac:chgData name="Ayesha Dunk" userId="ffe088ad-547e-4809-bd8e-2c9338d539ee" providerId="ADAL" clId="{207D44EA-D601-4A24-B1F4-14549CAE7EAD}" dt="2022-05-25T09:17:06.520" v="406" actId="113"/>
          <ac:spMkLst>
            <pc:docMk/>
            <pc:sldMk cId="3012262170" sldId="260"/>
            <ac:spMk id="19" creationId="{40B580FA-D0D6-68A2-0497-06616F70867C}"/>
          </ac:spMkLst>
        </pc:spChg>
        <pc:spChg chg="add mod">
          <ac:chgData name="Ayesha Dunk" userId="ffe088ad-547e-4809-bd8e-2c9338d539ee" providerId="ADAL" clId="{207D44EA-D601-4A24-B1F4-14549CAE7EAD}" dt="2022-05-25T09:16:57.115" v="401" actId="113"/>
          <ac:spMkLst>
            <pc:docMk/>
            <pc:sldMk cId="3012262170" sldId="260"/>
            <ac:spMk id="20" creationId="{F3D9BBB9-DF95-8FA8-ADC4-57924E75FAF4}"/>
          </ac:spMkLst>
        </pc:spChg>
        <pc:spChg chg="add mod">
          <ac:chgData name="Ayesha Dunk" userId="ffe088ad-547e-4809-bd8e-2c9338d539ee" providerId="ADAL" clId="{207D44EA-D601-4A24-B1F4-14549CAE7EAD}" dt="2022-05-25T09:17:01.309" v="403" actId="113"/>
          <ac:spMkLst>
            <pc:docMk/>
            <pc:sldMk cId="3012262170" sldId="260"/>
            <ac:spMk id="21" creationId="{E2072F35-74A9-2145-A087-A98C7FE0243D}"/>
          </ac:spMkLst>
        </pc:spChg>
        <pc:spChg chg="add mod">
          <ac:chgData name="Ayesha Dunk" userId="ffe088ad-547e-4809-bd8e-2c9338d539ee" providerId="ADAL" clId="{207D44EA-D601-4A24-B1F4-14549CAE7EAD}" dt="2022-05-25T09:16:59.187" v="402" actId="113"/>
          <ac:spMkLst>
            <pc:docMk/>
            <pc:sldMk cId="3012262170" sldId="260"/>
            <ac:spMk id="24" creationId="{093FFC44-1EF5-C6A1-FA1D-389611E62D26}"/>
          </ac:spMkLst>
        </pc:spChg>
        <pc:spChg chg="add del mod">
          <ac:chgData name="Ayesha Dunk" userId="ffe088ad-547e-4809-bd8e-2c9338d539ee" providerId="ADAL" clId="{207D44EA-D601-4A24-B1F4-14549CAE7EAD}" dt="2022-05-25T09:17:05.260" v="405"/>
          <ac:spMkLst>
            <pc:docMk/>
            <pc:sldMk cId="3012262170" sldId="260"/>
            <ac:spMk id="25" creationId="{A7F3AFA2-7072-E100-904E-599A0E442FE1}"/>
          </ac:spMkLst>
        </pc:spChg>
        <pc:spChg chg="mod">
          <ac:chgData name="Ayesha Dunk" userId="ffe088ad-547e-4809-bd8e-2c9338d539ee" providerId="ADAL" clId="{207D44EA-D601-4A24-B1F4-14549CAE7EAD}" dt="2022-05-25T09:03:59.664" v="114" actId="20577"/>
          <ac:spMkLst>
            <pc:docMk/>
            <pc:sldMk cId="3012262170" sldId="260"/>
            <ac:spMk id="29" creationId="{6C7A3821-465F-4A90-AEB1-587636604B24}"/>
          </ac:spMkLst>
        </pc:spChg>
        <pc:picChg chg="add mod">
          <ac:chgData name="Ayesha Dunk" userId="ffe088ad-547e-4809-bd8e-2c9338d539ee" providerId="ADAL" clId="{207D44EA-D601-4A24-B1F4-14549CAE7EAD}" dt="2022-05-25T09:10:38.585" v="147" actId="1076"/>
          <ac:picMkLst>
            <pc:docMk/>
            <pc:sldMk cId="3012262170" sldId="260"/>
            <ac:picMk id="5" creationId="{6CBB343C-27CB-39BD-95DD-C932E4967ED0}"/>
          </ac:picMkLst>
        </pc:picChg>
        <pc:picChg chg="add del mod">
          <ac:chgData name="Ayesha Dunk" userId="ffe088ad-547e-4809-bd8e-2c9338d539ee" providerId="ADAL" clId="{207D44EA-D601-4A24-B1F4-14549CAE7EAD}" dt="2022-05-25T09:08:22.782" v="135" actId="478"/>
          <ac:picMkLst>
            <pc:docMk/>
            <pc:sldMk cId="3012262170" sldId="260"/>
            <ac:picMk id="7" creationId="{EAD5E160-9EEE-0F51-1C3E-83345BC39626}"/>
          </ac:picMkLst>
        </pc:picChg>
        <pc:picChg chg="add mod">
          <ac:chgData name="Ayesha Dunk" userId="ffe088ad-547e-4809-bd8e-2c9338d539ee" providerId="ADAL" clId="{207D44EA-D601-4A24-B1F4-14549CAE7EAD}" dt="2022-05-25T09:14:58.626" v="255" actId="1076"/>
          <ac:picMkLst>
            <pc:docMk/>
            <pc:sldMk cId="3012262170" sldId="260"/>
            <ac:picMk id="9" creationId="{9B35B988-36F0-D9C1-4AC3-1B9828CA9D49}"/>
          </ac:picMkLst>
        </pc:picChg>
        <pc:picChg chg="add mod">
          <ac:chgData name="Ayesha Dunk" userId="ffe088ad-547e-4809-bd8e-2c9338d539ee" providerId="ADAL" clId="{207D44EA-D601-4A24-B1F4-14549CAE7EAD}" dt="2022-05-25T09:14:47.074" v="253" actId="1076"/>
          <ac:picMkLst>
            <pc:docMk/>
            <pc:sldMk cId="3012262170" sldId="260"/>
            <ac:picMk id="11" creationId="{65CAD933-2E98-FA15-DBC4-EE91A5D79173}"/>
          </ac:picMkLst>
        </pc:picChg>
        <pc:picChg chg="add mod">
          <ac:chgData name="Ayesha Dunk" userId="ffe088ad-547e-4809-bd8e-2c9338d539ee" providerId="ADAL" clId="{207D44EA-D601-4A24-B1F4-14549CAE7EAD}" dt="2022-05-25T09:12:45.209" v="230" actId="1076"/>
          <ac:picMkLst>
            <pc:docMk/>
            <pc:sldMk cId="3012262170" sldId="260"/>
            <ac:picMk id="13" creationId="{2E1436CB-02D2-396E-3767-D8DE20C5ABFC}"/>
          </ac:picMkLst>
        </pc:picChg>
        <pc:picChg chg="add mod">
          <ac:chgData name="Ayesha Dunk" userId="ffe088ad-547e-4809-bd8e-2c9338d539ee" providerId="ADAL" clId="{207D44EA-D601-4A24-B1F4-14549CAE7EAD}" dt="2022-05-25T09:15:15.736" v="259" actId="1076"/>
          <ac:picMkLst>
            <pc:docMk/>
            <pc:sldMk cId="3012262170" sldId="260"/>
            <ac:picMk id="17" creationId="{6B8D29BE-155D-4C0D-753A-530AED9718A0}"/>
          </ac:picMkLst>
        </pc:picChg>
      </pc:sldChg>
      <pc:sldChg chg="modSp mod modNotesTx">
        <pc:chgData name="Ayesha Dunk" userId="ffe088ad-547e-4809-bd8e-2c9338d539ee" providerId="ADAL" clId="{207D44EA-D601-4A24-B1F4-14549CAE7EAD}" dt="2022-05-25T09:27:45.964" v="620" actId="20577"/>
        <pc:sldMkLst>
          <pc:docMk/>
          <pc:sldMk cId="2966927570" sldId="261"/>
        </pc:sldMkLst>
        <pc:graphicFrameChg chg="modGraphic">
          <ac:chgData name="Ayesha Dunk" userId="ffe088ad-547e-4809-bd8e-2c9338d539ee" providerId="ADAL" clId="{207D44EA-D601-4A24-B1F4-14549CAE7EAD}" dt="2022-05-25T09:03:27.117" v="102" actId="207"/>
          <ac:graphicFrameMkLst>
            <pc:docMk/>
            <pc:sldMk cId="2966927570" sldId="261"/>
            <ac:graphicFrameMk id="5" creationId="{12550BCD-0552-4BCF-3D68-CD53B26F0FA3}"/>
          </ac:graphicFrameMkLst>
        </pc:graphicFrameChg>
      </pc:sldChg>
      <pc:sldChg chg="del">
        <pc:chgData name="Ayesha Dunk" userId="ffe088ad-547e-4809-bd8e-2c9338d539ee" providerId="ADAL" clId="{207D44EA-D601-4A24-B1F4-14549CAE7EAD}" dt="2022-05-25T09:16:01.061" v="263" actId="47"/>
        <pc:sldMkLst>
          <pc:docMk/>
          <pc:sldMk cId="3538779372" sldId="262"/>
        </pc:sldMkLst>
      </pc:sldChg>
      <pc:sldChg chg="ord">
        <pc:chgData name="Ayesha Dunk" userId="ffe088ad-547e-4809-bd8e-2c9338d539ee" providerId="ADAL" clId="{207D44EA-D601-4A24-B1F4-14549CAE7EAD}" dt="2022-05-25T09:16:03.919" v="265"/>
        <pc:sldMkLst>
          <pc:docMk/>
          <pc:sldMk cId="3502213859" sldId="263"/>
        </pc:sldMkLst>
      </pc:sldChg>
      <pc:sldChg chg="ord modNotesTx">
        <pc:chgData name="Ayesha Dunk" userId="ffe088ad-547e-4809-bd8e-2c9338d539ee" providerId="ADAL" clId="{207D44EA-D601-4A24-B1F4-14549CAE7EAD}" dt="2022-05-25T09:16:43.881" v="399" actId="20577"/>
        <pc:sldMkLst>
          <pc:docMk/>
          <pc:sldMk cId="1137300624" sldId="264"/>
        </pc:sldMkLst>
      </pc:sldChg>
      <pc:sldChg chg="del">
        <pc:chgData name="Ayesha Dunk" userId="ffe088ad-547e-4809-bd8e-2c9338d539ee" providerId="ADAL" clId="{207D44EA-D601-4A24-B1F4-14549CAE7EAD}" dt="2022-05-25T09:21:40.143" v="514" actId="47"/>
        <pc:sldMkLst>
          <pc:docMk/>
          <pc:sldMk cId="3307463364" sldId="265"/>
        </pc:sldMkLst>
      </pc:sldChg>
      <pc:sldChg chg="modSp mod">
        <pc:chgData name="Ayesha Dunk" userId="ffe088ad-547e-4809-bd8e-2c9338d539ee" providerId="ADAL" clId="{207D44EA-D601-4A24-B1F4-14549CAE7EAD}" dt="2022-05-25T09:27:58.463" v="624" actId="20577"/>
        <pc:sldMkLst>
          <pc:docMk/>
          <pc:sldMk cId="3861545322" sldId="266"/>
        </pc:sldMkLst>
        <pc:graphicFrameChg chg="modGraphic">
          <ac:chgData name="Ayesha Dunk" userId="ffe088ad-547e-4809-bd8e-2c9338d539ee" providerId="ADAL" clId="{207D44EA-D601-4A24-B1F4-14549CAE7EAD}" dt="2022-05-25T09:27:58.463" v="624" actId="20577"/>
          <ac:graphicFrameMkLst>
            <pc:docMk/>
            <pc:sldMk cId="3861545322" sldId="266"/>
            <ac:graphicFrameMk id="7" creationId="{DEF415FC-F6E4-D313-53CC-7174F019C2F8}"/>
          </ac:graphicFrameMkLst>
        </pc:graphicFrameChg>
      </pc:sldChg>
      <pc:sldChg chg="addSp delSp modSp add mod">
        <pc:chgData name="Ayesha Dunk" userId="ffe088ad-547e-4809-bd8e-2c9338d539ee" providerId="ADAL" clId="{207D44EA-D601-4A24-B1F4-14549CAE7EAD}" dt="2022-05-25T12:54:39.291" v="1557" actId="20577"/>
        <pc:sldMkLst>
          <pc:docMk/>
          <pc:sldMk cId="430546482" sldId="267"/>
        </pc:sldMkLst>
        <pc:spChg chg="mod">
          <ac:chgData name="Ayesha Dunk" userId="ffe088ad-547e-4809-bd8e-2c9338d539ee" providerId="ADAL" clId="{207D44EA-D601-4A24-B1F4-14549CAE7EAD}" dt="2022-05-25T11:29:51.056" v="892" actId="20577"/>
          <ac:spMkLst>
            <pc:docMk/>
            <pc:sldMk cId="430546482" sldId="267"/>
            <ac:spMk id="4" creationId="{1907B180-AF68-750A-0DE2-61637F578BAE}"/>
          </ac:spMkLst>
        </pc:spChg>
        <pc:graphicFrameChg chg="add mod modGraphic">
          <ac:chgData name="Ayesha Dunk" userId="ffe088ad-547e-4809-bd8e-2c9338d539ee" providerId="ADAL" clId="{207D44EA-D601-4A24-B1F4-14549CAE7EAD}" dt="2022-05-25T12:54:39.291" v="1557" actId="20577"/>
          <ac:graphicFrameMkLst>
            <pc:docMk/>
            <pc:sldMk cId="430546482" sldId="267"/>
            <ac:graphicFrameMk id="2" creationId="{EE0988D9-9AEE-8674-BFD0-B3B7CF7687BF}"/>
          </ac:graphicFrameMkLst>
        </pc:graphicFrameChg>
        <pc:graphicFrameChg chg="del">
          <ac:chgData name="Ayesha Dunk" userId="ffe088ad-547e-4809-bd8e-2c9338d539ee" providerId="ADAL" clId="{207D44EA-D601-4A24-B1F4-14549CAE7EAD}" dt="2022-05-25T10:35:44.536" v="626" actId="478"/>
          <ac:graphicFrameMkLst>
            <pc:docMk/>
            <pc:sldMk cId="430546482" sldId="267"/>
            <ac:graphicFrameMk id="7" creationId="{DEF415FC-F6E4-D313-53CC-7174F019C2F8}"/>
          </ac:graphicFrameMkLst>
        </pc:graphicFrameChg>
        <pc:picChg chg="mod">
          <ac:chgData name="Ayesha Dunk" userId="ffe088ad-547e-4809-bd8e-2c9338d539ee" providerId="ADAL" clId="{207D44EA-D601-4A24-B1F4-14549CAE7EAD}" dt="2022-05-25T12:53:14.733" v="1538" actId="1076"/>
          <ac:picMkLst>
            <pc:docMk/>
            <pc:sldMk cId="430546482" sldId="267"/>
            <ac:picMk id="3" creationId="{203022DC-8A34-4241-AC8C-B6CB90EA7368}"/>
          </ac:picMkLst>
        </pc:picChg>
        <pc:picChg chg="del">
          <ac:chgData name="Ayesha Dunk" userId="ffe088ad-547e-4809-bd8e-2c9338d539ee" providerId="ADAL" clId="{207D44EA-D601-4A24-B1F4-14549CAE7EAD}" dt="2022-05-25T10:35:46.426" v="627" actId="478"/>
          <ac:picMkLst>
            <pc:docMk/>
            <pc:sldMk cId="430546482" sldId="267"/>
            <ac:picMk id="6" creationId="{9D835B6C-947D-ECC2-9AD4-CE62FB5A74BD}"/>
          </ac:picMkLst>
        </pc:picChg>
        <pc:picChg chg="del">
          <ac:chgData name="Ayesha Dunk" userId="ffe088ad-547e-4809-bd8e-2c9338d539ee" providerId="ADAL" clId="{207D44EA-D601-4A24-B1F4-14549CAE7EAD}" dt="2022-05-25T10:35:48.542" v="628" actId="478"/>
          <ac:picMkLst>
            <pc:docMk/>
            <pc:sldMk cId="430546482" sldId="267"/>
            <ac:picMk id="9" creationId="{D49B9BC7-78D1-6C7D-A418-A3FC5D395A3B}"/>
          </ac:picMkLst>
        </pc:picChg>
      </pc:sldChg>
      <pc:sldChg chg="del">
        <pc:chgData name="Ayesha Dunk" userId="ffe088ad-547e-4809-bd8e-2c9338d539ee" providerId="ADAL" clId="{207D44EA-D601-4A24-B1F4-14549CAE7EAD}" dt="2022-05-25T09:22:24.921" v="576" actId="47"/>
        <pc:sldMkLst>
          <pc:docMk/>
          <pc:sldMk cId="1446760671" sldId="267"/>
        </pc:sldMkLst>
      </pc:sldChg>
      <pc:sldChg chg="del">
        <pc:chgData name="Ayesha Dunk" userId="ffe088ad-547e-4809-bd8e-2c9338d539ee" providerId="ADAL" clId="{207D44EA-D601-4A24-B1F4-14549CAE7EAD}" dt="2022-05-25T09:22:23.706" v="575" actId="47"/>
        <pc:sldMkLst>
          <pc:docMk/>
          <pc:sldMk cId="26030297" sldId="268"/>
        </pc:sldMkLst>
      </pc:sldChg>
      <pc:sldChg chg="addSp delSp modSp add mod">
        <pc:chgData name="Ayesha Dunk" userId="ffe088ad-547e-4809-bd8e-2c9338d539ee" providerId="ADAL" clId="{207D44EA-D601-4A24-B1F4-14549CAE7EAD}" dt="2022-05-26T08:09:45.840" v="1818" actId="14100"/>
        <pc:sldMkLst>
          <pc:docMk/>
          <pc:sldMk cId="1806744935" sldId="268"/>
        </pc:sldMkLst>
        <pc:spChg chg="add mod">
          <ac:chgData name="Ayesha Dunk" userId="ffe088ad-547e-4809-bd8e-2c9338d539ee" providerId="ADAL" clId="{207D44EA-D601-4A24-B1F4-14549CAE7EAD}" dt="2022-05-26T08:08:39.350" v="1796" actId="1582"/>
          <ac:spMkLst>
            <pc:docMk/>
            <pc:sldMk cId="1806744935" sldId="268"/>
            <ac:spMk id="2" creationId="{ACB01AFD-5EFB-EF6A-E6EC-FBE1C3403AF7}"/>
          </ac:spMkLst>
        </pc:spChg>
        <pc:spChg chg="mod">
          <ac:chgData name="Ayesha Dunk" userId="ffe088ad-547e-4809-bd8e-2c9338d539ee" providerId="ADAL" clId="{207D44EA-D601-4A24-B1F4-14549CAE7EAD}" dt="2022-05-26T08:05:23.906" v="1599" actId="6549"/>
          <ac:spMkLst>
            <pc:docMk/>
            <pc:sldMk cId="1806744935" sldId="268"/>
            <ac:spMk id="4" creationId="{1907B180-AF68-750A-0DE2-61637F578BAE}"/>
          </ac:spMkLst>
        </pc:spChg>
        <pc:spChg chg="del">
          <ac:chgData name="Ayesha Dunk" userId="ffe088ad-547e-4809-bd8e-2c9338d539ee" providerId="ADAL" clId="{207D44EA-D601-4A24-B1F4-14549CAE7EAD}" dt="2022-05-26T08:04:49.366" v="1566" actId="478"/>
          <ac:spMkLst>
            <pc:docMk/>
            <pc:sldMk cId="1806744935" sldId="268"/>
            <ac:spMk id="6" creationId="{31E92D16-D671-2B22-135B-852BAF86D298}"/>
          </ac:spMkLst>
        </pc:spChg>
        <pc:spChg chg="add mod">
          <ac:chgData name="Ayesha Dunk" userId="ffe088ad-547e-4809-bd8e-2c9338d539ee" providerId="ADAL" clId="{207D44EA-D601-4A24-B1F4-14549CAE7EAD}" dt="2022-05-26T08:08:00.411" v="1789" actId="1076"/>
          <ac:spMkLst>
            <pc:docMk/>
            <pc:sldMk cId="1806744935" sldId="268"/>
            <ac:spMk id="7" creationId="{3ED58EB3-C83F-AF78-F5E6-1B01BC65DB22}"/>
          </ac:spMkLst>
        </pc:spChg>
        <pc:spChg chg="add mod">
          <ac:chgData name="Ayesha Dunk" userId="ffe088ad-547e-4809-bd8e-2c9338d539ee" providerId="ADAL" clId="{207D44EA-D601-4A24-B1F4-14549CAE7EAD}" dt="2022-05-26T08:07:14.561" v="1784" actId="1076"/>
          <ac:spMkLst>
            <pc:docMk/>
            <pc:sldMk cId="1806744935" sldId="268"/>
            <ac:spMk id="8" creationId="{DDBF5CA8-7BBF-E55F-E544-A071154EEDBD}"/>
          </ac:spMkLst>
        </pc:spChg>
        <pc:spChg chg="add mod">
          <ac:chgData name="Ayesha Dunk" userId="ffe088ad-547e-4809-bd8e-2c9338d539ee" providerId="ADAL" clId="{207D44EA-D601-4A24-B1F4-14549CAE7EAD}" dt="2022-05-26T08:07:18.889" v="1785" actId="1076"/>
          <ac:spMkLst>
            <pc:docMk/>
            <pc:sldMk cId="1806744935" sldId="268"/>
            <ac:spMk id="9" creationId="{CBAB4DA7-1C6E-10D3-6712-D64BD9123B46}"/>
          </ac:spMkLst>
        </pc:spChg>
        <pc:spChg chg="add mod">
          <ac:chgData name="Ayesha Dunk" userId="ffe088ad-547e-4809-bd8e-2c9338d539ee" providerId="ADAL" clId="{207D44EA-D601-4A24-B1F4-14549CAE7EAD}" dt="2022-05-26T08:08:12.425" v="1792" actId="1076"/>
          <ac:spMkLst>
            <pc:docMk/>
            <pc:sldMk cId="1806744935" sldId="268"/>
            <ac:spMk id="10" creationId="{71FA6710-B4D4-F55B-9D3C-D01255D7495B}"/>
          </ac:spMkLst>
        </pc:spChg>
        <pc:spChg chg="add mod">
          <ac:chgData name="Ayesha Dunk" userId="ffe088ad-547e-4809-bd8e-2c9338d539ee" providerId="ADAL" clId="{207D44EA-D601-4A24-B1F4-14549CAE7EAD}" dt="2022-05-26T08:08:10.129" v="1791" actId="1076"/>
          <ac:spMkLst>
            <pc:docMk/>
            <pc:sldMk cId="1806744935" sldId="268"/>
            <ac:spMk id="11" creationId="{447676A5-F174-48BC-9853-EF0AD794446D}"/>
          </ac:spMkLst>
        </pc:spChg>
        <pc:spChg chg="add mod">
          <ac:chgData name="Ayesha Dunk" userId="ffe088ad-547e-4809-bd8e-2c9338d539ee" providerId="ADAL" clId="{207D44EA-D601-4A24-B1F4-14549CAE7EAD}" dt="2022-05-26T08:08:04.962" v="1790" actId="1076"/>
          <ac:spMkLst>
            <pc:docMk/>
            <pc:sldMk cId="1806744935" sldId="268"/>
            <ac:spMk id="12" creationId="{60F4DAC5-0187-D796-1C71-E6CE412BC26A}"/>
          </ac:spMkLst>
        </pc:spChg>
        <pc:picChg chg="add mod">
          <ac:chgData name="Ayesha Dunk" userId="ffe088ad-547e-4809-bd8e-2c9338d539ee" providerId="ADAL" clId="{207D44EA-D601-4A24-B1F4-14549CAE7EAD}" dt="2022-05-26T08:07:45.589" v="1787" actId="1076"/>
          <ac:picMkLst>
            <pc:docMk/>
            <pc:sldMk cId="1806744935" sldId="268"/>
            <ac:picMk id="1026" creationId="{6EF118E5-B2CB-B4AD-EC11-5BA28C5E522F}"/>
          </ac:picMkLst>
        </pc:picChg>
        <pc:cxnChg chg="add mod">
          <ac:chgData name="Ayesha Dunk" userId="ffe088ad-547e-4809-bd8e-2c9338d539ee" providerId="ADAL" clId="{207D44EA-D601-4A24-B1F4-14549CAE7EAD}" dt="2022-05-26T08:08:56.475" v="1800" actId="14100"/>
          <ac:cxnSpMkLst>
            <pc:docMk/>
            <pc:sldMk cId="1806744935" sldId="268"/>
            <ac:cxnSpMk id="13" creationId="{B13C2984-31B1-7009-F139-3F2ECBEAC1DF}"/>
          </ac:cxnSpMkLst>
        </pc:cxnChg>
        <pc:cxnChg chg="add mod">
          <ac:chgData name="Ayesha Dunk" userId="ffe088ad-547e-4809-bd8e-2c9338d539ee" providerId="ADAL" clId="{207D44EA-D601-4A24-B1F4-14549CAE7EAD}" dt="2022-05-26T08:09:05.347" v="1803" actId="14100"/>
          <ac:cxnSpMkLst>
            <pc:docMk/>
            <pc:sldMk cId="1806744935" sldId="268"/>
            <ac:cxnSpMk id="18" creationId="{9BA8B9E0-F161-8894-270E-F1AA9C1E028C}"/>
          </ac:cxnSpMkLst>
        </pc:cxnChg>
        <pc:cxnChg chg="add mod">
          <ac:chgData name="Ayesha Dunk" userId="ffe088ad-547e-4809-bd8e-2c9338d539ee" providerId="ADAL" clId="{207D44EA-D601-4A24-B1F4-14549CAE7EAD}" dt="2022-05-26T08:09:19.249" v="1808" actId="14100"/>
          <ac:cxnSpMkLst>
            <pc:docMk/>
            <pc:sldMk cId="1806744935" sldId="268"/>
            <ac:cxnSpMk id="20" creationId="{3244BEFD-6E87-E9E9-46A0-88136D88E857}"/>
          </ac:cxnSpMkLst>
        </pc:cxnChg>
        <pc:cxnChg chg="add mod">
          <ac:chgData name="Ayesha Dunk" userId="ffe088ad-547e-4809-bd8e-2c9338d539ee" providerId="ADAL" clId="{207D44EA-D601-4A24-B1F4-14549CAE7EAD}" dt="2022-05-26T08:09:30.817" v="1812" actId="14100"/>
          <ac:cxnSpMkLst>
            <pc:docMk/>
            <pc:sldMk cId="1806744935" sldId="268"/>
            <ac:cxnSpMk id="24" creationId="{09A34D74-D777-4F08-5D51-95BA61424298}"/>
          </ac:cxnSpMkLst>
        </pc:cxnChg>
        <pc:cxnChg chg="add mod">
          <ac:chgData name="Ayesha Dunk" userId="ffe088ad-547e-4809-bd8e-2c9338d539ee" providerId="ADAL" clId="{207D44EA-D601-4A24-B1F4-14549CAE7EAD}" dt="2022-05-26T08:09:39.065" v="1815" actId="14100"/>
          <ac:cxnSpMkLst>
            <pc:docMk/>
            <pc:sldMk cId="1806744935" sldId="268"/>
            <ac:cxnSpMk id="28" creationId="{863C4BD9-DE40-61BC-2D6E-524C652D9857}"/>
          </ac:cxnSpMkLst>
        </pc:cxnChg>
        <pc:cxnChg chg="add mod">
          <ac:chgData name="Ayesha Dunk" userId="ffe088ad-547e-4809-bd8e-2c9338d539ee" providerId="ADAL" clId="{207D44EA-D601-4A24-B1F4-14549CAE7EAD}" dt="2022-05-26T08:09:45.840" v="1818" actId="14100"/>
          <ac:cxnSpMkLst>
            <pc:docMk/>
            <pc:sldMk cId="1806744935" sldId="268"/>
            <ac:cxnSpMk id="29" creationId="{52CF9BF3-EAC7-0461-5A03-52A7F31D956B}"/>
          </ac:cxnSpMkLst>
        </pc:cxnChg>
      </pc:sldChg>
      <pc:sldChg chg="addSp delSp modSp add mod">
        <pc:chgData name="Ayesha Dunk" userId="ffe088ad-547e-4809-bd8e-2c9338d539ee" providerId="ADAL" clId="{207D44EA-D601-4A24-B1F4-14549CAE7EAD}" dt="2022-05-26T08:59:17.767" v="2528" actId="20577"/>
        <pc:sldMkLst>
          <pc:docMk/>
          <pc:sldMk cId="2875980162" sldId="269"/>
        </pc:sldMkLst>
        <pc:spChg chg="mod">
          <ac:chgData name="Ayesha Dunk" userId="ffe088ad-547e-4809-bd8e-2c9338d539ee" providerId="ADAL" clId="{207D44EA-D601-4A24-B1F4-14549CAE7EAD}" dt="2022-05-25T12:43:20.547" v="1043" actId="20577"/>
          <ac:spMkLst>
            <pc:docMk/>
            <pc:sldMk cId="2875980162" sldId="269"/>
            <ac:spMk id="2" creationId="{1A261B34-DB32-C551-E99B-F2E2E20161F8}"/>
          </ac:spMkLst>
        </pc:spChg>
        <pc:spChg chg="del">
          <ac:chgData name="Ayesha Dunk" userId="ffe088ad-547e-4809-bd8e-2c9338d539ee" providerId="ADAL" clId="{207D44EA-D601-4A24-B1F4-14549CAE7EAD}" dt="2022-05-25T12:43:23.161" v="1044" actId="478"/>
          <ac:spMkLst>
            <pc:docMk/>
            <pc:sldMk cId="2875980162" sldId="269"/>
            <ac:spMk id="7" creationId="{977079FB-7E31-AE43-AEDA-AF0495CD7631}"/>
          </ac:spMkLst>
        </pc:spChg>
        <pc:spChg chg="add mod">
          <ac:chgData name="Ayesha Dunk" userId="ffe088ad-547e-4809-bd8e-2c9338d539ee" providerId="ADAL" clId="{207D44EA-D601-4A24-B1F4-14549CAE7EAD}" dt="2022-05-25T12:55:27.826" v="1561" actId="1076"/>
          <ac:spMkLst>
            <pc:docMk/>
            <pc:sldMk cId="2875980162" sldId="269"/>
            <ac:spMk id="20" creationId="{55984DD2-A169-497B-E2E2-55373014CC20}"/>
          </ac:spMkLst>
        </pc:spChg>
        <pc:spChg chg="add mod">
          <ac:chgData name="Ayesha Dunk" userId="ffe088ad-547e-4809-bd8e-2c9338d539ee" providerId="ADAL" clId="{207D44EA-D601-4A24-B1F4-14549CAE7EAD}" dt="2022-05-25T12:55:33.538" v="1563" actId="1076"/>
          <ac:spMkLst>
            <pc:docMk/>
            <pc:sldMk cId="2875980162" sldId="269"/>
            <ac:spMk id="22" creationId="{10D0A80B-B543-493A-7640-0C8FDA04699A}"/>
          </ac:spMkLst>
        </pc:spChg>
        <pc:spChg chg="add mod">
          <ac:chgData name="Ayesha Dunk" userId="ffe088ad-547e-4809-bd8e-2c9338d539ee" providerId="ADAL" clId="{207D44EA-D601-4A24-B1F4-14549CAE7EAD}" dt="2022-05-26T08:59:17.767" v="2528" actId="20577"/>
          <ac:spMkLst>
            <pc:docMk/>
            <pc:sldMk cId="2875980162" sldId="269"/>
            <ac:spMk id="23" creationId="{E239F82C-DB83-1CF1-0C61-C95472B68A31}"/>
          </ac:spMkLst>
        </pc:spChg>
        <pc:picChg chg="add del mod">
          <ac:chgData name="Ayesha Dunk" userId="ffe088ad-547e-4809-bd8e-2c9338d539ee" providerId="ADAL" clId="{207D44EA-D601-4A24-B1F4-14549CAE7EAD}" dt="2022-05-25T12:45:18.611" v="1056" actId="478"/>
          <ac:picMkLst>
            <pc:docMk/>
            <pc:sldMk cId="2875980162" sldId="269"/>
            <ac:picMk id="5" creationId="{1CBE25E6-49A4-EFD5-EC94-ABC4A27CDFAB}"/>
          </ac:picMkLst>
        </pc:picChg>
        <pc:picChg chg="add del mod">
          <ac:chgData name="Ayesha Dunk" userId="ffe088ad-547e-4809-bd8e-2c9338d539ee" providerId="ADAL" clId="{207D44EA-D601-4A24-B1F4-14549CAE7EAD}" dt="2022-05-25T12:45:30.548" v="1059" actId="478"/>
          <ac:picMkLst>
            <pc:docMk/>
            <pc:sldMk cId="2875980162" sldId="269"/>
            <ac:picMk id="8" creationId="{27F50F76-AB35-ED7E-2BB7-EE7712B532FD}"/>
          </ac:picMkLst>
        </pc:picChg>
        <pc:picChg chg="add del mod">
          <ac:chgData name="Ayesha Dunk" userId="ffe088ad-547e-4809-bd8e-2c9338d539ee" providerId="ADAL" clId="{207D44EA-D601-4A24-B1F4-14549CAE7EAD}" dt="2022-05-25T12:45:05.444" v="1053" actId="478"/>
          <ac:picMkLst>
            <pc:docMk/>
            <pc:sldMk cId="2875980162" sldId="269"/>
            <ac:picMk id="10" creationId="{F66BBA9F-7228-D811-151E-C6F2632350D6}"/>
          </ac:picMkLst>
        </pc:picChg>
        <pc:picChg chg="add mod">
          <ac:chgData name="Ayesha Dunk" userId="ffe088ad-547e-4809-bd8e-2c9338d539ee" providerId="ADAL" clId="{207D44EA-D601-4A24-B1F4-14549CAE7EAD}" dt="2022-05-25T12:48:46.812" v="1210" actId="1076"/>
          <ac:picMkLst>
            <pc:docMk/>
            <pc:sldMk cId="2875980162" sldId="269"/>
            <ac:picMk id="12" creationId="{A89DCE9C-5BD4-E5D5-07E1-106434F8FA56}"/>
          </ac:picMkLst>
        </pc:picChg>
        <pc:picChg chg="add mod">
          <ac:chgData name="Ayesha Dunk" userId="ffe088ad-547e-4809-bd8e-2c9338d539ee" providerId="ADAL" clId="{207D44EA-D601-4A24-B1F4-14549CAE7EAD}" dt="2022-05-25T12:55:30.730" v="1562" actId="1076"/>
          <ac:picMkLst>
            <pc:docMk/>
            <pc:sldMk cId="2875980162" sldId="269"/>
            <ac:picMk id="15" creationId="{783E7A8C-EDA0-1D58-E22D-59C613E917AF}"/>
          </ac:picMkLst>
        </pc:picChg>
        <pc:picChg chg="add mod">
          <ac:chgData name="Ayesha Dunk" userId="ffe088ad-547e-4809-bd8e-2c9338d539ee" providerId="ADAL" clId="{207D44EA-D601-4A24-B1F4-14549CAE7EAD}" dt="2022-05-25T12:55:37.218" v="1564" actId="1076"/>
          <ac:picMkLst>
            <pc:docMk/>
            <pc:sldMk cId="2875980162" sldId="269"/>
            <ac:picMk id="17" creationId="{435F933C-9B61-8D2B-72F9-02A571862D60}"/>
          </ac:picMkLst>
        </pc:picChg>
      </pc:sldChg>
      <pc:sldChg chg="delSp modSp add mod">
        <pc:chgData name="Ayesha Dunk" userId="ffe088ad-547e-4809-bd8e-2c9338d539ee" providerId="ADAL" clId="{207D44EA-D601-4A24-B1F4-14549CAE7EAD}" dt="2022-05-26T08:39:58.585" v="2485" actId="6549"/>
        <pc:sldMkLst>
          <pc:docMk/>
          <pc:sldMk cId="3437985800" sldId="270"/>
        </pc:sldMkLst>
        <pc:spChg chg="mod">
          <ac:chgData name="Ayesha Dunk" userId="ffe088ad-547e-4809-bd8e-2c9338d539ee" providerId="ADAL" clId="{207D44EA-D601-4A24-B1F4-14549CAE7EAD}" dt="2022-05-26T08:39:58.585" v="2485" actId="6549"/>
          <ac:spMkLst>
            <pc:docMk/>
            <pc:sldMk cId="3437985800" sldId="270"/>
            <ac:spMk id="4" creationId="{1907B180-AF68-750A-0DE2-61637F578BAE}"/>
          </ac:spMkLst>
        </pc:spChg>
        <pc:spChg chg="del">
          <ac:chgData name="Ayesha Dunk" userId="ffe088ad-547e-4809-bd8e-2c9338d539ee" providerId="ADAL" clId="{207D44EA-D601-4A24-B1F4-14549CAE7EAD}" dt="2022-05-26T08:11:47.435" v="1820" actId="478"/>
          <ac:spMkLst>
            <pc:docMk/>
            <pc:sldMk cId="3437985800" sldId="270"/>
            <ac:spMk id="6" creationId="{31E92D16-D671-2B22-135B-852BAF86D298}"/>
          </ac:spMkLst>
        </pc:spChg>
      </pc:sldChg>
      <pc:sldChg chg="delSp modSp add mod">
        <pc:chgData name="Ayesha Dunk" userId="ffe088ad-547e-4809-bd8e-2c9338d539ee" providerId="ADAL" clId="{207D44EA-D601-4A24-B1F4-14549CAE7EAD}" dt="2022-05-26T08:19:15.848" v="1923"/>
        <pc:sldMkLst>
          <pc:docMk/>
          <pc:sldMk cId="3687366394" sldId="271"/>
        </pc:sldMkLst>
        <pc:spChg chg="del mod">
          <ac:chgData name="Ayesha Dunk" userId="ffe088ad-547e-4809-bd8e-2c9338d539ee" providerId="ADAL" clId="{207D44EA-D601-4A24-B1F4-14549CAE7EAD}" dt="2022-05-26T08:19:15.848" v="1923"/>
          <ac:spMkLst>
            <pc:docMk/>
            <pc:sldMk cId="3687366394" sldId="271"/>
            <ac:spMk id="4" creationId="{1907B180-AF68-750A-0DE2-61637F578BAE}"/>
          </ac:spMkLst>
        </pc:spChg>
        <pc:spChg chg="mod">
          <ac:chgData name="Ayesha Dunk" userId="ffe088ad-547e-4809-bd8e-2c9338d539ee" providerId="ADAL" clId="{207D44EA-D601-4A24-B1F4-14549CAE7EAD}" dt="2022-05-26T08:19:15.148" v="1921" actId="20577"/>
          <ac:spMkLst>
            <pc:docMk/>
            <pc:sldMk cId="3687366394" sldId="271"/>
            <ac:spMk id="6" creationId="{31E92D16-D671-2B22-135B-852BAF86D298}"/>
          </ac:spMkLst>
        </pc:spChg>
      </pc:sldChg>
      <pc:sldChg chg="new del">
        <pc:chgData name="Ayesha Dunk" userId="ffe088ad-547e-4809-bd8e-2c9338d539ee" providerId="ADAL" clId="{207D44EA-D601-4A24-B1F4-14549CAE7EAD}" dt="2022-05-26T08:29:48.973" v="2481" actId="47"/>
        <pc:sldMkLst>
          <pc:docMk/>
          <pc:sldMk cId="134875349" sldId="272"/>
        </pc:sldMkLst>
      </pc:sldChg>
    </pc:docChg>
  </pc:docChgLst>
  <pc:docChgLst>
    <pc:chgData name="Malvika Sharan" userId="S::msharan@turing.ac.uk::69c40e47-ff40-4514-b913-a86979e22a59" providerId="AD" clId="Web-{0BC00DA2-0F53-4FFC-3A90-73E46F7D5200}"/>
    <pc:docChg chg="modSld">
      <pc:chgData name="Malvika Sharan" userId="S::msharan@turing.ac.uk::69c40e47-ff40-4514-b913-a86979e22a59" providerId="AD" clId="Web-{0BC00DA2-0F53-4FFC-3A90-73E46F7D5200}" dt="2022-05-26T03:26:58.934" v="78" actId="20577"/>
      <pc:docMkLst>
        <pc:docMk/>
      </pc:docMkLst>
      <pc:sldChg chg="addSp modSp">
        <pc:chgData name="Malvika Sharan" userId="S::msharan@turing.ac.uk::69c40e47-ff40-4514-b913-a86979e22a59" providerId="AD" clId="Web-{0BC00DA2-0F53-4FFC-3A90-73E46F7D5200}" dt="2022-05-26T03:20:39.300" v="11" actId="1076"/>
        <pc:sldMkLst>
          <pc:docMk/>
          <pc:sldMk cId="1137300624" sldId="264"/>
        </pc:sldMkLst>
        <pc:spChg chg="add mod">
          <ac:chgData name="Malvika Sharan" userId="S::msharan@turing.ac.uk::69c40e47-ff40-4514-b913-a86979e22a59" providerId="AD" clId="Web-{0BC00DA2-0F53-4FFC-3A90-73E46F7D5200}" dt="2022-05-26T03:20:39.300" v="11" actId="1076"/>
          <ac:spMkLst>
            <pc:docMk/>
            <pc:sldMk cId="1137300624" sldId="264"/>
            <ac:spMk id="2" creationId="{BD03C03D-A2A2-AA5D-5E74-9369F93B72B7}"/>
          </ac:spMkLst>
        </pc:spChg>
      </pc:sldChg>
      <pc:sldChg chg="addSp modSp">
        <pc:chgData name="Malvika Sharan" userId="S::msharan@turing.ac.uk::69c40e47-ff40-4514-b913-a86979e22a59" providerId="AD" clId="Web-{0BC00DA2-0F53-4FFC-3A90-73E46F7D5200}" dt="2022-05-26T03:26:58.934" v="78" actId="20577"/>
        <pc:sldMkLst>
          <pc:docMk/>
          <pc:sldMk cId="1806744935" sldId="268"/>
        </pc:sldMkLst>
        <pc:spChg chg="mod">
          <ac:chgData name="Malvika Sharan" userId="S::msharan@turing.ac.uk::69c40e47-ff40-4514-b913-a86979e22a59" providerId="AD" clId="Web-{0BC00DA2-0F53-4FFC-3A90-73E46F7D5200}" dt="2022-05-26T03:26:58.934" v="78" actId="20577"/>
          <ac:spMkLst>
            <pc:docMk/>
            <pc:sldMk cId="1806744935" sldId="268"/>
            <ac:spMk id="4" creationId="{1907B180-AF68-750A-0DE2-61637F578BAE}"/>
          </ac:spMkLst>
        </pc:spChg>
        <pc:spChg chg="add mod">
          <ac:chgData name="Malvika Sharan" userId="S::msharan@turing.ac.uk::69c40e47-ff40-4514-b913-a86979e22a59" providerId="AD" clId="Web-{0BC00DA2-0F53-4FFC-3A90-73E46F7D5200}" dt="2022-05-26T03:26:50.043" v="73" actId="20577"/>
          <ac:spMkLst>
            <pc:docMk/>
            <pc:sldMk cId="1806744935" sldId="268"/>
            <ac:spMk id="6" creationId="{31E92D16-D671-2B22-135B-852BAF86D298}"/>
          </ac:spMkLst>
        </pc:spChg>
      </pc:sldChg>
    </pc:docChg>
  </pc:docChgLst>
  <pc:docChgLst>
    <pc:chgData name="Ayesha Dunk" userId="S::adunk@turing.ac.uk::ffe088ad-547e-4809-bd8e-2c9338d539ee" providerId="AD" clId="Web-{6BC5553D-192D-B334-C756-021403DB9455}"/>
    <pc:docChg chg="addSld delSld modSld">
      <pc:chgData name="Ayesha Dunk" userId="S::adunk@turing.ac.uk::ffe088ad-547e-4809-bd8e-2c9338d539ee" providerId="AD" clId="Web-{6BC5553D-192D-B334-C756-021403DB9455}" dt="2022-05-27T14:01:38.945" v="528"/>
      <pc:docMkLst>
        <pc:docMk/>
      </pc:docMkLst>
      <pc:sldChg chg="modSp">
        <pc:chgData name="Ayesha Dunk" userId="S::adunk@turing.ac.uk::ffe088ad-547e-4809-bd8e-2c9338d539ee" providerId="AD" clId="Web-{6BC5553D-192D-B334-C756-021403DB9455}" dt="2022-05-27T09:23:55.032" v="14" actId="20577"/>
        <pc:sldMkLst>
          <pc:docMk/>
          <pc:sldMk cId="1879412007" sldId="257"/>
        </pc:sldMkLst>
        <pc:spChg chg="mod">
          <ac:chgData name="Ayesha Dunk" userId="S::adunk@turing.ac.uk::ffe088ad-547e-4809-bd8e-2c9338d539ee" providerId="AD" clId="Web-{6BC5553D-192D-B334-C756-021403DB9455}" dt="2022-05-27T09:23:55.032" v="14" actId="20577"/>
          <ac:spMkLst>
            <pc:docMk/>
            <pc:sldMk cId="1879412007" sldId="257"/>
            <ac:spMk id="3" creationId="{34BAD3B4-EB48-3602-DFA8-F8A46BE30D3C}"/>
          </ac:spMkLst>
        </pc:spChg>
      </pc:sldChg>
      <pc:sldChg chg="modSp">
        <pc:chgData name="Ayesha Dunk" userId="S::adunk@turing.ac.uk::ffe088ad-547e-4809-bd8e-2c9338d539ee" providerId="AD" clId="Web-{6BC5553D-192D-B334-C756-021403DB9455}" dt="2022-05-27T09:58:22.347" v="265" actId="20577"/>
        <pc:sldMkLst>
          <pc:docMk/>
          <pc:sldMk cId="3657484223" sldId="259"/>
        </pc:sldMkLst>
        <pc:spChg chg="mod">
          <ac:chgData name="Ayesha Dunk" userId="S::adunk@turing.ac.uk::ffe088ad-547e-4809-bd8e-2c9338d539ee" providerId="AD" clId="Web-{6BC5553D-192D-B334-C756-021403DB9455}" dt="2022-05-27T09:58:22.347" v="265" actId="20577"/>
          <ac:spMkLst>
            <pc:docMk/>
            <pc:sldMk cId="3657484223" sldId="259"/>
            <ac:spMk id="7" creationId="{977079FB-7E31-AE43-AEDA-AF0495CD7631}"/>
          </ac:spMkLst>
        </pc:spChg>
      </pc:sldChg>
      <pc:sldChg chg="del">
        <pc:chgData name="Ayesha Dunk" userId="S::adunk@turing.ac.uk::ffe088ad-547e-4809-bd8e-2c9338d539ee" providerId="AD" clId="Web-{6BC5553D-192D-B334-C756-021403DB9455}" dt="2022-05-27T09:24:31.095" v="20"/>
        <pc:sldMkLst>
          <pc:docMk/>
          <pc:sldMk cId="2966927570" sldId="261"/>
        </pc:sldMkLst>
      </pc:sldChg>
      <pc:sldChg chg="modSp">
        <pc:chgData name="Ayesha Dunk" userId="S::adunk@turing.ac.uk::ffe088ad-547e-4809-bd8e-2c9338d539ee" providerId="AD" clId="Web-{6BC5553D-192D-B334-C756-021403DB9455}" dt="2022-05-27T13:56:57.611" v="515" actId="1076"/>
        <pc:sldMkLst>
          <pc:docMk/>
          <pc:sldMk cId="430546482" sldId="267"/>
        </pc:sldMkLst>
        <pc:graphicFrameChg chg="mod modGraphic">
          <ac:chgData name="Ayesha Dunk" userId="S::adunk@turing.ac.uk::ffe088ad-547e-4809-bd8e-2c9338d539ee" providerId="AD" clId="Web-{6BC5553D-192D-B334-C756-021403DB9455}" dt="2022-05-27T13:56:57.611" v="515" actId="1076"/>
          <ac:graphicFrameMkLst>
            <pc:docMk/>
            <pc:sldMk cId="430546482" sldId="267"/>
            <ac:graphicFrameMk id="2" creationId="{EE0988D9-9AEE-8674-BFD0-B3B7CF7687BF}"/>
          </ac:graphicFrameMkLst>
        </pc:graphicFrameChg>
      </pc:sldChg>
      <pc:sldChg chg="del">
        <pc:chgData name="Ayesha Dunk" userId="S::adunk@turing.ac.uk::ffe088ad-547e-4809-bd8e-2c9338d539ee" providerId="AD" clId="Web-{6BC5553D-192D-B334-C756-021403DB9455}" dt="2022-05-27T09:42:46.731" v="163"/>
        <pc:sldMkLst>
          <pc:docMk/>
          <pc:sldMk cId="1806744935" sldId="268"/>
        </pc:sldMkLst>
      </pc:sldChg>
      <pc:sldChg chg="addSp delSp modSp">
        <pc:chgData name="Ayesha Dunk" userId="S::adunk@turing.ac.uk::ffe088ad-547e-4809-bd8e-2c9338d539ee" providerId="AD" clId="Web-{6BC5553D-192D-B334-C756-021403DB9455}" dt="2022-05-27T09:56:52.830" v="237" actId="1076"/>
        <pc:sldMkLst>
          <pc:docMk/>
          <pc:sldMk cId="2875980162" sldId="269"/>
        </pc:sldMkLst>
        <pc:spChg chg="add mod">
          <ac:chgData name="Ayesha Dunk" userId="S::adunk@turing.ac.uk::ffe088ad-547e-4809-bd8e-2c9338d539ee" providerId="AD" clId="Web-{6BC5553D-192D-B334-C756-021403DB9455}" dt="2022-05-27T09:56:39.986" v="232" actId="20577"/>
          <ac:spMkLst>
            <pc:docMk/>
            <pc:sldMk cId="2875980162" sldId="269"/>
            <ac:spMk id="13" creationId="{B5B7487B-17C8-832D-8527-D8C72C9B5C26}"/>
          </ac:spMkLst>
        </pc:spChg>
        <pc:spChg chg="mod">
          <ac:chgData name="Ayesha Dunk" userId="S::adunk@turing.ac.uk::ffe088ad-547e-4809-bd8e-2c9338d539ee" providerId="AD" clId="Web-{6BC5553D-192D-B334-C756-021403DB9455}" dt="2022-05-27T09:56:52.830" v="237" actId="1076"/>
          <ac:spMkLst>
            <pc:docMk/>
            <pc:sldMk cId="2875980162" sldId="269"/>
            <ac:spMk id="20" creationId="{55984DD2-A169-497B-E2E2-55373014CC20}"/>
          </ac:spMkLst>
        </pc:spChg>
        <pc:spChg chg="mod">
          <ac:chgData name="Ayesha Dunk" userId="S::adunk@turing.ac.uk::ffe088ad-547e-4809-bd8e-2c9338d539ee" providerId="AD" clId="Web-{6BC5553D-192D-B334-C756-021403DB9455}" dt="2022-05-27T09:56:50.923" v="236" actId="1076"/>
          <ac:spMkLst>
            <pc:docMk/>
            <pc:sldMk cId="2875980162" sldId="269"/>
            <ac:spMk id="22" creationId="{10D0A80B-B543-493A-7640-0C8FDA04699A}"/>
          </ac:spMkLst>
        </pc:spChg>
        <pc:spChg chg="mod">
          <ac:chgData name="Ayesha Dunk" userId="S::adunk@turing.ac.uk::ffe088ad-547e-4809-bd8e-2c9338d539ee" providerId="AD" clId="Web-{6BC5553D-192D-B334-C756-021403DB9455}" dt="2022-05-27T09:56:48.361" v="235" actId="1076"/>
          <ac:spMkLst>
            <pc:docMk/>
            <pc:sldMk cId="2875980162" sldId="269"/>
            <ac:spMk id="23" creationId="{E239F82C-DB83-1CF1-0C61-C95472B68A31}"/>
          </ac:spMkLst>
        </pc:spChg>
        <pc:picChg chg="add mod">
          <ac:chgData name="Ayesha Dunk" userId="S::adunk@turing.ac.uk::ffe088ad-547e-4809-bd8e-2c9338d539ee" providerId="AD" clId="Web-{6BC5553D-192D-B334-C756-021403DB9455}" dt="2022-05-27T09:56:42.392" v="233" actId="1076"/>
          <ac:picMkLst>
            <pc:docMk/>
            <pc:sldMk cId="2875980162" sldId="269"/>
            <ac:picMk id="4" creationId="{4F8C22BB-7304-ECA9-3EB3-2EE43074212E}"/>
          </ac:picMkLst>
        </pc:picChg>
        <pc:picChg chg="add mod">
          <ac:chgData name="Ayesha Dunk" userId="S::adunk@turing.ac.uk::ffe088ad-547e-4809-bd8e-2c9338d539ee" providerId="AD" clId="Web-{6BC5553D-192D-B334-C756-021403DB9455}" dt="2022-05-27T09:47:12.003" v="202" actId="1076"/>
          <ac:picMkLst>
            <pc:docMk/>
            <pc:sldMk cId="2875980162" sldId="269"/>
            <ac:picMk id="5" creationId="{EBC2635D-705E-1E96-7931-56373AA1058E}"/>
          </ac:picMkLst>
        </pc:picChg>
        <pc:picChg chg="add mod">
          <ac:chgData name="Ayesha Dunk" userId="S::adunk@turing.ac.uk::ffe088ad-547e-4809-bd8e-2c9338d539ee" providerId="AD" clId="Web-{6BC5553D-192D-B334-C756-021403DB9455}" dt="2022-05-27T09:47:42.598" v="204" actId="1076"/>
          <ac:picMkLst>
            <pc:docMk/>
            <pc:sldMk cId="2875980162" sldId="269"/>
            <ac:picMk id="6" creationId="{721A8066-DD0E-FFDC-85CC-4A53D623D918}"/>
          </ac:picMkLst>
        </pc:picChg>
        <pc:picChg chg="add del mod">
          <ac:chgData name="Ayesha Dunk" userId="S::adunk@turing.ac.uk::ffe088ad-547e-4809-bd8e-2c9338d539ee" providerId="AD" clId="Web-{6BC5553D-192D-B334-C756-021403DB9455}" dt="2022-05-27T09:49:51.679" v="210"/>
          <ac:picMkLst>
            <pc:docMk/>
            <pc:sldMk cId="2875980162" sldId="269"/>
            <ac:picMk id="7" creationId="{E2997CB8-A447-0832-60B3-57FFEA059754}"/>
          </ac:picMkLst>
        </pc:picChg>
        <pc:picChg chg="add mod">
          <ac:chgData name="Ayesha Dunk" userId="S::adunk@turing.ac.uk::ffe088ad-547e-4809-bd8e-2c9338d539ee" providerId="AD" clId="Web-{6BC5553D-192D-B334-C756-021403DB9455}" dt="2022-05-27T09:56:44.361" v="234" actId="1076"/>
          <ac:picMkLst>
            <pc:docMk/>
            <pc:sldMk cId="2875980162" sldId="269"/>
            <ac:picMk id="8" creationId="{C424DBE0-8F74-8BA5-5A92-AF70019D04C0}"/>
          </ac:picMkLst>
        </pc:picChg>
        <pc:picChg chg="del">
          <ac:chgData name="Ayesha Dunk" userId="S::adunk@turing.ac.uk::ffe088ad-547e-4809-bd8e-2c9338d539ee" providerId="AD" clId="Web-{6BC5553D-192D-B334-C756-021403DB9455}" dt="2022-05-27T09:24:17.923" v="19"/>
          <ac:picMkLst>
            <pc:docMk/>
            <pc:sldMk cId="2875980162" sldId="269"/>
            <ac:picMk id="12" creationId="{A89DCE9C-5BD4-E5D5-07E1-106434F8FA56}"/>
          </ac:picMkLst>
        </pc:picChg>
        <pc:picChg chg="del">
          <ac:chgData name="Ayesha Dunk" userId="S::adunk@turing.ac.uk::ffe088ad-547e-4809-bd8e-2c9338d539ee" providerId="AD" clId="Web-{6BC5553D-192D-B334-C756-021403DB9455}" dt="2022-05-27T09:46:18.393" v="198"/>
          <ac:picMkLst>
            <pc:docMk/>
            <pc:sldMk cId="2875980162" sldId="269"/>
            <ac:picMk id="15" creationId="{783E7A8C-EDA0-1D58-E22D-59C613E917AF}"/>
          </ac:picMkLst>
        </pc:picChg>
        <pc:picChg chg="del">
          <ac:chgData name="Ayesha Dunk" userId="S::adunk@turing.ac.uk::ffe088ad-547e-4809-bd8e-2c9338d539ee" providerId="AD" clId="Web-{6BC5553D-192D-B334-C756-021403DB9455}" dt="2022-05-27T09:24:16.486" v="18"/>
          <ac:picMkLst>
            <pc:docMk/>
            <pc:sldMk cId="2875980162" sldId="269"/>
            <ac:picMk id="17" creationId="{435F933C-9B61-8D2B-72F9-02A571862D60}"/>
          </ac:picMkLst>
        </pc:picChg>
      </pc:sldChg>
      <pc:sldChg chg="modSp">
        <pc:chgData name="Ayesha Dunk" userId="S::adunk@turing.ac.uk::ffe088ad-547e-4809-bd8e-2c9338d539ee" providerId="AD" clId="Web-{6BC5553D-192D-B334-C756-021403DB9455}" dt="2022-05-27T13:57:07.408" v="516" actId="20577"/>
        <pc:sldMkLst>
          <pc:docMk/>
          <pc:sldMk cId="3437985800" sldId="270"/>
        </pc:sldMkLst>
        <pc:spChg chg="mod">
          <ac:chgData name="Ayesha Dunk" userId="S::adunk@turing.ac.uk::ffe088ad-547e-4809-bd8e-2c9338d539ee" providerId="AD" clId="Web-{6BC5553D-192D-B334-C756-021403DB9455}" dt="2022-05-27T13:57:07.408" v="516" actId="20577"/>
          <ac:spMkLst>
            <pc:docMk/>
            <pc:sldMk cId="3437985800" sldId="270"/>
            <ac:spMk id="4" creationId="{1907B180-AF68-750A-0DE2-61637F578BAE}"/>
          </ac:spMkLst>
        </pc:spChg>
      </pc:sldChg>
      <pc:sldChg chg="del">
        <pc:chgData name="Ayesha Dunk" userId="S::adunk@turing.ac.uk::ffe088ad-547e-4809-bd8e-2c9338d539ee" providerId="AD" clId="Web-{6BC5553D-192D-B334-C756-021403DB9455}" dt="2022-05-27T14:01:38.945" v="528"/>
        <pc:sldMkLst>
          <pc:docMk/>
          <pc:sldMk cId="3687366394" sldId="271"/>
        </pc:sldMkLst>
      </pc:sldChg>
      <pc:sldChg chg="modSp add replId">
        <pc:chgData name="Ayesha Dunk" userId="S::adunk@turing.ac.uk::ffe088ad-547e-4809-bd8e-2c9338d539ee" providerId="AD" clId="Web-{6BC5553D-192D-B334-C756-021403DB9455}" dt="2022-05-27T13:57:24.533" v="527" actId="20577"/>
        <pc:sldMkLst>
          <pc:docMk/>
          <pc:sldMk cId="1202145168" sldId="272"/>
        </pc:sldMkLst>
        <pc:spChg chg="mod">
          <ac:chgData name="Ayesha Dunk" userId="S::adunk@turing.ac.uk::ffe088ad-547e-4809-bd8e-2c9338d539ee" providerId="AD" clId="Web-{6BC5553D-192D-B334-C756-021403DB9455}" dt="2022-05-27T13:57:24.533" v="527" actId="20577"/>
          <ac:spMkLst>
            <pc:docMk/>
            <pc:sldMk cId="1202145168" sldId="272"/>
            <ac:spMk id="4" creationId="{1907B180-AF68-750A-0DE2-61637F578BAE}"/>
          </ac:spMkLst>
        </pc:spChg>
      </pc:sldChg>
    </pc:docChg>
  </pc:docChgLst>
  <pc:docChgLst>
    <pc:chgData name="Ayesha Dunk" userId="ffe088ad-547e-4809-bd8e-2c9338d539ee" providerId="ADAL" clId="{D5DFF98B-A488-49E9-95EB-D1B6FADE796C}"/>
    <pc:docChg chg="delSld modSld sldOrd">
      <pc:chgData name="Ayesha Dunk" userId="ffe088ad-547e-4809-bd8e-2c9338d539ee" providerId="ADAL" clId="{D5DFF98B-A488-49E9-95EB-D1B6FADE796C}" dt="2022-05-31T09:00:05.579" v="148" actId="20577"/>
      <pc:docMkLst>
        <pc:docMk/>
      </pc:docMkLst>
      <pc:sldChg chg="modSp mod ord">
        <pc:chgData name="Ayesha Dunk" userId="ffe088ad-547e-4809-bd8e-2c9338d539ee" providerId="ADAL" clId="{D5DFF98B-A488-49E9-95EB-D1B6FADE796C}" dt="2022-05-31T08:59:05.282" v="146" actId="20577"/>
        <pc:sldMkLst>
          <pc:docMk/>
          <pc:sldMk cId="1879412007" sldId="257"/>
        </pc:sldMkLst>
        <pc:spChg chg="mod">
          <ac:chgData name="Ayesha Dunk" userId="ffe088ad-547e-4809-bd8e-2c9338d539ee" providerId="ADAL" clId="{D5DFF98B-A488-49E9-95EB-D1B6FADE796C}" dt="2022-05-31T08:59:05.282" v="146" actId="20577"/>
          <ac:spMkLst>
            <pc:docMk/>
            <pc:sldMk cId="1879412007" sldId="257"/>
            <ac:spMk id="11" creationId="{DFCA902F-DAB7-49BD-8126-7262870C2A50}"/>
          </ac:spMkLst>
        </pc:spChg>
      </pc:sldChg>
      <pc:sldChg chg="modSp mod">
        <pc:chgData name="Ayesha Dunk" userId="ffe088ad-547e-4809-bd8e-2c9338d539ee" providerId="ADAL" clId="{D5DFF98B-A488-49E9-95EB-D1B6FADE796C}" dt="2022-05-31T09:00:05.579" v="148" actId="20577"/>
        <pc:sldMkLst>
          <pc:docMk/>
          <pc:sldMk cId="3657484223" sldId="259"/>
        </pc:sldMkLst>
        <pc:spChg chg="mod">
          <ac:chgData name="Ayesha Dunk" userId="ffe088ad-547e-4809-bd8e-2c9338d539ee" providerId="ADAL" clId="{D5DFF98B-A488-49E9-95EB-D1B6FADE796C}" dt="2022-05-31T09:00:05.579" v="148" actId="20577"/>
          <ac:spMkLst>
            <pc:docMk/>
            <pc:sldMk cId="3657484223" sldId="259"/>
            <ac:spMk id="7" creationId="{977079FB-7E31-AE43-AEDA-AF0495CD7631}"/>
          </ac:spMkLst>
        </pc:spChg>
      </pc:sldChg>
      <pc:sldChg chg="del">
        <pc:chgData name="Ayesha Dunk" userId="ffe088ad-547e-4809-bd8e-2c9338d539ee" providerId="ADAL" clId="{D5DFF98B-A488-49E9-95EB-D1B6FADE796C}" dt="2022-05-31T08:17:20.611" v="47" actId="47"/>
        <pc:sldMkLst>
          <pc:docMk/>
          <pc:sldMk cId="1137300624" sldId="264"/>
        </pc:sldMkLst>
      </pc:sldChg>
      <pc:sldChg chg="del">
        <pc:chgData name="Ayesha Dunk" userId="ffe088ad-547e-4809-bd8e-2c9338d539ee" providerId="ADAL" clId="{D5DFF98B-A488-49E9-95EB-D1B6FADE796C}" dt="2022-05-31T08:17:22.350" v="48" actId="47"/>
        <pc:sldMkLst>
          <pc:docMk/>
          <pc:sldMk cId="3861545322" sldId="266"/>
        </pc:sldMkLst>
      </pc:sldChg>
      <pc:sldChg chg="modSp mod">
        <pc:chgData name="Ayesha Dunk" userId="ffe088ad-547e-4809-bd8e-2c9338d539ee" providerId="ADAL" clId="{D5DFF98B-A488-49E9-95EB-D1B6FADE796C}" dt="2022-05-31T08:25:23.855" v="126" actId="20577"/>
        <pc:sldMkLst>
          <pc:docMk/>
          <pc:sldMk cId="430546482" sldId="267"/>
        </pc:sldMkLst>
        <pc:graphicFrameChg chg="modGraphic">
          <ac:chgData name="Ayesha Dunk" userId="ffe088ad-547e-4809-bd8e-2c9338d539ee" providerId="ADAL" clId="{D5DFF98B-A488-49E9-95EB-D1B6FADE796C}" dt="2022-05-31T08:25:23.855" v="126" actId="20577"/>
          <ac:graphicFrameMkLst>
            <pc:docMk/>
            <pc:sldMk cId="430546482" sldId="267"/>
            <ac:graphicFrameMk id="2" creationId="{EE0988D9-9AEE-8674-BFD0-B3B7CF7687BF}"/>
          </ac:graphicFrameMkLst>
        </pc:graphicFrameChg>
      </pc:sldChg>
      <pc:sldChg chg="modSp mod ord">
        <pc:chgData name="Ayesha Dunk" userId="ffe088ad-547e-4809-bd8e-2c9338d539ee" providerId="ADAL" clId="{D5DFF98B-A488-49E9-95EB-D1B6FADE796C}" dt="2022-05-31T08:30:01.225" v="128"/>
        <pc:sldMkLst>
          <pc:docMk/>
          <pc:sldMk cId="2875980162" sldId="269"/>
        </pc:sldMkLst>
        <pc:spChg chg="mod">
          <ac:chgData name="Ayesha Dunk" userId="ffe088ad-547e-4809-bd8e-2c9338d539ee" providerId="ADAL" clId="{D5DFF98B-A488-49E9-95EB-D1B6FADE796C}" dt="2022-05-31T08:22:17.316" v="100" actId="20577"/>
          <ac:spMkLst>
            <pc:docMk/>
            <pc:sldMk cId="2875980162" sldId="269"/>
            <ac:spMk id="22" creationId="{10D0A80B-B543-493A-7640-0C8FDA04699A}"/>
          </ac:spMkLst>
        </pc:spChg>
        <pc:spChg chg="mod">
          <ac:chgData name="Ayesha Dunk" userId="ffe088ad-547e-4809-bd8e-2c9338d539ee" providerId="ADAL" clId="{D5DFF98B-A488-49E9-95EB-D1B6FADE796C}" dt="2022-05-31T08:24:44.555" v="124" actId="1076"/>
          <ac:spMkLst>
            <pc:docMk/>
            <pc:sldMk cId="2875980162" sldId="269"/>
            <ac:spMk id="23" creationId="{E239F82C-DB83-1CF1-0C61-C95472B68A31}"/>
          </ac:spMkLst>
        </pc:spChg>
      </pc:sldChg>
      <pc:sldChg chg="modSp mod ord">
        <pc:chgData name="Ayesha Dunk" userId="ffe088ad-547e-4809-bd8e-2c9338d539ee" providerId="ADAL" clId="{D5DFF98B-A488-49E9-95EB-D1B6FADE796C}" dt="2022-05-31T08:30:28.035" v="140"/>
        <pc:sldMkLst>
          <pc:docMk/>
          <pc:sldMk cId="3437985800" sldId="270"/>
        </pc:sldMkLst>
        <pc:spChg chg="mod">
          <ac:chgData name="Ayesha Dunk" userId="ffe088ad-547e-4809-bd8e-2c9338d539ee" providerId="ADAL" clId="{D5DFF98B-A488-49E9-95EB-D1B6FADE796C}" dt="2022-05-31T08:30:23.128" v="138" actId="20577"/>
          <ac:spMkLst>
            <pc:docMk/>
            <pc:sldMk cId="3437985800" sldId="270"/>
            <ac:spMk id="4" creationId="{1907B180-AF68-750A-0DE2-61637F578BA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642F9CCF-82C0-4463-A2C0-9A837BCA7022}" type="datetimeFigureOut">
              <a:t>5/31/2022</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C8AECAD8-1B8D-4C47-B6F5-9127BF4793F5}" type="slidenum">
              <a:t>‹#›</a:t>
            </a:fld>
            <a:endParaRPr lang="en-US"/>
          </a:p>
        </p:txBody>
      </p:sp>
    </p:spTree>
    <p:extLst>
      <p:ext uri="{BB962C8B-B14F-4D97-AF65-F5344CB8AC3E}">
        <p14:creationId xmlns:p14="http://schemas.microsoft.com/office/powerpoint/2010/main" val="3508442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1</a:t>
            </a:fld>
            <a:endParaRPr lang="en-GB" altLang="en-US"/>
          </a:p>
        </p:txBody>
      </p:sp>
    </p:spTree>
    <p:extLst>
      <p:ext uri="{BB962C8B-B14F-4D97-AF65-F5344CB8AC3E}">
        <p14:creationId xmlns:p14="http://schemas.microsoft.com/office/powerpoint/2010/main" val="1877837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a:pPr>
                <a:defRPr/>
              </a:pPr>
              <a:t>2</a:t>
            </a:fld>
            <a:endParaRPr lang="en-GB" altLang="en-US"/>
          </a:p>
        </p:txBody>
      </p:sp>
    </p:spTree>
    <p:extLst>
      <p:ext uri="{BB962C8B-B14F-4D97-AF65-F5344CB8AC3E}">
        <p14:creationId xmlns:p14="http://schemas.microsoft.com/office/powerpoint/2010/main" val="198848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None/>
            </a:pPr>
            <a:endParaRPr lang="en-US" b="0" i="0" u="none" strike="noStrike" dirty="0">
              <a:solidFill>
                <a:srgbClr val="000000"/>
              </a:solidFill>
              <a:effectLst/>
              <a:latin typeface="Calibri" panose="020F0502020204030204" pitchFamily="34" charset="0"/>
            </a:endParaRPr>
          </a:p>
          <a:p>
            <a:pPr algn="l" rtl="0" fontAlgn="base">
              <a:buFont typeface="Arial" panose="020B0604020202020204" pitchFamily="34" charset="0"/>
              <a:buNone/>
            </a:pPr>
            <a:r>
              <a:rPr lang="en-US" b="0" i="0" u="none" strike="noStrike" dirty="0">
                <a:solidFill>
                  <a:srgbClr val="000000"/>
                </a:solidFill>
                <a:effectLst/>
                <a:latin typeface="Calibri" panose="020F0502020204030204" pitchFamily="34" charset="0"/>
              </a:rPr>
              <a:t>1.</a:t>
            </a:r>
          </a:p>
          <a:p>
            <a:pPr algn="l" rtl="0" fontAlgn="base">
              <a:buFont typeface="Arial" panose="020B0604020202020204" pitchFamily="34" charset="0"/>
              <a:buChar char="•"/>
            </a:pPr>
            <a:r>
              <a:rPr lang="en-US" b="0" i="0" u="none" strike="noStrike" dirty="0">
                <a:solidFill>
                  <a:srgbClr val="000000"/>
                </a:solidFill>
                <a:effectLst/>
                <a:latin typeface="Calibri" panose="020F0502020204030204" pitchFamily="34" charset="0"/>
              </a:rPr>
              <a:t>Receive customised, example-based and pedagogy-specific training in a supportive, mentor and expert-led environment</a:t>
            </a:r>
            <a:r>
              <a:rPr lang="en-US"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0000"/>
                </a:solidFill>
                <a:effectLst/>
                <a:latin typeface="Calibri" panose="020F0502020204030204" pitchFamily="34" charset="0"/>
              </a:rPr>
              <a:t>Develop skills in one, or all, of the following key areas:</a:t>
            </a:r>
            <a:r>
              <a:rPr lang="en-US" b="0" i="0" dirty="0">
                <a:solidFill>
                  <a:srgbClr val="000000"/>
                </a:solidFill>
                <a:effectLst/>
                <a:latin typeface="Calibri" panose="020F0502020204030204" pitchFamily="34" charset="0"/>
              </a:rPr>
              <a:t>​</a:t>
            </a:r>
            <a:br>
              <a:rPr lang="en-US" b="0" i="0" dirty="0">
                <a:solidFill>
                  <a:srgbClr val="000000"/>
                </a:solidFill>
                <a:effectLst/>
                <a:latin typeface="Calibri" panose="020F0502020204030204" pitchFamily="34" charset="0"/>
              </a:rPr>
            </a:br>
            <a:r>
              <a:rPr lang="en-US" b="0" i="0" u="none" strike="noStrike" dirty="0">
                <a:solidFill>
                  <a:srgbClr val="000000"/>
                </a:solidFill>
                <a:effectLst/>
                <a:latin typeface="Calibri" panose="020F0502020204030204" pitchFamily="34" charset="0"/>
              </a:rPr>
              <a:t>- Curriculum development, drawing from existing resources at the Turing and beyond</a:t>
            </a:r>
            <a:r>
              <a:rPr lang="en-US" b="0" i="0" dirty="0">
                <a:solidFill>
                  <a:srgbClr val="000000"/>
                </a:solidFill>
                <a:effectLst/>
                <a:latin typeface="Calibri" panose="020F0502020204030204" pitchFamily="34" charset="0"/>
              </a:rPr>
              <a:t>​</a:t>
            </a:r>
            <a:br>
              <a:rPr lang="en-US" b="0" i="0" dirty="0">
                <a:solidFill>
                  <a:srgbClr val="000000"/>
                </a:solidFill>
                <a:effectLst/>
                <a:latin typeface="Calibri" panose="020F0502020204030204" pitchFamily="34" charset="0"/>
              </a:rPr>
            </a:br>
            <a:r>
              <a:rPr lang="en-US" b="0" i="0" u="none" strike="noStrike" dirty="0">
                <a:solidFill>
                  <a:srgbClr val="000000"/>
                </a:solidFill>
                <a:effectLst/>
                <a:latin typeface="Calibri" panose="020F0502020204030204" pitchFamily="34" charset="0"/>
              </a:rPr>
              <a:t>- Adopting and championing existing open-source curricula</a:t>
            </a:r>
            <a:r>
              <a:rPr lang="en-US" b="0" i="0" dirty="0">
                <a:solidFill>
                  <a:srgbClr val="000000"/>
                </a:solidFill>
                <a:effectLst/>
                <a:latin typeface="Calibri" panose="020F0502020204030204" pitchFamily="34" charset="0"/>
              </a:rPr>
              <a:t>​</a:t>
            </a:r>
            <a:br>
              <a:rPr lang="en-US" b="0" i="0" dirty="0">
                <a:solidFill>
                  <a:srgbClr val="000000"/>
                </a:solidFill>
                <a:effectLst/>
                <a:latin typeface="Calibri" panose="020F0502020204030204" pitchFamily="34" charset="0"/>
              </a:rPr>
            </a:br>
            <a:r>
              <a:rPr lang="en-US" b="0" i="0" u="none" strike="noStrike" dirty="0">
                <a:solidFill>
                  <a:srgbClr val="000000"/>
                </a:solidFill>
                <a:effectLst/>
                <a:latin typeface="Calibri" panose="020F0502020204030204" pitchFamily="34" charset="0"/>
              </a:rPr>
              <a:t>- Pedagogical approaches to technical training in data science and AI</a:t>
            </a:r>
            <a:r>
              <a:rPr lang="en-US"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0000"/>
                </a:solidFill>
                <a:effectLst/>
                <a:latin typeface="Calibri" panose="020F0502020204030204" pitchFamily="34" charset="0"/>
              </a:rPr>
              <a:t>Apply skills learned to a wide range of learner groups, including their teams and communities</a:t>
            </a:r>
            <a:r>
              <a:rPr lang="en-US"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0000"/>
                </a:solidFill>
                <a:effectLst/>
                <a:latin typeface="Calibri" panose="020F0502020204030204" pitchFamily="34" charset="0"/>
              </a:rPr>
              <a:t>Receive peer-based mentoring and expert consultation over several weeks to allow time to reflect and develop skills</a:t>
            </a:r>
            <a:r>
              <a:rPr lang="en-US"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0000"/>
                </a:solidFill>
                <a:effectLst/>
                <a:latin typeface="Calibri" panose="020F0502020204030204" pitchFamily="34" charset="0"/>
              </a:rPr>
              <a:t>Become a mentor in later rounds of the programme, should you choose to</a:t>
            </a:r>
            <a:r>
              <a:rPr lang="en-US"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0000"/>
                </a:solidFill>
                <a:effectLst/>
                <a:latin typeface="Calibri" panose="020F0502020204030204" pitchFamily="34" charset="0"/>
              </a:rPr>
              <a:t>Acquire useful and transferable skills: even non-teaching fields demand skills that can be learned through teaching, especially as part of a team and broader community of practice</a:t>
            </a:r>
          </a:p>
          <a:p>
            <a:pPr algn="l" rtl="0" fontAlgn="base">
              <a:buFont typeface="Arial" panose="020B0604020202020204" pitchFamily="34" charset="0"/>
              <a:buChar char="•"/>
            </a:pPr>
            <a:endParaRPr lang="en-US" b="0" i="0" u="none" strike="noStrike" dirty="0">
              <a:solidFill>
                <a:srgbClr val="000000"/>
              </a:solidFill>
              <a:effectLst/>
              <a:latin typeface="Calibri" panose="020F0502020204030204" pitchFamily="34" charset="0"/>
            </a:endParaRPr>
          </a:p>
          <a:p>
            <a:pPr algn="l" rtl="0" fontAlgn="base">
              <a:buFont typeface="Arial" panose="020B0604020202020204" pitchFamily="34" charset="0"/>
              <a:buNone/>
            </a:pPr>
            <a:r>
              <a:rPr lang="en-US" b="0" i="0" u="none" strike="noStrike" dirty="0">
                <a:solidFill>
                  <a:srgbClr val="000000"/>
                </a:solidFill>
                <a:effectLst/>
                <a:latin typeface="Calibri" panose="020F0502020204030204" pitchFamily="34" charset="0"/>
              </a:rPr>
              <a:t>2.</a:t>
            </a:r>
          </a:p>
          <a:p>
            <a:pPr marL="285750" indent="-285750">
              <a:buFont typeface="Arial"/>
              <a:buChar char="•"/>
            </a:pPr>
            <a:r>
              <a:rPr lang="en-US" dirty="0">
                <a:ea typeface="+mn-lt"/>
                <a:cs typeface="+mn-lt"/>
              </a:rPr>
              <a:t>Develop confidence to bring training and resources to communities, including colleagues, team members or students</a:t>
            </a:r>
            <a:endParaRPr lang="en-US" dirty="0"/>
          </a:p>
          <a:p>
            <a:pPr marL="285750" indent="-285750">
              <a:buFont typeface="Arial"/>
              <a:buChar char="•"/>
            </a:pPr>
            <a:r>
              <a:rPr lang="en-US" dirty="0">
                <a:ea typeface="+mn-lt"/>
                <a:cs typeface="+mn-lt"/>
              </a:rPr>
              <a:t>Receive feedback in a safe and supportive environment</a:t>
            </a:r>
            <a:endParaRPr lang="en-US" dirty="0"/>
          </a:p>
          <a:p>
            <a:pPr algn="l" rtl="0" fontAlgn="base">
              <a:buFont typeface="Arial" panose="020B0604020202020204" pitchFamily="34" charset="0"/>
              <a:buNone/>
            </a:pP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None/>
            </a:pPr>
            <a:r>
              <a:rPr lang="en-US" b="0" i="0" dirty="0">
                <a:solidFill>
                  <a:srgbClr val="000000"/>
                </a:solidFill>
                <a:effectLst/>
                <a:latin typeface="Arial" panose="020B0604020202020204" pitchFamily="34" charset="0"/>
              </a:rPr>
              <a:t>3.</a:t>
            </a: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n-US" dirty="0">
                <a:ea typeface="+mn-lt"/>
                <a:cs typeface="+mn-lt"/>
              </a:rPr>
              <a:t>Become part of an inclusive and extensive network of data science and AI educators, where there is an opportunity to foster knowledge, share best practices, make connections and partake in collaborations</a:t>
            </a:r>
            <a:endParaRPr lang="en-US" dirty="0"/>
          </a:p>
          <a:p>
            <a:pPr algn="l" rtl="0" fontAlgn="base">
              <a:buFont typeface="Arial" panose="020B0604020202020204" pitchFamily="34" charset="0"/>
              <a:buNone/>
            </a:pPr>
            <a:endParaRPr lang="en-US" b="0" i="0" dirty="0">
              <a:solidFill>
                <a:srgbClr val="000000"/>
              </a:solidFill>
              <a:effectLst/>
              <a:latin typeface="Arial" panose="020B0604020202020204" pitchFamily="34" charset="0"/>
            </a:endParaRPr>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3</a:t>
            </a:fld>
            <a:endParaRPr lang="en-GB" altLang="en-US"/>
          </a:p>
        </p:txBody>
      </p:sp>
    </p:spTree>
    <p:extLst>
      <p:ext uri="{BB962C8B-B14F-4D97-AF65-F5344CB8AC3E}">
        <p14:creationId xmlns:p14="http://schemas.microsoft.com/office/powerpoint/2010/main" val="4248164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sz="1200" b="1" i="0" dirty="0">
                <a:solidFill>
                  <a:srgbClr val="24292F"/>
                </a:solidFill>
                <a:effectLst/>
                <a:latin typeface="-apple-system"/>
              </a:rPr>
              <a:t>Be respectful of different viewpoints and experiences</a:t>
            </a:r>
            <a:r>
              <a:rPr lang="en-US" sz="1200" b="0" i="0" dirty="0">
                <a:solidFill>
                  <a:srgbClr val="24292F"/>
                </a:solidFill>
                <a:effectLst/>
                <a:latin typeface="-apple-system"/>
              </a:rPr>
              <a:t>. Do not engage in homophobic, racist, transphobic, ageist, ableist, sexist, or otherwise exclusionary behaviour.</a:t>
            </a:r>
          </a:p>
          <a:p>
            <a:pPr algn="l">
              <a:buFont typeface="Arial" panose="020B0604020202020204" pitchFamily="34" charset="0"/>
              <a:buChar char="•"/>
            </a:pPr>
            <a:r>
              <a:rPr lang="en-US" sz="1200" b="1" i="0" dirty="0">
                <a:solidFill>
                  <a:srgbClr val="24292F"/>
                </a:solidFill>
                <a:effectLst/>
                <a:latin typeface="-apple-system"/>
              </a:rPr>
              <a:t>Use welcoming and inclusive language</a:t>
            </a:r>
            <a:r>
              <a:rPr lang="en-US" sz="1200" b="0" i="0" dirty="0">
                <a:solidFill>
                  <a:srgbClr val="24292F"/>
                </a:solidFill>
                <a:effectLst/>
                <a:latin typeface="-apple-system"/>
              </a:rPr>
              <a:t>. Exclusionary comments or jokes, threats or violent language are not acceptable. Do not address others in an angry, intimidating, or demeaning manner. Be considerate of the ways the words you choose may impact others. Be patient and respectful of the fact that English is a second (or third or fourth!) language for some participants.</a:t>
            </a:r>
          </a:p>
          <a:p>
            <a:pPr algn="l">
              <a:buFont typeface="Arial" panose="020B0604020202020204" pitchFamily="34" charset="0"/>
              <a:buChar char="•"/>
            </a:pPr>
            <a:r>
              <a:rPr lang="en-US" sz="1200" b="1" i="0" dirty="0">
                <a:solidFill>
                  <a:srgbClr val="24292F"/>
                </a:solidFill>
                <a:effectLst/>
                <a:latin typeface="-apple-system"/>
              </a:rPr>
              <a:t>Do not harass people</a:t>
            </a:r>
            <a:r>
              <a:rPr lang="en-US" sz="1200" b="0" i="0" dirty="0">
                <a:solidFill>
                  <a:srgbClr val="24292F"/>
                </a:solidFill>
                <a:effectLst/>
                <a:latin typeface="-apple-system"/>
              </a:rPr>
              <a:t>. Harassment includes unwanted physical contact, sexual attention, or repeated social contact. Know that consent is explicit, conscious and continuous—not implied. If you are unsure whether your behaviour towards another person is welcome, ask them. If someone tells you to stop, do so.</a:t>
            </a:r>
          </a:p>
          <a:p>
            <a:pPr algn="l">
              <a:buFont typeface="Arial" panose="020B0604020202020204" pitchFamily="34" charset="0"/>
              <a:buChar char="•"/>
            </a:pPr>
            <a:r>
              <a:rPr lang="en-US" sz="1200" b="1" i="0" dirty="0">
                <a:solidFill>
                  <a:srgbClr val="24292F"/>
                </a:solidFill>
                <a:effectLst/>
                <a:latin typeface="-apple-system"/>
              </a:rPr>
              <a:t>Respect the privacy and safety of others</a:t>
            </a:r>
            <a:r>
              <a:rPr lang="en-US" sz="1200" b="0" i="0" dirty="0">
                <a:solidFill>
                  <a:srgbClr val="24292F"/>
                </a:solidFill>
                <a:effectLst/>
                <a:latin typeface="-apple-system"/>
              </a:rPr>
              <a:t>. Do not take photographs of others without their permission. Do not share other participant’s personal experiences without their express permission. Note that posting (or threatening to post) personally identifying information of others without their consent ("doxing") is a form of harassment.</a:t>
            </a:r>
          </a:p>
          <a:p>
            <a:pPr algn="l">
              <a:buFont typeface="Arial" panose="020B0604020202020204" pitchFamily="34" charset="0"/>
              <a:buChar char="•"/>
            </a:pPr>
            <a:r>
              <a:rPr lang="en-US" sz="1200" b="1" i="0" dirty="0">
                <a:solidFill>
                  <a:srgbClr val="24292F"/>
                </a:solidFill>
                <a:effectLst/>
                <a:latin typeface="-apple-system"/>
              </a:rPr>
              <a:t>Be considerate of others’ participation</a:t>
            </a:r>
            <a:r>
              <a:rPr lang="en-US" sz="1200" b="0" i="0" dirty="0">
                <a:solidFill>
                  <a:srgbClr val="24292F"/>
                </a:solidFill>
                <a:effectLst/>
                <a:latin typeface="-apple-system"/>
              </a:rPr>
              <a:t>. Everyone should have an opportunity to be heard. In update sessions, please keep comments succinct so as to allow maximum engagement by all participants. Do not interrupt others on the basis of disagreement; hold such comments until they have finished speaking.</a:t>
            </a:r>
          </a:p>
          <a:p>
            <a:pPr algn="l">
              <a:buFont typeface="Arial" panose="020B0604020202020204" pitchFamily="34" charset="0"/>
              <a:buChar char="•"/>
            </a:pPr>
            <a:r>
              <a:rPr lang="en-US" sz="1200" b="1" i="0" dirty="0">
                <a:solidFill>
                  <a:srgbClr val="24292F"/>
                </a:solidFill>
                <a:effectLst/>
                <a:latin typeface="-apple-system"/>
              </a:rPr>
              <a:t>Don’t be a bystander</a:t>
            </a:r>
            <a:r>
              <a:rPr lang="en-US" sz="1200" b="0" i="0" dirty="0">
                <a:solidFill>
                  <a:srgbClr val="24292F"/>
                </a:solidFill>
                <a:effectLst/>
                <a:latin typeface="-apple-system"/>
              </a:rPr>
              <a:t>. If you see something inappropriate happening, speak up. If you don't feel comfortable intervening but feel someone should, please feel free to ask a member of the Code of Conduct response team for support.</a:t>
            </a:r>
          </a:p>
          <a:p>
            <a:pPr algn="l">
              <a:buFont typeface="Arial" panose="020B0604020202020204" pitchFamily="34" charset="0"/>
              <a:buChar char="•"/>
            </a:pPr>
            <a:r>
              <a:rPr lang="en-US" sz="1200" b="0" i="0" dirty="0">
                <a:solidFill>
                  <a:srgbClr val="24292F"/>
                </a:solidFill>
                <a:effectLst/>
                <a:latin typeface="-apple-system"/>
              </a:rPr>
              <a:t>As an overriding general rule, please </a:t>
            </a:r>
            <a:r>
              <a:rPr lang="en-US" sz="1200" b="1" i="0" dirty="0">
                <a:solidFill>
                  <a:srgbClr val="24292F"/>
                </a:solidFill>
                <a:effectLst/>
                <a:latin typeface="-apple-system"/>
              </a:rPr>
              <a:t>be intentional in your actions and humble in your mistakes</a:t>
            </a:r>
            <a:r>
              <a:rPr lang="en-US" sz="1200" b="0" i="0" dirty="0">
                <a:solidFill>
                  <a:srgbClr val="24292F"/>
                </a:solidFill>
                <a:effectLst/>
                <a:latin typeface="-apple-system"/>
              </a:rPr>
              <a:t>.</a:t>
            </a:r>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4</a:t>
            </a:fld>
            <a:endParaRPr lang="en-GB" altLang="en-US"/>
          </a:p>
        </p:txBody>
      </p:sp>
    </p:spTree>
    <p:extLst>
      <p:ext uri="{BB962C8B-B14F-4D97-AF65-F5344CB8AC3E}">
        <p14:creationId xmlns:p14="http://schemas.microsoft.com/office/powerpoint/2010/main" val="2617705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5</a:t>
            </a:fld>
            <a:endParaRPr lang="en-GB" altLang="en-US"/>
          </a:p>
        </p:txBody>
      </p:sp>
    </p:spTree>
    <p:extLst>
      <p:ext uri="{BB962C8B-B14F-4D97-AF65-F5344CB8AC3E}">
        <p14:creationId xmlns:p14="http://schemas.microsoft.com/office/powerpoint/2010/main" val="126159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6</a:t>
            </a:fld>
            <a:endParaRPr lang="en-GB" altLang="en-US"/>
          </a:p>
        </p:txBody>
      </p:sp>
    </p:spTree>
    <p:extLst>
      <p:ext uri="{BB962C8B-B14F-4D97-AF65-F5344CB8AC3E}">
        <p14:creationId xmlns:p14="http://schemas.microsoft.com/office/powerpoint/2010/main" val="3428482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7</a:t>
            </a:fld>
            <a:endParaRPr lang="en-GB" altLang="en-US"/>
          </a:p>
        </p:txBody>
      </p:sp>
    </p:spTree>
    <p:extLst>
      <p:ext uri="{BB962C8B-B14F-4D97-AF65-F5344CB8AC3E}">
        <p14:creationId xmlns:p14="http://schemas.microsoft.com/office/powerpoint/2010/main" val="2429817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8</a:t>
            </a:fld>
            <a:endParaRPr lang="en-GB" altLang="en-US"/>
          </a:p>
        </p:txBody>
      </p:sp>
    </p:spTree>
    <p:extLst>
      <p:ext uri="{BB962C8B-B14F-4D97-AF65-F5344CB8AC3E}">
        <p14:creationId xmlns:p14="http://schemas.microsoft.com/office/powerpoint/2010/main" val="2020655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olygon (light bg)">
    <p:bg>
      <p:bgPr>
        <a:solidFill>
          <a:srgbClr val="E6E6E6"/>
        </a:solidFill>
        <a:effectLst/>
      </p:bgPr>
    </p:bg>
    <p:spTree>
      <p:nvGrpSpPr>
        <p:cNvPr id="1" name=""/>
        <p:cNvGrpSpPr/>
        <p:nvPr/>
      </p:nvGrpSpPr>
      <p:grpSpPr>
        <a:xfrm>
          <a:off x="0" y="0"/>
          <a:ext cx="0" cy="0"/>
          <a:chOff x="0" y="0"/>
          <a:chExt cx="0" cy="0"/>
        </a:xfrm>
      </p:grpSpPr>
      <p:sp>
        <p:nvSpPr>
          <p:cNvPr id="15" name="Picture Placeholder 14"/>
          <p:cNvSpPr>
            <a:spLocks noGrp="1"/>
          </p:cNvSpPr>
          <p:nvPr>
            <p:ph type="pic" sz="quarter" idx="13"/>
          </p:nvPr>
        </p:nvSpPr>
        <p:spPr>
          <a:xfrm>
            <a:off x="5050369" y="0"/>
            <a:ext cx="7141633" cy="6096000"/>
          </a:xfrm>
          <a:custGeom>
            <a:avLst/>
            <a:gdLst>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0 w 5356225"/>
              <a:gd name="connsiteY6" fmla="*/ 4572000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2925147 w 5356225"/>
              <a:gd name="connsiteY6" fmla="*/ 2430624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289041 w 5356225"/>
              <a:gd name="connsiteY6" fmla="*/ 2206689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820886 w 5356225"/>
              <a:gd name="connsiteY6" fmla="*/ 1870787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359021 w 5356225"/>
              <a:gd name="connsiteY6" fmla="*/ 2006081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1 w 5356225"/>
              <a:gd name="connsiteY5" fmla="*/ 2006081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99502 w 5356225"/>
              <a:gd name="connsiteY5" fmla="*/ 1975124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0 w 5356225"/>
              <a:gd name="connsiteY5" fmla="*/ 2013224 h 4572000"/>
              <a:gd name="connsiteX6" fmla="*/ 0 w 5356225"/>
              <a:gd name="connsiteY6"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6225" h="4572000">
                <a:moveTo>
                  <a:pt x="0" y="0"/>
                </a:moveTo>
                <a:lnTo>
                  <a:pt x="5356225" y="0"/>
                </a:lnTo>
                <a:lnTo>
                  <a:pt x="5356225" y="0"/>
                </a:lnTo>
                <a:lnTo>
                  <a:pt x="5356225" y="4572000"/>
                </a:lnTo>
                <a:lnTo>
                  <a:pt x="5356225" y="4572000"/>
                </a:lnTo>
                <a:lnTo>
                  <a:pt x="3359020" y="2013224"/>
                </a:lnTo>
                <a:lnTo>
                  <a:pt x="0" y="0"/>
                </a:lnTo>
                <a:close/>
              </a:path>
            </a:pathLst>
          </a:custGeom>
          <a:solidFill>
            <a:schemeClr val="bg1">
              <a:lumMod val="85000"/>
            </a:schemeClr>
          </a:solidFill>
        </p:spPr>
        <p:txBody>
          <a:bodyPr/>
          <a:lstStyle>
            <a:lvl1pPr algn="ctr">
              <a:defRPr b="0"/>
            </a:lvl1pPr>
          </a:lstStyle>
          <a:p>
            <a:pPr lvl="0"/>
            <a:r>
              <a:rPr lang="en-US" noProof="0"/>
              <a:t>Click icon to add picture</a:t>
            </a:r>
            <a:endParaRPr lang="en-GB" noProof="0"/>
          </a:p>
        </p:txBody>
      </p:sp>
      <p:sp>
        <p:nvSpPr>
          <p:cNvPr id="6" name="TextBox 4">
            <a:extLst>
              <a:ext uri="{FF2B5EF4-FFF2-40B4-BE49-F238E27FC236}">
                <a16:creationId xmlns:a16="http://schemas.microsoft.com/office/drawing/2014/main" id="{4AF4EE99-6FEE-42D3-860B-599D4E558DCD}"/>
              </a:ext>
            </a:extLst>
          </p:cNvPr>
          <p:cNvSpPr txBox="1">
            <a:spLocks noChangeArrowheads="1"/>
          </p:cNvSpPr>
          <p:nvPr userDrawn="1"/>
        </p:nvSpPr>
        <p:spPr bwMode="auto">
          <a:xfrm>
            <a:off x="1727200" y="6297084"/>
            <a:ext cx="4800600" cy="19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defRPr/>
            </a:pPr>
            <a:r>
              <a:rPr lang="en-GB" altLang="en-US" sz="1067"/>
              <a:t>The Alan Turing Institute</a:t>
            </a:r>
          </a:p>
        </p:txBody>
      </p:sp>
      <p:cxnSp>
        <p:nvCxnSpPr>
          <p:cNvPr id="7" name="Straight Connector 5">
            <a:extLst>
              <a:ext uri="{FF2B5EF4-FFF2-40B4-BE49-F238E27FC236}">
                <a16:creationId xmlns:a16="http://schemas.microsoft.com/office/drawing/2014/main" id="{E9E18ACC-BB54-453A-A3D9-AF5D1DCEA316}"/>
              </a:ext>
            </a:extLst>
          </p:cNvPr>
          <p:cNvCxnSpPr/>
          <p:nvPr userDrawn="1"/>
        </p:nvCxnSpPr>
        <p:spPr>
          <a:xfrm>
            <a:off x="575735" y="6288617"/>
            <a:ext cx="1104053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575733" y="2516989"/>
            <a:ext cx="8304576" cy="816000"/>
          </a:xfrm>
        </p:spPr>
        <p:txBody>
          <a:bodyPr/>
          <a:lstStyle>
            <a:lvl1pPr>
              <a:lnSpc>
                <a:spcPct val="100000"/>
              </a:lnSpc>
              <a:defRPr sz="4533" b="1">
                <a:solidFill>
                  <a:schemeClr val="tx1"/>
                </a:solidFill>
              </a:defRPr>
            </a:lvl1pPr>
          </a:lstStyle>
          <a:p>
            <a:r>
              <a:rPr lang="en-US"/>
              <a:t>Click to edit Master title style</a:t>
            </a:r>
            <a:endParaRPr lang="en-GB"/>
          </a:p>
        </p:txBody>
      </p:sp>
      <p:sp>
        <p:nvSpPr>
          <p:cNvPr id="11" name="Date Placeholder 1">
            <a:extLst>
              <a:ext uri="{FF2B5EF4-FFF2-40B4-BE49-F238E27FC236}">
                <a16:creationId xmlns:a16="http://schemas.microsoft.com/office/drawing/2014/main" id="{D2BA7735-2333-43F4-B2BF-F926BE4CC1F3}"/>
              </a:ext>
            </a:extLst>
          </p:cNvPr>
          <p:cNvSpPr>
            <a:spLocks noGrp="1"/>
          </p:cNvSpPr>
          <p:nvPr>
            <p:ph type="dt" sz="half" idx="15"/>
          </p:nvPr>
        </p:nvSpPr>
        <p:spPr/>
        <p:txBody>
          <a:bodyPr/>
          <a:lstStyle>
            <a:lvl1pPr>
              <a:defRPr>
                <a:solidFill>
                  <a:schemeClr val="tx1"/>
                </a:solidFill>
              </a:defRPr>
            </a:lvl1pPr>
          </a:lstStyle>
          <a:p>
            <a:pPr>
              <a:defRPr/>
            </a:pPr>
            <a:fld id="{B3683742-5251-4929-90E0-2918DEC7220D}" type="datetime1">
              <a:rPr lang="en-US" smtClean="0"/>
              <a:t>5/31/2022</a:t>
            </a:fld>
            <a:endParaRPr lang="en-GB"/>
          </a:p>
        </p:txBody>
      </p:sp>
      <p:sp>
        <p:nvSpPr>
          <p:cNvPr id="12" name="Slide Number Placeholder 3">
            <a:extLst>
              <a:ext uri="{FF2B5EF4-FFF2-40B4-BE49-F238E27FC236}">
                <a16:creationId xmlns:a16="http://schemas.microsoft.com/office/drawing/2014/main" id="{8DEFB274-1493-45D9-ACFC-CEDDDB96F548}"/>
              </a:ext>
            </a:extLst>
          </p:cNvPr>
          <p:cNvSpPr>
            <a:spLocks noGrp="1"/>
          </p:cNvSpPr>
          <p:nvPr>
            <p:ph type="sldNum" sz="quarter" idx="16"/>
          </p:nvPr>
        </p:nvSpPr>
        <p:spPr/>
        <p:txBody>
          <a:bodyPr/>
          <a:lstStyle>
            <a:lvl1pPr>
              <a:defRPr/>
            </a:lvl1pPr>
          </a:lstStyle>
          <a:p>
            <a:pPr>
              <a:defRPr/>
            </a:pPr>
            <a:fld id="{B578FBAC-47EC-49AB-B823-5197C67F0760}" type="slidenum">
              <a:rPr lang="en-GB" altLang="en-US"/>
              <a:pPr>
                <a:defRPr/>
              </a:pPr>
              <a:t>‹#›</a:t>
            </a:fld>
            <a:endParaRPr lang="en-GB" altLang="en-US"/>
          </a:p>
        </p:txBody>
      </p:sp>
      <p:sp>
        <p:nvSpPr>
          <p:cNvPr id="2" name="Rectangle 1">
            <a:extLst>
              <a:ext uri="{FF2B5EF4-FFF2-40B4-BE49-F238E27FC236}">
                <a16:creationId xmlns:a16="http://schemas.microsoft.com/office/drawing/2014/main" id="{04FC0F6C-55F0-4536-8E87-B69AC1305A87}"/>
              </a:ext>
            </a:extLst>
          </p:cNvPr>
          <p:cNvSpPr/>
          <p:nvPr userDrawn="1"/>
        </p:nvSpPr>
        <p:spPr>
          <a:xfrm>
            <a:off x="575733" y="2447691"/>
            <a:ext cx="8304576" cy="9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1803167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act Details">
    <p:bg>
      <p:bgPr>
        <a:solidFill>
          <a:srgbClr val="404040"/>
        </a:solidFill>
        <a:effectLst/>
      </p:bgPr>
    </p:bg>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676DD3BB-A8C8-44E0-85A7-8F180878BA59}"/>
              </a:ext>
            </a:extLst>
          </p:cNvPr>
          <p:cNvSpPr txBox="1">
            <a:spLocks noChangeArrowheads="1"/>
          </p:cNvSpPr>
          <p:nvPr userDrawn="1"/>
        </p:nvSpPr>
        <p:spPr bwMode="auto">
          <a:xfrm>
            <a:off x="1727200" y="6297084"/>
            <a:ext cx="4800600" cy="19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defRPr/>
            </a:pPr>
            <a:r>
              <a:rPr lang="en-GB" altLang="en-US" sz="1067">
                <a:solidFill>
                  <a:schemeClr val="bg1"/>
                </a:solidFill>
              </a:rPr>
              <a:t>The Alan Turing Institute</a:t>
            </a:r>
          </a:p>
        </p:txBody>
      </p:sp>
      <p:cxnSp>
        <p:nvCxnSpPr>
          <p:cNvPr id="5" name="Straight Connector 5">
            <a:extLst>
              <a:ext uri="{FF2B5EF4-FFF2-40B4-BE49-F238E27FC236}">
                <a16:creationId xmlns:a16="http://schemas.microsoft.com/office/drawing/2014/main" id="{66A13792-893F-453A-854B-23B09BC6C1AF}"/>
              </a:ext>
            </a:extLst>
          </p:cNvPr>
          <p:cNvCxnSpPr/>
          <p:nvPr userDrawn="1"/>
        </p:nvCxnSpPr>
        <p:spPr>
          <a:xfrm>
            <a:off x="575735" y="6288617"/>
            <a:ext cx="1104053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9" descr="ATI_logo_white.ai">
            <a:extLst>
              <a:ext uri="{FF2B5EF4-FFF2-40B4-BE49-F238E27FC236}">
                <a16:creationId xmlns:a16="http://schemas.microsoft.com/office/drawing/2014/main" id="{9DF29087-D290-4B3A-A800-022C8840AEF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09600" y="609600"/>
            <a:ext cx="1610784" cy="670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576000" y="4128000"/>
            <a:ext cx="7680000" cy="1200000"/>
          </a:xfrm>
        </p:spPr>
        <p:txBody>
          <a:bodyPr/>
          <a:lstStyle>
            <a:lvl1pPr>
              <a:defRPr sz="2400" b="1">
                <a:solidFill>
                  <a:schemeClr val="bg1"/>
                </a:solidFill>
              </a:defRPr>
            </a:lvl1pPr>
            <a:lvl2pPr marL="311984" indent="-311984">
              <a:buFont typeface="Arial" pitchFamily="34" charset="0"/>
              <a:buChar char="–"/>
              <a:defRPr sz="2400">
                <a:solidFill>
                  <a:schemeClr val="bg1"/>
                </a:solidFill>
              </a:defRPr>
            </a:lvl2pPr>
            <a:lvl3pPr marL="623968">
              <a:defRPr sz="2400">
                <a:solidFill>
                  <a:schemeClr val="bg1"/>
                </a:solidFill>
              </a:defRPr>
            </a:lvl3pPr>
            <a:lvl4pPr marL="935953">
              <a:defRPr sz="2400">
                <a:solidFill>
                  <a:schemeClr val="bg1"/>
                </a:solidFill>
              </a:defRPr>
            </a:lvl4pPr>
            <a:lvl5pPr marL="1247937">
              <a:defRPr sz="2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0"/>
          <p:cNvSpPr>
            <a:spLocks noGrp="1"/>
          </p:cNvSpPr>
          <p:nvPr>
            <p:ph type="pic" sz="quarter" idx="14"/>
          </p:nvPr>
        </p:nvSpPr>
        <p:spPr>
          <a:xfrm>
            <a:off x="576000" y="4008000"/>
            <a:ext cx="4056000" cy="72000"/>
          </a:xfrm>
          <a:solidFill>
            <a:schemeClr val="bg1"/>
          </a:solidFill>
        </p:spPr>
        <p:txBody>
          <a:bodyPr/>
          <a:lstStyle>
            <a:lvl1pPr>
              <a:defRPr sz="133" b="0" baseline="0">
                <a:solidFill>
                  <a:schemeClr val="tx1"/>
                </a:solidFill>
              </a:defRPr>
            </a:lvl1pPr>
          </a:lstStyle>
          <a:p>
            <a:pPr lvl="0"/>
            <a:r>
              <a:rPr lang="en-US" noProof="0"/>
              <a:t>Click icon to add picture</a:t>
            </a:r>
            <a:endParaRPr lang="en-GB" noProof="0"/>
          </a:p>
        </p:txBody>
      </p:sp>
      <p:sp>
        <p:nvSpPr>
          <p:cNvPr id="7" name="Date Placeholder 1">
            <a:extLst>
              <a:ext uri="{FF2B5EF4-FFF2-40B4-BE49-F238E27FC236}">
                <a16:creationId xmlns:a16="http://schemas.microsoft.com/office/drawing/2014/main" id="{F33FD4B3-D552-4731-A7AF-1C3D4533A424}"/>
              </a:ext>
            </a:extLst>
          </p:cNvPr>
          <p:cNvSpPr>
            <a:spLocks noGrp="1"/>
          </p:cNvSpPr>
          <p:nvPr>
            <p:ph type="dt" sz="half" idx="15"/>
          </p:nvPr>
        </p:nvSpPr>
        <p:spPr/>
        <p:txBody>
          <a:bodyPr/>
          <a:lstStyle>
            <a:lvl1pPr>
              <a:defRPr>
                <a:solidFill>
                  <a:schemeClr val="bg1"/>
                </a:solidFill>
              </a:defRPr>
            </a:lvl1pPr>
          </a:lstStyle>
          <a:p>
            <a:pPr>
              <a:defRPr/>
            </a:pPr>
            <a:fld id="{E25BA17C-A6A9-44B0-B24E-F5B9F7A14D85}" type="datetime1">
              <a:rPr lang="en-US" smtClean="0"/>
              <a:t>5/31/2022</a:t>
            </a:fld>
            <a:endParaRPr lang="en-GB"/>
          </a:p>
        </p:txBody>
      </p:sp>
      <p:sp>
        <p:nvSpPr>
          <p:cNvPr id="8" name="Slide Number Placeholder 3">
            <a:extLst>
              <a:ext uri="{FF2B5EF4-FFF2-40B4-BE49-F238E27FC236}">
                <a16:creationId xmlns:a16="http://schemas.microsoft.com/office/drawing/2014/main" id="{6AD7EC05-A11A-4736-92A0-3F65A9E76EA2}"/>
              </a:ext>
            </a:extLst>
          </p:cNvPr>
          <p:cNvSpPr>
            <a:spLocks noGrp="1"/>
          </p:cNvSpPr>
          <p:nvPr>
            <p:ph type="sldNum" sz="quarter" idx="16"/>
          </p:nvPr>
        </p:nvSpPr>
        <p:spPr/>
        <p:txBody>
          <a:bodyPr/>
          <a:lstStyle>
            <a:lvl1pPr>
              <a:defRPr>
                <a:solidFill>
                  <a:schemeClr val="bg1"/>
                </a:solidFill>
              </a:defRPr>
            </a:lvl1pPr>
          </a:lstStyle>
          <a:p>
            <a:pPr>
              <a:defRPr/>
            </a:pPr>
            <a:fld id="{DC439F6A-78F2-4692-956A-FE4F6A87BD04}" type="slidenum">
              <a:rPr lang="en-GB" altLang="en-US"/>
              <a:pPr>
                <a:defRPr/>
              </a:pPr>
              <a:t>‹#›</a:t>
            </a:fld>
            <a:endParaRPr lang="en-GB" altLang="en-US"/>
          </a:p>
        </p:txBody>
      </p:sp>
    </p:spTree>
    <p:extLst>
      <p:ext uri="{BB962C8B-B14F-4D97-AF65-F5344CB8AC3E}">
        <p14:creationId xmlns:p14="http://schemas.microsoft.com/office/powerpoint/2010/main" val="1744745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41710ECF-1F4C-404C-9FAB-BFCD8A35F250}"/>
              </a:ext>
            </a:extLst>
          </p:cNvPr>
          <p:cNvSpPr>
            <a:spLocks noGrp="1"/>
          </p:cNvSpPr>
          <p:nvPr>
            <p:ph type="dt" sz="half" idx="10"/>
          </p:nvPr>
        </p:nvSpPr>
        <p:spPr/>
        <p:txBody>
          <a:bodyPr/>
          <a:lstStyle>
            <a:lvl1pPr>
              <a:defRPr/>
            </a:lvl1pPr>
          </a:lstStyle>
          <a:p>
            <a:pPr>
              <a:defRPr/>
            </a:pPr>
            <a:fld id="{652C7649-B18B-45FF-8C50-4F96B849356E}" type="datetime1">
              <a:rPr lang="en-US" smtClean="0"/>
              <a:t>5/31/2022</a:t>
            </a:fld>
            <a:endParaRPr lang="en-GB"/>
          </a:p>
        </p:txBody>
      </p:sp>
      <p:sp>
        <p:nvSpPr>
          <p:cNvPr id="4" name="Slide Number Placeholder 5">
            <a:extLst>
              <a:ext uri="{FF2B5EF4-FFF2-40B4-BE49-F238E27FC236}">
                <a16:creationId xmlns:a16="http://schemas.microsoft.com/office/drawing/2014/main" id="{7188A90A-AE44-495E-9E36-6C9137BAFDE3}"/>
              </a:ext>
            </a:extLst>
          </p:cNvPr>
          <p:cNvSpPr>
            <a:spLocks noGrp="1"/>
          </p:cNvSpPr>
          <p:nvPr>
            <p:ph type="sldNum" sz="quarter" idx="11"/>
          </p:nvPr>
        </p:nvSpPr>
        <p:spPr/>
        <p:txBody>
          <a:bodyPr/>
          <a:lstStyle>
            <a:lvl1pPr>
              <a:defRPr/>
            </a:lvl1pPr>
          </a:lstStyle>
          <a:p>
            <a:pPr>
              <a:defRPr/>
            </a:pPr>
            <a:fld id="{C5C0F2F6-87B3-49D6-9633-F12FBF454F01}" type="slidenum">
              <a:rPr lang="en-GB" altLang="en-US"/>
              <a:pPr>
                <a:defRPr/>
              </a:pPr>
              <a:t>‹#›</a:t>
            </a:fld>
            <a:endParaRPr lang="en-GB" altLang="en-US"/>
          </a:p>
        </p:txBody>
      </p:sp>
      <p:sp>
        <p:nvSpPr>
          <p:cNvPr id="5" name="Title 7">
            <a:extLst>
              <a:ext uri="{FF2B5EF4-FFF2-40B4-BE49-F238E27FC236}">
                <a16:creationId xmlns:a16="http://schemas.microsoft.com/office/drawing/2014/main" id="{2246877A-178E-471D-B307-49D284631B22}"/>
              </a:ext>
            </a:extLst>
          </p:cNvPr>
          <p:cNvSpPr>
            <a:spLocks noGrp="1"/>
          </p:cNvSpPr>
          <p:nvPr>
            <p:ph type="title"/>
          </p:nvPr>
        </p:nvSpPr>
        <p:spPr>
          <a:xfrm>
            <a:off x="575733" y="452669"/>
            <a:ext cx="11040000" cy="816000"/>
          </a:xfrm>
        </p:spPr>
        <p:txBody>
          <a:bodyPr/>
          <a:lstStyle>
            <a:lvl1pPr>
              <a:lnSpc>
                <a:spcPct val="100000"/>
              </a:lnSpc>
              <a:defRPr sz="4267" b="0">
                <a:solidFill>
                  <a:schemeClr val="tx1"/>
                </a:solidFill>
              </a:defRPr>
            </a:lvl1pPr>
          </a:lstStyle>
          <a:p>
            <a:r>
              <a:rPr lang="en-US"/>
              <a:t>Click to edit Master title style</a:t>
            </a:r>
            <a:endParaRPr lang="en-GB"/>
          </a:p>
        </p:txBody>
      </p:sp>
      <p:sp>
        <p:nvSpPr>
          <p:cNvPr id="6" name="Rectangle 5">
            <a:extLst>
              <a:ext uri="{FF2B5EF4-FFF2-40B4-BE49-F238E27FC236}">
                <a16:creationId xmlns:a16="http://schemas.microsoft.com/office/drawing/2014/main" id="{AF49CC3A-F852-411D-B0EE-0702C531C81C}"/>
              </a:ext>
            </a:extLst>
          </p:cNvPr>
          <p:cNvSpPr/>
          <p:nvPr userDrawn="1"/>
        </p:nvSpPr>
        <p:spPr>
          <a:xfrm>
            <a:off x="575733" y="456899"/>
            <a:ext cx="11040000" cy="3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2818230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1C6A178-01F4-4197-A4ED-2541F5E32075}"/>
              </a:ext>
            </a:extLst>
          </p:cNvPr>
          <p:cNvSpPr>
            <a:spLocks noGrp="1"/>
          </p:cNvSpPr>
          <p:nvPr>
            <p:ph type="dt" sz="half" idx="10"/>
          </p:nvPr>
        </p:nvSpPr>
        <p:spPr/>
        <p:txBody>
          <a:bodyPr/>
          <a:lstStyle>
            <a:lvl1pPr>
              <a:defRPr/>
            </a:lvl1pPr>
          </a:lstStyle>
          <a:p>
            <a:pPr>
              <a:defRPr/>
            </a:pPr>
            <a:fld id="{7C4D95BA-5C55-48B1-B4CD-55DD6A06884B}" type="datetime1">
              <a:rPr lang="en-US" smtClean="0"/>
              <a:t>5/31/2022</a:t>
            </a:fld>
            <a:endParaRPr lang="en-GB"/>
          </a:p>
        </p:txBody>
      </p:sp>
      <p:sp>
        <p:nvSpPr>
          <p:cNvPr id="3" name="Slide Number Placeholder 5">
            <a:extLst>
              <a:ext uri="{FF2B5EF4-FFF2-40B4-BE49-F238E27FC236}">
                <a16:creationId xmlns:a16="http://schemas.microsoft.com/office/drawing/2014/main" id="{BB4D1037-5046-4EC1-82FA-1EAAE64E26DA}"/>
              </a:ext>
            </a:extLst>
          </p:cNvPr>
          <p:cNvSpPr>
            <a:spLocks noGrp="1"/>
          </p:cNvSpPr>
          <p:nvPr>
            <p:ph type="sldNum" sz="quarter" idx="11"/>
          </p:nvPr>
        </p:nvSpPr>
        <p:spPr/>
        <p:txBody>
          <a:bodyPr/>
          <a:lstStyle>
            <a:lvl1pPr>
              <a:defRPr/>
            </a:lvl1pPr>
          </a:lstStyle>
          <a:p>
            <a:pPr>
              <a:defRPr/>
            </a:pPr>
            <a:fld id="{3EBBF90B-B6CB-4080-A483-201BC8321953}" type="slidenum">
              <a:rPr lang="en-GB" altLang="en-US"/>
              <a:pPr>
                <a:defRPr/>
              </a:pPr>
              <a:t>‹#›</a:t>
            </a:fld>
            <a:endParaRPr lang="en-GB" altLang="en-US"/>
          </a:p>
        </p:txBody>
      </p:sp>
    </p:spTree>
    <p:extLst>
      <p:ext uri="{BB962C8B-B14F-4D97-AF65-F5344CB8AC3E}">
        <p14:creationId xmlns:p14="http://schemas.microsoft.com/office/powerpoint/2010/main" val="4076430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Slide with Polygon (light bg)">
    <p:spTree>
      <p:nvGrpSpPr>
        <p:cNvPr id="1" name=""/>
        <p:cNvGrpSpPr/>
        <p:nvPr/>
      </p:nvGrpSpPr>
      <p:grpSpPr>
        <a:xfrm>
          <a:off x="0" y="0"/>
          <a:ext cx="0" cy="0"/>
          <a:chOff x="0" y="0"/>
          <a:chExt cx="0" cy="0"/>
        </a:xfrm>
      </p:grpSpPr>
      <p:sp>
        <p:nvSpPr>
          <p:cNvPr id="15" name="Picture Placeholder 14"/>
          <p:cNvSpPr>
            <a:spLocks noGrp="1"/>
          </p:cNvSpPr>
          <p:nvPr>
            <p:ph type="pic" sz="quarter" idx="13" hasCustomPrompt="1"/>
          </p:nvPr>
        </p:nvSpPr>
        <p:spPr>
          <a:xfrm>
            <a:off x="5050369" y="0"/>
            <a:ext cx="7141633" cy="6096000"/>
          </a:xfrm>
          <a:custGeom>
            <a:avLst/>
            <a:gdLst>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0 w 5356225"/>
              <a:gd name="connsiteY6" fmla="*/ 4572000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2925147 w 5356225"/>
              <a:gd name="connsiteY6" fmla="*/ 2430624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289041 w 5356225"/>
              <a:gd name="connsiteY6" fmla="*/ 2206689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820886 w 5356225"/>
              <a:gd name="connsiteY6" fmla="*/ 1870787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359021 w 5356225"/>
              <a:gd name="connsiteY6" fmla="*/ 2006081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1 w 5356225"/>
              <a:gd name="connsiteY5" fmla="*/ 2006081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99502 w 5356225"/>
              <a:gd name="connsiteY5" fmla="*/ 1975124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0 w 5356225"/>
              <a:gd name="connsiteY5" fmla="*/ 2013224 h 4572000"/>
              <a:gd name="connsiteX6" fmla="*/ 0 w 5356225"/>
              <a:gd name="connsiteY6"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6225" h="4572000">
                <a:moveTo>
                  <a:pt x="0" y="0"/>
                </a:moveTo>
                <a:lnTo>
                  <a:pt x="5356225" y="0"/>
                </a:lnTo>
                <a:lnTo>
                  <a:pt x="5356225" y="0"/>
                </a:lnTo>
                <a:lnTo>
                  <a:pt x="5356225" y="4572000"/>
                </a:lnTo>
                <a:lnTo>
                  <a:pt x="5356225" y="4572000"/>
                </a:lnTo>
                <a:lnTo>
                  <a:pt x="3359020" y="2013224"/>
                </a:lnTo>
                <a:lnTo>
                  <a:pt x="0" y="0"/>
                </a:lnTo>
                <a:close/>
              </a:path>
            </a:pathLst>
          </a:custGeom>
          <a:solidFill>
            <a:schemeClr val="accent5"/>
          </a:solidFill>
        </p:spPr>
        <p:txBody>
          <a:bodyPr/>
          <a:lstStyle>
            <a:lvl1pPr algn="r">
              <a:defRPr/>
            </a:lvl1pPr>
          </a:lstStyle>
          <a:p>
            <a:r>
              <a:rPr lang="en-GB"/>
              <a:t> </a:t>
            </a:r>
          </a:p>
        </p:txBody>
      </p:sp>
      <p:sp>
        <p:nvSpPr>
          <p:cNvPr id="2" name="Date Placeholder 1"/>
          <p:cNvSpPr>
            <a:spLocks noGrp="1"/>
          </p:cNvSpPr>
          <p:nvPr>
            <p:ph type="dt" sz="half" idx="10"/>
          </p:nvPr>
        </p:nvSpPr>
        <p:spPr/>
        <p:txBody>
          <a:bodyPr/>
          <a:lstStyle>
            <a:lvl1pPr>
              <a:defRPr>
                <a:solidFill>
                  <a:schemeClr val="tx1"/>
                </a:solidFill>
              </a:defRPr>
            </a:lvl1pPr>
          </a:lstStyle>
          <a:p>
            <a:fld id="{7067E9E9-2E9C-447B-8931-6866408E1786}" type="datetime1">
              <a:rPr lang="en-US" smtClean="0"/>
              <a:t>5/31/2022</a:t>
            </a:fld>
            <a:endParaRPr lang="en-GB"/>
          </a:p>
        </p:txBody>
      </p:sp>
      <p:sp>
        <p:nvSpPr>
          <p:cNvPr id="3" name="Footer Placeholder 2"/>
          <p:cNvSpPr>
            <a:spLocks noGrp="1"/>
          </p:cNvSpPr>
          <p:nvPr>
            <p:ph type="ftr" sz="quarter" idx="11"/>
          </p:nvPr>
        </p:nvSpPr>
        <p:spPr/>
        <p:txBody>
          <a:bodyPr/>
          <a:lstStyle>
            <a:lvl1pPr>
              <a:defRPr>
                <a:solidFill>
                  <a:schemeClr val="tx1"/>
                </a:solidFill>
              </a:defRPr>
            </a:lvl1pPr>
          </a:lstStyle>
          <a:p>
            <a:endParaRPr lang="en-GB"/>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0B868178-02AE-42FC-958D-6B8F13B60175}" type="slidenum">
              <a:rPr lang="en-GB" smtClean="0"/>
              <a:pPr/>
              <a:t>‹#›</a:t>
            </a:fld>
            <a:endParaRPr lang="en-GB"/>
          </a:p>
        </p:txBody>
      </p:sp>
      <p:sp>
        <p:nvSpPr>
          <p:cNvPr id="5" name="TextBox 4"/>
          <p:cNvSpPr txBox="1"/>
          <p:nvPr userDrawn="1"/>
        </p:nvSpPr>
        <p:spPr>
          <a:xfrm>
            <a:off x="1728000" y="6297600"/>
            <a:ext cx="4800000" cy="192000"/>
          </a:xfrm>
          <a:prstGeom prst="rect">
            <a:avLst/>
          </a:prstGeom>
          <a:noFill/>
        </p:spPr>
        <p:txBody>
          <a:bodyPr wrap="square" lIns="0" tIns="0" rIns="0" bIns="0" rtlCol="0" anchor="b" anchorCtr="0">
            <a:noAutofit/>
          </a:bodyPr>
          <a:lstStyle/>
          <a:p>
            <a:pPr marL="0" marR="0" indent="0" algn="l" defTabSz="1219139"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1067" b="0" i="0" u="none" strike="noStrike" kern="1200" cap="none" spc="0" normalizeH="0" baseline="0" noProof="0">
                <a:ln>
                  <a:noFill/>
                </a:ln>
                <a:solidFill>
                  <a:schemeClr val="tx1"/>
                </a:solidFill>
                <a:effectLst/>
                <a:uLnTx/>
                <a:uFillTx/>
                <a:latin typeface="+mn-lt"/>
                <a:ea typeface="+mn-ea"/>
                <a:cs typeface="+mn-cs"/>
              </a:rPr>
              <a:t>The Alan Turing Institute</a:t>
            </a:r>
          </a:p>
        </p:txBody>
      </p:sp>
      <p:cxnSp>
        <p:nvCxnSpPr>
          <p:cNvPr id="6" name="Straight Connector 5"/>
          <p:cNvCxnSpPr/>
          <p:nvPr userDrawn="1"/>
        </p:nvCxnSpPr>
        <p:spPr>
          <a:xfrm>
            <a:off x="576000" y="6288000"/>
            <a:ext cx="1104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576000" y="2640000"/>
            <a:ext cx="11040000" cy="816000"/>
          </a:xfrm>
        </p:spPr>
        <p:txBody>
          <a:bodyPr/>
          <a:lstStyle>
            <a:lvl1pPr>
              <a:defRPr sz="7333" b="0">
                <a:solidFill>
                  <a:schemeClr val="tx1"/>
                </a:solidFill>
              </a:defRPr>
            </a:lvl1pPr>
          </a:lstStyle>
          <a:p>
            <a:r>
              <a:rPr lang="en-US"/>
              <a:t>Click to edit Master title style</a:t>
            </a:r>
            <a:endParaRPr lang="en-GB"/>
          </a:p>
        </p:txBody>
      </p:sp>
      <p:sp>
        <p:nvSpPr>
          <p:cNvPr id="10" name="Subtitle 2"/>
          <p:cNvSpPr>
            <a:spLocks noGrp="1"/>
          </p:cNvSpPr>
          <p:nvPr>
            <p:ph type="subTitle" idx="1"/>
          </p:nvPr>
        </p:nvSpPr>
        <p:spPr>
          <a:xfrm>
            <a:off x="576000" y="3552000"/>
            <a:ext cx="11040000" cy="720000"/>
          </a:xfrm>
        </p:spPr>
        <p:txBody>
          <a:bodyPr/>
          <a:lstStyle>
            <a:lvl1pPr marL="0" indent="0" algn="l">
              <a:lnSpc>
                <a:spcPct val="85000"/>
              </a:lnSpc>
              <a:buNone/>
              <a:defRPr sz="4533" b="0">
                <a:solidFill>
                  <a:schemeClr val="tx1"/>
                </a:solidFill>
              </a:defRPr>
            </a:lvl1pPr>
            <a:lvl2pPr marL="609570" indent="0" algn="ctr">
              <a:buNone/>
              <a:defRPr>
                <a:solidFill>
                  <a:schemeClr val="tx1">
                    <a:tint val="75000"/>
                  </a:schemeClr>
                </a:solidFill>
              </a:defRPr>
            </a:lvl2pPr>
            <a:lvl3pPr marL="1219139" indent="0" algn="ctr">
              <a:buNone/>
              <a:defRPr>
                <a:solidFill>
                  <a:schemeClr val="tx1">
                    <a:tint val="75000"/>
                  </a:schemeClr>
                </a:solidFill>
              </a:defRPr>
            </a:lvl3pPr>
            <a:lvl4pPr marL="1828708" indent="0" algn="ctr">
              <a:buNone/>
              <a:defRPr>
                <a:solidFill>
                  <a:schemeClr val="tx1">
                    <a:tint val="75000"/>
                  </a:schemeClr>
                </a:solidFill>
              </a:defRPr>
            </a:lvl4pPr>
            <a:lvl5pPr marL="2438277" indent="0" algn="ctr">
              <a:buNone/>
              <a:defRPr>
                <a:solidFill>
                  <a:schemeClr val="tx1">
                    <a:tint val="75000"/>
                  </a:schemeClr>
                </a:solidFill>
              </a:defRPr>
            </a:lvl5pPr>
            <a:lvl6pPr marL="3047847" indent="0" algn="ctr">
              <a:buNone/>
              <a:defRPr>
                <a:solidFill>
                  <a:schemeClr val="tx1">
                    <a:tint val="75000"/>
                  </a:schemeClr>
                </a:solidFill>
              </a:defRPr>
            </a:lvl6pPr>
            <a:lvl7pPr marL="3657416" indent="0" algn="ctr">
              <a:buNone/>
              <a:defRPr>
                <a:solidFill>
                  <a:schemeClr val="tx1">
                    <a:tint val="75000"/>
                  </a:schemeClr>
                </a:solidFill>
              </a:defRPr>
            </a:lvl7pPr>
            <a:lvl8pPr marL="4266985" indent="0" algn="ctr">
              <a:buNone/>
              <a:defRPr>
                <a:solidFill>
                  <a:schemeClr val="tx1">
                    <a:tint val="75000"/>
                  </a:schemeClr>
                </a:solidFill>
              </a:defRPr>
            </a:lvl8pPr>
            <a:lvl9pPr marL="4876555" indent="0" algn="ctr">
              <a:buNone/>
              <a:defRPr>
                <a:solidFill>
                  <a:schemeClr val="tx1">
                    <a:tint val="75000"/>
                  </a:schemeClr>
                </a:solidFill>
              </a:defRPr>
            </a:lvl9pPr>
          </a:lstStyle>
          <a:p>
            <a:r>
              <a:rPr lang="en-US"/>
              <a:t>Click to edit Master subtitle style</a:t>
            </a:r>
            <a:endParaRPr lang="en-GB"/>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3618" y="579967"/>
            <a:ext cx="1841733" cy="768000"/>
          </a:xfrm>
          <a:prstGeom prst="rect">
            <a:avLst/>
          </a:prstGeom>
        </p:spPr>
      </p:pic>
      <p:sp>
        <p:nvSpPr>
          <p:cNvPr id="16" name="Picture Placeholder 10"/>
          <p:cNvSpPr>
            <a:spLocks noGrp="1"/>
          </p:cNvSpPr>
          <p:nvPr>
            <p:ph type="pic" sz="quarter" idx="14" hasCustomPrompt="1"/>
          </p:nvPr>
        </p:nvSpPr>
        <p:spPr>
          <a:xfrm>
            <a:off x="576000" y="2472000"/>
            <a:ext cx="11040000" cy="57600"/>
          </a:xfrm>
          <a:solidFill>
            <a:schemeClr val="tx1"/>
          </a:solidFill>
        </p:spPr>
        <p:txBody>
          <a:bodyPr/>
          <a:lstStyle>
            <a:lvl1pPr>
              <a:defRPr sz="133" b="0" baseline="0">
                <a:solidFill>
                  <a:schemeClr val="tx1"/>
                </a:solidFill>
              </a:defRPr>
            </a:lvl1pPr>
          </a:lstStyle>
          <a:p>
            <a:r>
              <a:rPr lang="en-GB"/>
              <a:t> </a:t>
            </a:r>
          </a:p>
        </p:txBody>
      </p:sp>
    </p:spTree>
    <p:extLst>
      <p:ext uri="{BB962C8B-B14F-4D97-AF65-F5344CB8AC3E}">
        <p14:creationId xmlns:p14="http://schemas.microsoft.com/office/powerpoint/2010/main" val="3418444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op slide (Light)">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575733" y="2913229"/>
            <a:ext cx="5804747" cy="762016"/>
          </a:xfrm>
        </p:spPr>
        <p:txBody>
          <a:bodyPr/>
          <a:lstStyle>
            <a:lvl1pPr>
              <a:lnSpc>
                <a:spcPct val="100000"/>
              </a:lnSpc>
              <a:defRPr sz="4533" b="1">
                <a:solidFill>
                  <a:schemeClr val="tx1"/>
                </a:solidFill>
              </a:defRPr>
            </a:lvl1pPr>
          </a:lstStyle>
          <a:p>
            <a:r>
              <a:rPr lang="en-US" err="1"/>
              <a:t>Slidedeck</a:t>
            </a:r>
            <a:r>
              <a:rPr lang="en-US"/>
              <a:t> title</a:t>
            </a:r>
            <a:endParaRPr lang="en-GB"/>
          </a:p>
        </p:txBody>
      </p:sp>
      <p:sp>
        <p:nvSpPr>
          <p:cNvPr id="11" name="Picture Placeholder 10">
            <a:extLst>
              <a:ext uri="{FF2B5EF4-FFF2-40B4-BE49-F238E27FC236}">
                <a16:creationId xmlns:a16="http://schemas.microsoft.com/office/drawing/2014/main" id="{8CBD8555-5574-479C-8AEF-5074012734A9}"/>
              </a:ext>
            </a:extLst>
          </p:cNvPr>
          <p:cNvSpPr>
            <a:spLocks noGrp="1"/>
          </p:cNvSpPr>
          <p:nvPr>
            <p:ph type="pic" sz="quarter" idx="10" hasCustomPrompt="1"/>
          </p:nvPr>
        </p:nvSpPr>
        <p:spPr>
          <a:xfrm>
            <a:off x="7535830" y="1"/>
            <a:ext cx="4658285" cy="6098116"/>
          </a:xfrm>
          <a:custGeom>
            <a:avLst/>
            <a:gdLst>
              <a:gd name="connsiteX0" fmla="*/ 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0 w 3816350"/>
              <a:gd name="connsiteY4" fmla="*/ 0 h 3240087"/>
              <a:gd name="connsiteX0" fmla="*/ 6858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685800 w 3816350"/>
              <a:gd name="connsiteY4" fmla="*/ 0 h 3240087"/>
              <a:gd name="connsiteX0" fmla="*/ 18923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1892300 w 3816350"/>
              <a:gd name="connsiteY4" fmla="*/ 0 h 3240087"/>
              <a:gd name="connsiteX0" fmla="*/ 1206500 w 3130550"/>
              <a:gd name="connsiteY0" fmla="*/ 0 h 3240087"/>
              <a:gd name="connsiteX1" fmla="*/ 3130550 w 3130550"/>
              <a:gd name="connsiteY1" fmla="*/ 0 h 3240087"/>
              <a:gd name="connsiteX2" fmla="*/ 3130550 w 3130550"/>
              <a:gd name="connsiteY2" fmla="*/ 3240087 h 3240087"/>
              <a:gd name="connsiteX3" fmla="*/ 0 w 3130550"/>
              <a:gd name="connsiteY3" fmla="*/ 1754187 h 3240087"/>
              <a:gd name="connsiteX4" fmla="*/ 1206500 w 3130550"/>
              <a:gd name="connsiteY4" fmla="*/ 0 h 3240087"/>
              <a:gd name="connsiteX0" fmla="*/ 1822450 w 3746500"/>
              <a:gd name="connsiteY0" fmla="*/ 0 h 3240087"/>
              <a:gd name="connsiteX1" fmla="*/ 3746500 w 3746500"/>
              <a:gd name="connsiteY1" fmla="*/ 0 h 3240087"/>
              <a:gd name="connsiteX2" fmla="*/ 3746500 w 3746500"/>
              <a:gd name="connsiteY2" fmla="*/ 3240087 h 3240087"/>
              <a:gd name="connsiteX3" fmla="*/ 0 w 3746500"/>
              <a:gd name="connsiteY3" fmla="*/ 2154237 h 3240087"/>
              <a:gd name="connsiteX4" fmla="*/ 1822450 w 3746500"/>
              <a:gd name="connsiteY4" fmla="*/ 0 h 3240087"/>
              <a:gd name="connsiteX0" fmla="*/ 1822450 w 3752850"/>
              <a:gd name="connsiteY0" fmla="*/ 0 h 4097337"/>
              <a:gd name="connsiteX1" fmla="*/ 3746500 w 3752850"/>
              <a:gd name="connsiteY1" fmla="*/ 0 h 4097337"/>
              <a:gd name="connsiteX2" fmla="*/ 3752850 w 3752850"/>
              <a:gd name="connsiteY2" fmla="*/ 4097337 h 4097337"/>
              <a:gd name="connsiteX3" fmla="*/ 0 w 3752850"/>
              <a:gd name="connsiteY3" fmla="*/ 2154237 h 4097337"/>
              <a:gd name="connsiteX4" fmla="*/ 1822450 w 3752850"/>
              <a:gd name="connsiteY4" fmla="*/ 0 h 4097337"/>
              <a:gd name="connsiteX0" fmla="*/ 1682750 w 3613150"/>
              <a:gd name="connsiteY0" fmla="*/ 0 h 4097337"/>
              <a:gd name="connsiteX1" fmla="*/ 3606800 w 3613150"/>
              <a:gd name="connsiteY1" fmla="*/ 0 h 4097337"/>
              <a:gd name="connsiteX2" fmla="*/ 3613150 w 3613150"/>
              <a:gd name="connsiteY2" fmla="*/ 4097337 h 4097337"/>
              <a:gd name="connsiteX3" fmla="*/ 0 w 3613150"/>
              <a:gd name="connsiteY3" fmla="*/ 2014537 h 4097337"/>
              <a:gd name="connsiteX4" fmla="*/ 1682750 w 3613150"/>
              <a:gd name="connsiteY4" fmla="*/ 0 h 4097337"/>
              <a:gd name="connsiteX0" fmla="*/ 1682750 w 3613150"/>
              <a:gd name="connsiteY0" fmla="*/ 0 h 4573587"/>
              <a:gd name="connsiteX1" fmla="*/ 3606800 w 3613150"/>
              <a:gd name="connsiteY1" fmla="*/ 0 h 4573587"/>
              <a:gd name="connsiteX2" fmla="*/ 3613150 w 3613150"/>
              <a:gd name="connsiteY2" fmla="*/ 4573587 h 4573587"/>
              <a:gd name="connsiteX3" fmla="*/ 0 w 3613150"/>
              <a:gd name="connsiteY3" fmla="*/ 2014537 h 4573587"/>
              <a:gd name="connsiteX4" fmla="*/ 1682750 w 3613150"/>
              <a:gd name="connsiteY4" fmla="*/ 0 h 4573587"/>
              <a:gd name="connsiteX0" fmla="*/ 1682750 w 3610769"/>
              <a:gd name="connsiteY0" fmla="*/ 0 h 4573587"/>
              <a:gd name="connsiteX1" fmla="*/ 3606800 w 3610769"/>
              <a:gd name="connsiteY1" fmla="*/ 0 h 4573587"/>
              <a:gd name="connsiteX2" fmla="*/ 3610769 w 3610769"/>
              <a:gd name="connsiteY2" fmla="*/ 4573587 h 4573587"/>
              <a:gd name="connsiteX3" fmla="*/ 0 w 3610769"/>
              <a:gd name="connsiteY3" fmla="*/ 2014537 h 4573587"/>
              <a:gd name="connsiteX4" fmla="*/ 1682750 w 3610769"/>
              <a:gd name="connsiteY4" fmla="*/ 0 h 4573587"/>
              <a:gd name="connsiteX0" fmla="*/ 1682750 w 3607332"/>
              <a:gd name="connsiteY0" fmla="*/ 0 h 4573587"/>
              <a:gd name="connsiteX1" fmla="*/ 3606800 w 3607332"/>
              <a:gd name="connsiteY1" fmla="*/ 0 h 4573587"/>
              <a:gd name="connsiteX2" fmla="*/ 3606007 w 3607332"/>
              <a:gd name="connsiteY2" fmla="*/ 4573587 h 4573587"/>
              <a:gd name="connsiteX3" fmla="*/ 0 w 3607332"/>
              <a:gd name="connsiteY3" fmla="*/ 2014537 h 4573587"/>
              <a:gd name="connsiteX4" fmla="*/ 1682750 w 3607332"/>
              <a:gd name="connsiteY4" fmla="*/ 0 h 4573587"/>
              <a:gd name="connsiteX0" fmla="*/ 1682750 w 3608388"/>
              <a:gd name="connsiteY0" fmla="*/ 0 h 4573587"/>
              <a:gd name="connsiteX1" fmla="*/ 3606800 w 3608388"/>
              <a:gd name="connsiteY1" fmla="*/ 0 h 4573587"/>
              <a:gd name="connsiteX2" fmla="*/ 3608388 w 3608388"/>
              <a:gd name="connsiteY2" fmla="*/ 4573587 h 4573587"/>
              <a:gd name="connsiteX3" fmla="*/ 0 w 3608388"/>
              <a:gd name="connsiteY3" fmla="*/ 2014537 h 4573587"/>
              <a:gd name="connsiteX4" fmla="*/ 1682750 w 3608388"/>
              <a:gd name="connsiteY4" fmla="*/ 0 h 4573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8388" h="4573587">
                <a:moveTo>
                  <a:pt x="1682750" y="0"/>
                </a:moveTo>
                <a:lnTo>
                  <a:pt x="3606800" y="0"/>
                </a:lnTo>
                <a:cubicBezTo>
                  <a:pt x="3608917" y="1365779"/>
                  <a:pt x="3606271" y="3207808"/>
                  <a:pt x="3608388" y="4573587"/>
                </a:cubicBezTo>
                <a:lnTo>
                  <a:pt x="0" y="2014537"/>
                </a:lnTo>
                <a:lnTo>
                  <a:pt x="1682750" y="0"/>
                </a:lnTo>
                <a:close/>
              </a:path>
            </a:pathLst>
          </a:custGeom>
        </p:spPr>
        <p:txBody>
          <a:bodyPr/>
          <a:lstStyle>
            <a:lvl1pPr marL="0" marR="0" indent="0" algn="l" defTabSz="1219150" rtl="0" eaLnBrk="0" fontAlgn="base" latinLnBrk="0" hangingPunct="0">
              <a:lnSpc>
                <a:spcPct val="100000"/>
              </a:lnSpc>
              <a:spcBef>
                <a:spcPct val="0"/>
              </a:spcBef>
              <a:spcAft>
                <a:spcPts val="800"/>
              </a:spcAft>
              <a:buClrTx/>
              <a:buSzTx/>
              <a:buFont typeface="Arial" panose="020B0604020202020204" pitchFamily="34" charset="0"/>
              <a:buNone/>
              <a:tabLst/>
              <a:defRPr/>
            </a:lvl1pPr>
            <a:lvl3pPr marL="241290" indent="0">
              <a:buNone/>
              <a:defRPr/>
            </a:lvl3pPr>
            <a:lvl4pPr marL="817000" indent="0">
              <a:buNone/>
              <a:defRPr/>
            </a:lvl4pPr>
          </a:lstStyle>
          <a:p>
            <a:pPr marL="0" marR="0" lvl="0" indent="0" algn="l" defTabSz="1219150" rtl="0" eaLnBrk="0" fontAlgn="base" latinLnBrk="0" hangingPunct="0">
              <a:lnSpc>
                <a:spcPct val="100000"/>
              </a:lnSpc>
              <a:spcBef>
                <a:spcPct val="0"/>
              </a:spcBef>
              <a:spcAft>
                <a:spcPts val="800"/>
              </a:spcAft>
              <a:buClrTx/>
              <a:buSzTx/>
              <a:buFont typeface="Arial" panose="020B0604020202020204" pitchFamily="34" charset="0"/>
              <a:buNone/>
              <a:tabLst/>
              <a:defRPr/>
            </a:pPr>
            <a:r>
              <a:rPr lang="en-GB"/>
              <a:t>Click icon to insert picture. Don’t change slide background colour on this layout</a:t>
            </a:r>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575733" y="2913229"/>
            <a:ext cx="580474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C3458B68-B602-4B1E-8CDB-6CDDA653013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5733" y="555605"/>
            <a:ext cx="2898987" cy="1270984"/>
          </a:xfrm>
          <a:prstGeom prst="rect">
            <a:avLst/>
          </a:prstGeom>
        </p:spPr>
      </p:pic>
      <p:sp>
        <p:nvSpPr>
          <p:cNvPr id="27" name="Text Placeholder 25">
            <a:extLst>
              <a:ext uri="{FF2B5EF4-FFF2-40B4-BE49-F238E27FC236}">
                <a16:creationId xmlns:a16="http://schemas.microsoft.com/office/drawing/2014/main" id="{E7E58FB9-FEF2-4FAA-AB76-18AB01605D1B}"/>
              </a:ext>
            </a:extLst>
          </p:cNvPr>
          <p:cNvSpPr>
            <a:spLocks noGrp="1"/>
          </p:cNvSpPr>
          <p:nvPr>
            <p:ph type="body" sz="quarter" idx="12" hasCustomPrompt="1"/>
          </p:nvPr>
        </p:nvSpPr>
        <p:spPr>
          <a:xfrm>
            <a:off x="575733" y="4960485"/>
            <a:ext cx="5804747" cy="605367"/>
          </a:xfrm>
        </p:spPr>
        <p:txBody>
          <a:bodyPr/>
          <a:lstStyle>
            <a:lvl1pPr marL="0" indent="0">
              <a:buNone/>
              <a:defRPr sz="3733" b="0"/>
            </a:lvl1pPr>
          </a:lstStyle>
          <a:p>
            <a:pPr lvl="0"/>
            <a:r>
              <a:rPr lang="en-US"/>
              <a:t>Presenter name</a:t>
            </a:r>
            <a:endParaRPr lang="en-GB"/>
          </a:p>
        </p:txBody>
      </p:sp>
    </p:spTree>
    <p:extLst>
      <p:ext uri="{BB962C8B-B14F-4D97-AF65-F5344CB8AC3E}">
        <p14:creationId xmlns:p14="http://schemas.microsoft.com/office/powerpoint/2010/main" val="3795787658"/>
      </p:ext>
    </p:extLst>
  </p:cSld>
  <p:clrMapOvr>
    <a:masterClrMapping/>
  </p:clrMapOvr>
  <p:extLst>
    <p:ext uri="{DCECCB84-F9BA-43D5-87BE-67443E8EF086}">
      <p15:sldGuideLst xmlns:p15="http://schemas.microsoft.com/office/powerpoint/2012/main">
        <p15:guide id="2" pos="87" userDrawn="1">
          <p15:clr>
            <a:srgbClr val="FBAE40"/>
          </p15:clr>
        </p15:guide>
        <p15:guide id="3" orient="horz" pos="956" userDrawn="1">
          <p15:clr>
            <a:srgbClr val="FBAE40"/>
          </p15:clr>
        </p15:guide>
        <p15:guide id="4" orient="horz" pos="83" userDrawn="1">
          <p15:clr>
            <a:srgbClr val="FBAE40"/>
          </p15:clr>
        </p15:guide>
        <p15:guide id="5" pos="1760" userDrawn="1">
          <p15:clr>
            <a:srgbClr val="FBAE40"/>
          </p15:clr>
        </p15:guide>
        <p15:guide id="6" pos="96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703DC-2EE2-47ED-91DD-18BD04DB77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C0B7881-693F-462E-B0A9-21781019D38F}"/>
              </a:ext>
            </a:extLst>
          </p:cNvPr>
          <p:cNvSpPr>
            <a:spLocks noGrp="1"/>
          </p:cNvSpPr>
          <p:nvPr>
            <p:ph type="subTitle" idx="1"/>
          </p:nvPr>
        </p:nvSpPr>
        <p:spPr>
          <a:xfrm>
            <a:off x="1524000" y="3602038"/>
            <a:ext cx="9144000" cy="1655762"/>
          </a:xfrm>
        </p:spPr>
        <p:txBody>
          <a:bodyPr/>
          <a:lstStyle>
            <a:lvl1pPr marL="0" indent="0" algn="ctr">
              <a:buNone/>
              <a:defRPr sz="2400"/>
            </a:lvl1pPr>
            <a:lvl2pPr marL="457188" indent="0" algn="ctr">
              <a:buNone/>
              <a:defRPr sz="2000"/>
            </a:lvl2pPr>
            <a:lvl3pPr marL="914377" indent="0" algn="ctr">
              <a:buNone/>
              <a:defRPr sz="1800"/>
            </a:lvl3pPr>
            <a:lvl4pPr marL="1371565" indent="0" algn="ctr">
              <a:buNone/>
              <a:defRPr sz="1600"/>
            </a:lvl4pPr>
            <a:lvl5pPr marL="1828754" indent="0" algn="ctr">
              <a:buNone/>
              <a:defRPr sz="1600"/>
            </a:lvl5pPr>
            <a:lvl6pPr marL="2285942" indent="0" algn="ctr">
              <a:buNone/>
              <a:defRPr sz="1600"/>
            </a:lvl6pPr>
            <a:lvl7pPr marL="2743131" indent="0" algn="ctr">
              <a:buNone/>
              <a:defRPr sz="1600"/>
            </a:lvl7pPr>
            <a:lvl8pPr marL="3200319" indent="0" algn="ctr">
              <a:buNone/>
              <a:defRPr sz="1600"/>
            </a:lvl8pPr>
            <a:lvl9pPr marL="3657507"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95A6571-F96A-4E6B-A4B7-5ECAD2F7914E}"/>
              </a:ext>
            </a:extLst>
          </p:cNvPr>
          <p:cNvSpPr>
            <a:spLocks noGrp="1"/>
          </p:cNvSpPr>
          <p:nvPr>
            <p:ph type="dt" sz="half" idx="10"/>
          </p:nvPr>
        </p:nvSpPr>
        <p:spPr/>
        <p:txBody>
          <a:bodyPr/>
          <a:lstStyle/>
          <a:p>
            <a:fld id="{2D3FFE4B-EB3C-48E1-9309-4A3EFF9939C9}" type="datetimeFigureOut">
              <a:rPr lang="en-GB" smtClean="0"/>
              <a:t>31/05/2022</a:t>
            </a:fld>
            <a:endParaRPr lang="en-GB"/>
          </a:p>
        </p:txBody>
      </p:sp>
      <p:sp>
        <p:nvSpPr>
          <p:cNvPr id="5" name="Footer Placeholder 4">
            <a:extLst>
              <a:ext uri="{FF2B5EF4-FFF2-40B4-BE49-F238E27FC236}">
                <a16:creationId xmlns:a16="http://schemas.microsoft.com/office/drawing/2014/main" id="{6ECAE9C5-CE23-4A4D-AD31-D805C91244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1EED59-713E-483E-A6B1-087B9A09F846}"/>
              </a:ext>
            </a:extLst>
          </p:cNvPr>
          <p:cNvSpPr>
            <a:spLocks noGrp="1"/>
          </p:cNvSpPr>
          <p:nvPr>
            <p:ph type="sldNum" sz="quarter" idx="12"/>
          </p:nvPr>
        </p:nvSpPr>
        <p:spPr/>
        <p:txBody>
          <a:bodyPr/>
          <a:lstStyle/>
          <a:p>
            <a:fld id="{948E7A71-8A15-4D33-AFC5-DFCBFC50B887}" type="slidenum">
              <a:rPr lang="en-GB" smtClean="0"/>
              <a:t>‹#›</a:t>
            </a:fld>
            <a:endParaRPr lang="en-GB"/>
          </a:p>
        </p:txBody>
      </p:sp>
    </p:spTree>
    <p:extLst>
      <p:ext uri="{BB962C8B-B14F-4D97-AF65-F5344CB8AC3E}">
        <p14:creationId xmlns:p14="http://schemas.microsoft.com/office/powerpoint/2010/main" val="2938625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7A66-0084-44B2-B5CF-6BBF680700E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562EC99-79D1-4C4F-9922-AA090F8FBD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978625-8360-47C8-8E45-96C307889172}"/>
              </a:ext>
            </a:extLst>
          </p:cNvPr>
          <p:cNvSpPr>
            <a:spLocks noGrp="1"/>
          </p:cNvSpPr>
          <p:nvPr>
            <p:ph type="dt" sz="half" idx="10"/>
          </p:nvPr>
        </p:nvSpPr>
        <p:spPr/>
        <p:txBody>
          <a:bodyPr/>
          <a:lstStyle/>
          <a:p>
            <a:fld id="{2D3FFE4B-EB3C-48E1-9309-4A3EFF9939C9}" type="datetimeFigureOut">
              <a:rPr lang="en-GB" smtClean="0"/>
              <a:t>31/05/2022</a:t>
            </a:fld>
            <a:endParaRPr lang="en-GB"/>
          </a:p>
        </p:txBody>
      </p:sp>
      <p:sp>
        <p:nvSpPr>
          <p:cNvPr id="5" name="Footer Placeholder 4">
            <a:extLst>
              <a:ext uri="{FF2B5EF4-FFF2-40B4-BE49-F238E27FC236}">
                <a16:creationId xmlns:a16="http://schemas.microsoft.com/office/drawing/2014/main" id="{54F25D4B-6688-4769-AB27-84C45658FD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D32910-A666-4DEB-BBD1-289D3BC656AA}"/>
              </a:ext>
            </a:extLst>
          </p:cNvPr>
          <p:cNvSpPr>
            <a:spLocks noGrp="1"/>
          </p:cNvSpPr>
          <p:nvPr>
            <p:ph type="sldNum" sz="quarter" idx="12"/>
          </p:nvPr>
        </p:nvSpPr>
        <p:spPr/>
        <p:txBody>
          <a:bodyPr/>
          <a:lstStyle/>
          <a:p>
            <a:fld id="{948E7A71-8A15-4D33-AFC5-DFCBFC50B887}" type="slidenum">
              <a:rPr lang="en-GB" smtClean="0"/>
              <a:t>‹#›</a:t>
            </a:fld>
            <a:endParaRPr lang="en-GB"/>
          </a:p>
        </p:txBody>
      </p:sp>
    </p:spTree>
    <p:extLst>
      <p:ext uri="{BB962C8B-B14F-4D97-AF65-F5344CB8AC3E}">
        <p14:creationId xmlns:p14="http://schemas.microsoft.com/office/powerpoint/2010/main" val="2443018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EF4B0-0000-439D-ADE7-9DE3513AF36E}"/>
              </a:ext>
            </a:extLst>
          </p:cNvPr>
          <p:cNvSpPr>
            <a:spLocks noGrp="1"/>
          </p:cNvSpPr>
          <p:nvPr>
            <p:ph type="title"/>
          </p:nvPr>
        </p:nvSpPr>
        <p:spPr>
          <a:xfrm>
            <a:off x="831850" y="1709739"/>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FFA9C7A-45B8-4F5B-89BC-CD77523833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188" indent="0">
              <a:buNone/>
              <a:defRPr sz="2000">
                <a:solidFill>
                  <a:schemeClr val="tx1">
                    <a:tint val="75000"/>
                  </a:schemeClr>
                </a:solidFill>
              </a:defRPr>
            </a:lvl2pPr>
            <a:lvl3pPr marL="914377" indent="0">
              <a:buNone/>
              <a:defRPr sz="1800">
                <a:solidFill>
                  <a:schemeClr val="tx1">
                    <a:tint val="75000"/>
                  </a:schemeClr>
                </a:solidFill>
              </a:defRPr>
            </a:lvl3pPr>
            <a:lvl4pPr marL="1371565" indent="0">
              <a:buNone/>
              <a:defRPr sz="1600">
                <a:solidFill>
                  <a:schemeClr val="tx1">
                    <a:tint val="75000"/>
                  </a:schemeClr>
                </a:solidFill>
              </a:defRPr>
            </a:lvl4pPr>
            <a:lvl5pPr marL="1828754" indent="0">
              <a:buNone/>
              <a:defRPr sz="1600">
                <a:solidFill>
                  <a:schemeClr val="tx1">
                    <a:tint val="75000"/>
                  </a:schemeClr>
                </a:solidFill>
              </a:defRPr>
            </a:lvl5pPr>
            <a:lvl6pPr marL="2285942" indent="0">
              <a:buNone/>
              <a:defRPr sz="1600">
                <a:solidFill>
                  <a:schemeClr val="tx1">
                    <a:tint val="75000"/>
                  </a:schemeClr>
                </a:solidFill>
              </a:defRPr>
            </a:lvl6pPr>
            <a:lvl7pPr marL="2743131" indent="0">
              <a:buNone/>
              <a:defRPr sz="1600">
                <a:solidFill>
                  <a:schemeClr val="tx1">
                    <a:tint val="75000"/>
                  </a:schemeClr>
                </a:solidFill>
              </a:defRPr>
            </a:lvl7pPr>
            <a:lvl8pPr marL="3200319" indent="0">
              <a:buNone/>
              <a:defRPr sz="1600">
                <a:solidFill>
                  <a:schemeClr val="tx1">
                    <a:tint val="75000"/>
                  </a:schemeClr>
                </a:solidFill>
              </a:defRPr>
            </a:lvl8pPr>
            <a:lvl9pPr marL="3657507"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85E5AD-C645-4FEC-99AA-2DDE62B869D6}"/>
              </a:ext>
            </a:extLst>
          </p:cNvPr>
          <p:cNvSpPr>
            <a:spLocks noGrp="1"/>
          </p:cNvSpPr>
          <p:nvPr>
            <p:ph type="dt" sz="half" idx="10"/>
          </p:nvPr>
        </p:nvSpPr>
        <p:spPr/>
        <p:txBody>
          <a:bodyPr/>
          <a:lstStyle/>
          <a:p>
            <a:fld id="{2D3FFE4B-EB3C-48E1-9309-4A3EFF9939C9}" type="datetimeFigureOut">
              <a:rPr lang="en-GB" smtClean="0"/>
              <a:t>31/05/2022</a:t>
            </a:fld>
            <a:endParaRPr lang="en-GB"/>
          </a:p>
        </p:txBody>
      </p:sp>
      <p:sp>
        <p:nvSpPr>
          <p:cNvPr id="5" name="Footer Placeholder 4">
            <a:extLst>
              <a:ext uri="{FF2B5EF4-FFF2-40B4-BE49-F238E27FC236}">
                <a16:creationId xmlns:a16="http://schemas.microsoft.com/office/drawing/2014/main" id="{16810E6C-2AFE-4E70-9232-260309EDE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E10DE1-9486-44C0-B85F-F66630A83295}"/>
              </a:ext>
            </a:extLst>
          </p:cNvPr>
          <p:cNvSpPr>
            <a:spLocks noGrp="1"/>
          </p:cNvSpPr>
          <p:nvPr>
            <p:ph type="sldNum" sz="quarter" idx="12"/>
          </p:nvPr>
        </p:nvSpPr>
        <p:spPr/>
        <p:txBody>
          <a:bodyPr/>
          <a:lstStyle/>
          <a:p>
            <a:fld id="{948E7A71-8A15-4D33-AFC5-DFCBFC50B887}" type="slidenum">
              <a:rPr lang="en-GB" smtClean="0"/>
              <a:t>‹#›</a:t>
            </a:fld>
            <a:endParaRPr lang="en-GB"/>
          </a:p>
        </p:txBody>
      </p:sp>
    </p:spTree>
    <p:extLst>
      <p:ext uri="{BB962C8B-B14F-4D97-AF65-F5344CB8AC3E}">
        <p14:creationId xmlns:p14="http://schemas.microsoft.com/office/powerpoint/2010/main" val="14183630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5AEFB-9804-4A7F-B88B-CB0643FC09D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F683E04-2405-40EF-BED0-50D126FEA7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6C96F97-6797-41F2-8754-C79EAA0B62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3DA580D-C174-4DA0-9CDE-D0354229E1A3}"/>
              </a:ext>
            </a:extLst>
          </p:cNvPr>
          <p:cNvSpPr>
            <a:spLocks noGrp="1"/>
          </p:cNvSpPr>
          <p:nvPr>
            <p:ph type="dt" sz="half" idx="10"/>
          </p:nvPr>
        </p:nvSpPr>
        <p:spPr/>
        <p:txBody>
          <a:bodyPr/>
          <a:lstStyle/>
          <a:p>
            <a:fld id="{2D3FFE4B-EB3C-48E1-9309-4A3EFF9939C9}" type="datetimeFigureOut">
              <a:rPr lang="en-GB" smtClean="0"/>
              <a:t>31/05/2022</a:t>
            </a:fld>
            <a:endParaRPr lang="en-GB"/>
          </a:p>
        </p:txBody>
      </p:sp>
      <p:sp>
        <p:nvSpPr>
          <p:cNvPr id="6" name="Footer Placeholder 5">
            <a:extLst>
              <a:ext uri="{FF2B5EF4-FFF2-40B4-BE49-F238E27FC236}">
                <a16:creationId xmlns:a16="http://schemas.microsoft.com/office/drawing/2014/main" id="{6E1E309E-7E01-4F54-B852-ECA33ED181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521334-F0F8-4457-AB12-5247BC1CAA6E}"/>
              </a:ext>
            </a:extLst>
          </p:cNvPr>
          <p:cNvSpPr>
            <a:spLocks noGrp="1"/>
          </p:cNvSpPr>
          <p:nvPr>
            <p:ph type="sldNum" sz="quarter" idx="12"/>
          </p:nvPr>
        </p:nvSpPr>
        <p:spPr/>
        <p:txBody>
          <a:bodyPr/>
          <a:lstStyle/>
          <a:p>
            <a:fld id="{948E7A71-8A15-4D33-AFC5-DFCBFC50B887}" type="slidenum">
              <a:rPr lang="en-GB" smtClean="0"/>
              <a:t>‹#›</a:t>
            </a:fld>
            <a:endParaRPr lang="en-GB"/>
          </a:p>
        </p:txBody>
      </p:sp>
    </p:spTree>
    <p:extLst>
      <p:ext uri="{BB962C8B-B14F-4D97-AF65-F5344CB8AC3E}">
        <p14:creationId xmlns:p14="http://schemas.microsoft.com/office/powerpoint/2010/main" val="1407233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1DCD-E302-4ADF-80C0-4A1BB9281070}"/>
              </a:ext>
            </a:extLst>
          </p:cNvPr>
          <p:cNvSpPr>
            <a:spLocks noGrp="1"/>
          </p:cNvSpPr>
          <p:nvPr>
            <p:ph type="title"/>
          </p:nvPr>
        </p:nvSpPr>
        <p:spPr>
          <a:xfrm>
            <a:off x="839788" y="365126"/>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2EDD12A-F9AD-485D-BBFA-C22309EB3448}"/>
              </a:ext>
            </a:extLst>
          </p:cNvPr>
          <p:cNvSpPr>
            <a:spLocks noGrp="1"/>
          </p:cNvSpPr>
          <p:nvPr>
            <p:ph type="body" idx="1"/>
          </p:nvPr>
        </p:nvSpPr>
        <p:spPr>
          <a:xfrm>
            <a:off x="839789" y="1681163"/>
            <a:ext cx="5157787" cy="823912"/>
          </a:xfrm>
        </p:spPr>
        <p:txBody>
          <a:bodyPr anchor="b"/>
          <a:lstStyle>
            <a:lvl1pPr marL="0" indent="0">
              <a:buNone/>
              <a:defRPr sz="2400" b="1"/>
            </a:lvl1pPr>
            <a:lvl2pPr marL="457188" indent="0">
              <a:buNone/>
              <a:defRPr sz="2000" b="1"/>
            </a:lvl2pPr>
            <a:lvl3pPr marL="914377" indent="0">
              <a:buNone/>
              <a:defRPr sz="1800" b="1"/>
            </a:lvl3pPr>
            <a:lvl4pPr marL="1371565" indent="0">
              <a:buNone/>
              <a:defRPr sz="1600" b="1"/>
            </a:lvl4pPr>
            <a:lvl5pPr marL="1828754" indent="0">
              <a:buNone/>
              <a:defRPr sz="1600" b="1"/>
            </a:lvl5pPr>
            <a:lvl6pPr marL="2285942" indent="0">
              <a:buNone/>
              <a:defRPr sz="1600" b="1"/>
            </a:lvl6pPr>
            <a:lvl7pPr marL="2743131" indent="0">
              <a:buNone/>
              <a:defRPr sz="1600" b="1"/>
            </a:lvl7pPr>
            <a:lvl8pPr marL="3200319" indent="0">
              <a:buNone/>
              <a:defRPr sz="1600" b="1"/>
            </a:lvl8pPr>
            <a:lvl9pPr marL="3657507"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A3EF13-B51C-41B1-A082-D48334453473}"/>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279523F-7539-4BDD-B3A0-B322E9876D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188" indent="0">
              <a:buNone/>
              <a:defRPr sz="2000" b="1"/>
            </a:lvl2pPr>
            <a:lvl3pPr marL="914377" indent="0">
              <a:buNone/>
              <a:defRPr sz="1800" b="1"/>
            </a:lvl3pPr>
            <a:lvl4pPr marL="1371565" indent="0">
              <a:buNone/>
              <a:defRPr sz="1600" b="1"/>
            </a:lvl4pPr>
            <a:lvl5pPr marL="1828754" indent="0">
              <a:buNone/>
              <a:defRPr sz="1600" b="1"/>
            </a:lvl5pPr>
            <a:lvl6pPr marL="2285942" indent="0">
              <a:buNone/>
              <a:defRPr sz="1600" b="1"/>
            </a:lvl6pPr>
            <a:lvl7pPr marL="2743131" indent="0">
              <a:buNone/>
              <a:defRPr sz="1600" b="1"/>
            </a:lvl7pPr>
            <a:lvl8pPr marL="3200319" indent="0">
              <a:buNone/>
              <a:defRPr sz="1600" b="1"/>
            </a:lvl8pPr>
            <a:lvl9pPr marL="3657507"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48499A-A4B5-4FE3-8021-3174D3947A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81D2511-CFE6-4B35-95F0-7A8DDD41D56D}"/>
              </a:ext>
            </a:extLst>
          </p:cNvPr>
          <p:cNvSpPr>
            <a:spLocks noGrp="1"/>
          </p:cNvSpPr>
          <p:nvPr>
            <p:ph type="dt" sz="half" idx="10"/>
          </p:nvPr>
        </p:nvSpPr>
        <p:spPr/>
        <p:txBody>
          <a:bodyPr/>
          <a:lstStyle/>
          <a:p>
            <a:fld id="{2D3FFE4B-EB3C-48E1-9309-4A3EFF9939C9}" type="datetimeFigureOut">
              <a:rPr lang="en-GB" smtClean="0"/>
              <a:t>31/05/2022</a:t>
            </a:fld>
            <a:endParaRPr lang="en-GB"/>
          </a:p>
        </p:txBody>
      </p:sp>
      <p:sp>
        <p:nvSpPr>
          <p:cNvPr id="8" name="Footer Placeholder 7">
            <a:extLst>
              <a:ext uri="{FF2B5EF4-FFF2-40B4-BE49-F238E27FC236}">
                <a16:creationId xmlns:a16="http://schemas.microsoft.com/office/drawing/2014/main" id="{5678C0D9-2506-4181-8C27-19A916A367C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910F9A-8D69-4937-BB17-1C89F3354F68}"/>
              </a:ext>
            </a:extLst>
          </p:cNvPr>
          <p:cNvSpPr>
            <a:spLocks noGrp="1"/>
          </p:cNvSpPr>
          <p:nvPr>
            <p:ph type="sldNum" sz="quarter" idx="12"/>
          </p:nvPr>
        </p:nvSpPr>
        <p:spPr/>
        <p:txBody>
          <a:bodyPr/>
          <a:lstStyle/>
          <a:p>
            <a:fld id="{948E7A71-8A15-4D33-AFC5-DFCBFC50B887}" type="slidenum">
              <a:rPr lang="en-GB" smtClean="0"/>
              <a:t>‹#›</a:t>
            </a:fld>
            <a:endParaRPr lang="en-GB"/>
          </a:p>
        </p:txBody>
      </p:sp>
    </p:spTree>
    <p:extLst>
      <p:ext uri="{BB962C8B-B14F-4D97-AF65-F5344CB8AC3E}">
        <p14:creationId xmlns:p14="http://schemas.microsoft.com/office/powerpoint/2010/main" val="3868335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olygon (dark dg)">
    <p:bg>
      <p:bgPr>
        <a:solidFill>
          <a:srgbClr val="404040"/>
        </a:solidFill>
        <a:effectLst/>
      </p:bgPr>
    </p:bg>
    <p:spTree>
      <p:nvGrpSpPr>
        <p:cNvPr id="1" name=""/>
        <p:cNvGrpSpPr/>
        <p:nvPr/>
      </p:nvGrpSpPr>
      <p:grpSpPr>
        <a:xfrm>
          <a:off x="0" y="0"/>
          <a:ext cx="0" cy="0"/>
          <a:chOff x="0" y="0"/>
          <a:chExt cx="0" cy="0"/>
        </a:xfrm>
      </p:grpSpPr>
      <p:sp>
        <p:nvSpPr>
          <p:cNvPr id="6" name="TextBox 4">
            <a:extLst>
              <a:ext uri="{FF2B5EF4-FFF2-40B4-BE49-F238E27FC236}">
                <a16:creationId xmlns:a16="http://schemas.microsoft.com/office/drawing/2014/main" id="{8EE18E70-7502-4E0F-8EC1-1C1B9EE7265B}"/>
              </a:ext>
            </a:extLst>
          </p:cNvPr>
          <p:cNvSpPr txBox="1">
            <a:spLocks noChangeArrowheads="1"/>
          </p:cNvSpPr>
          <p:nvPr userDrawn="1"/>
        </p:nvSpPr>
        <p:spPr bwMode="auto">
          <a:xfrm>
            <a:off x="1727200" y="6297084"/>
            <a:ext cx="4800600" cy="19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defRPr/>
            </a:pPr>
            <a:r>
              <a:rPr lang="en-GB" altLang="en-US" sz="1067">
                <a:solidFill>
                  <a:schemeClr val="bg1"/>
                </a:solidFill>
              </a:rPr>
              <a:t>The Alan Turing Institute</a:t>
            </a:r>
          </a:p>
        </p:txBody>
      </p:sp>
      <p:cxnSp>
        <p:nvCxnSpPr>
          <p:cNvPr id="7" name="Straight Connector 5">
            <a:extLst>
              <a:ext uri="{FF2B5EF4-FFF2-40B4-BE49-F238E27FC236}">
                <a16:creationId xmlns:a16="http://schemas.microsoft.com/office/drawing/2014/main" id="{0C394799-DA55-420D-9FFF-2A9FEBFE55AF}"/>
              </a:ext>
            </a:extLst>
          </p:cNvPr>
          <p:cNvCxnSpPr/>
          <p:nvPr userDrawn="1"/>
        </p:nvCxnSpPr>
        <p:spPr>
          <a:xfrm>
            <a:off x="575735" y="6288617"/>
            <a:ext cx="1104053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11" descr="ATI_logo_white.ai">
            <a:extLst>
              <a:ext uri="{FF2B5EF4-FFF2-40B4-BE49-F238E27FC236}">
                <a16:creationId xmlns:a16="http://schemas.microsoft.com/office/drawing/2014/main" id="{AC5B6B32-AC06-4123-B59B-DEA7C560C855}"/>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75734" y="575735"/>
            <a:ext cx="1841500" cy="768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icture Placeholder 14"/>
          <p:cNvSpPr>
            <a:spLocks noGrp="1"/>
          </p:cNvSpPr>
          <p:nvPr>
            <p:ph type="pic" sz="quarter" idx="13"/>
          </p:nvPr>
        </p:nvSpPr>
        <p:spPr>
          <a:xfrm>
            <a:off x="5050369" y="0"/>
            <a:ext cx="7141633" cy="6096000"/>
          </a:xfrm>
          <a:custGeom>
            <a:avLst/>
            <a:gdLst>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0 w 5356225"/>
              <a:gd name="connsiteY6" fmla="*/ 4572000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2925147 w 5356225"/>
              <a:gd name="connsiteY6" fmla="*/ 2430624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289041 w 5356225"/>
              <a:gd name="connsiteY6" fmla="*/ 2206689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820886 w 5356225"/>
              <a:gd name="connsiteY6" fmla="*/ 1870787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359021 w 5356225"/>
              <a:gd name="connsiteY6" fmla="*/ 2006081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1 w 5356225"/>
              <a:gd name="connsiteY5" fmla="*/ 2006081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99502 w 5356225"/>
              <a:gd name="connsiteY5" fmla="*/ 1975124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0 w 5356225"/>
              <a:gd name="connsiteY5" fmla="*/ 2013224 h 4572000"/>
              <a:gd name="connsiteX6" fmla="*/ 0 w 5356225"/>
              <a:gd name="connsiteY6"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6225" h="4572000">
                <a:moveTo>
                  <a:pt x="0" y="0"/>
                </a:moveTo>
                <a:lnTo>
                  <a:pt x="5356225" y="0"/>
                </a:lnTo>
                <a:lnTo>
                  <a:pt x="5356225" y="0"/>
                </a:lnTo>
                <a:lnTo>
                  <a:pt x="5356225" y="4572000"/>
                </a:lnTo>
                <a:lnTo>
                  <a:pt x="5356225" y="4572000"/>
                </a:lnTo>
                <a:lnTo>
                  <a:pt x="3359020" y="2013224"/>
                </a:lnTo>
                <a:lnTo>
                  <a:pt x="0" y="0"/>
                </a:lnTo>
                <a:close/>
              </a:path>
            </a:pathLst>
          </a:custGeom>
          <a:solidFill>
            <a:schemeClr val="bg1">
              <a:lumMod val="85000"/>
            </a:schemeClr>
          </a:solidFill>
        </p:spPr>
        <p:txBody>
          <a:bodyPr/>
          <a:lstStyle>
            <a:lvl1pPr algn="ctr">
              <a:defRPr b="0"/>
            </a:lvl1pPr>
          </a:lstStyle>
          <a:p>
            <a:pPr lvl="0"/>
            <a:r>
              <a:rPr lang="en-US" noProof="0"/>
              <a:t>Click icon to add picture</a:t>
            </a:r>
            <a:endParaRPr lang="en-GB" noProof="0"/>
          </a:p>
        </p:txBody>
      </p:sp>
      <p:sp>
        <p:nvSpPr>
          <p:cNvPr id="10" name="Date Placeholder 1">
            <a:extLst>
              <a:ext uri="{FF2B5EF4-FFF2-40B4-BE49-F238E27FC236}">
                <a16:creationId xmlns:a16="http://schemas.microsoft.com/office/drawing/2014/main" id="{9B561648-857D-4B6B-8706-B5D40722772D}"/>
              </a:ext>
            </a:extLst>
          </p:cNvPr>
          <p:cNvSpPr>
            <a:spLocks noGrp="1"/>
          </p:cNvSpPr>
          <p:nvPr>
            <p:ph type="dt" sz="half" idx="15"/>
          </p:nvPr>
        </p:nvSpPr>
        <p:spPr/>
        <p:txBody>
          <a:bodyPr/>
          <a:lstStyle>
            <a:lvl1pPr>
              <a:defRPr>
                <a:solidFill>
                  <a:schemeClr val="bg1"/>
                </a:solidFill>
              </a:defRPr>
            </a:lvl1pPr>
          </a:lstStyle>
          <a:p>
            <a:pPr>
              <a:defRPr/>
            </a:pPr>
            <a:fld id="{EA341E90-B792-4655-B331-B42CDD2774EF}" type="datetime1">
              <a:rPr lang="en-US" smtClean="0"/>
              <a:t>5/31/2022</a:t>
            </a:fld>
            <a:endParaRPr lang="en-GB"/>
          </a:p>
        </p:txBody>
      </p:sp>
      <p:sp>
        <p:nvSpPr>
          <p:cNvPr id="12" name="Slide Number Placeholder 3">
            <a:extLst>
              <a:ext uri="{FF2B5EF4-FFF2-40B4-BE49-F238E27FC236}">
                <a16:creationId xmlns:a16="http://schemas.microsoft.com/office/drawing/2014/main" id="{310EE622-E353-4CD0-8370-7639E185E44A}"/>
              </a:ext>
            </a:extLst>
          </p:cNvPr>
          <p:cNvSpPr>
            <a:spLocks noGrp="1"/>
          </p:cNvSpPr>
          <p:nvPr>
            <p:ph type="sldNum" sz="quarter" idx="16"/>
          </p:nvPr>
        </p:nvSpPr>
        <p:spPr/>
        <p:txBody>
          <a:bodyPr/>
          <a:lstStyle>
            <a:lvl1pPr>
              <a:defRPr>
                <a:solidFill>
                  <a:schemeClr val="bg1"/>
                </a:solidFill>
              </a:defRPr>
            </a:lvl1pPr>
          </a:lstStyle>
          <a:p>
            <a:pPr>
              <a:defRPr/>
            </a:pPr>
            <a:fld id="{94FA6F94-6CA3-486A-85D9-F6DBC7AB311A}" type="slidenum">
              <a:rPr lang="en-GB" altLang="en-US"/>
              <a:pPr>
                <a:defRPr/>
              </a:pPr>
              <a:t>‹#›</a:t>
            </a:fld>
            <a:endParaRPr lang="en-GB" altLang="en-US"/>
          </a:p>
        </p:txBody>
      </p:sp>
      <p:sp>
        <p:nvSpPr>
          <p:cNvPr id="13" name="Rectangle 12">
            <a:extLst>
              <a:ext uri="{FF2B5EF4-FFF2-40B4-BE49-F238E27FC236}">
                <a16:creationId xmlns:a16="http://schemas.microsoft.com/office/drawing/2014/main" id="{564C1BDB-33CC-4BEF-A547-6A55FA12790D}"/>
              </a:ext>
            </a:extLst>
          </p:cNvPr>
          <p:cNvSpPr/>
          <p:nvPr userDrawn="1"/>
        </p:nvSpPr>
        <p:spPr>
          <a:xfrm>
            <a:off x="575733" y="2447691"/>
            <a:ext cx="8304576" cy="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6" name="Title 7">
            <a:extLst>
              <a:ext uri="{FF2B5EF4-FFF2-40B4-BE49-F238E27FC236}">
                <a16:creationId xmlns:a16="http://schemas.microsoft.com/office/drawing/2014/main" id="{F4CF05EA-F898-4007-AD46-0661D2E50EA1}"/>
              </a:ext>
            </a:extLst>
          </p:cNvPr>
          <p:cNvSpPr>
            <a:spLocks noGrp="1"/>
          </p:cNvSpPr>
          <p:nvPr>
            <p:ph type="title"/>
          </p:nvPr>
        </p:nvSpPr>
        <p:spPr>
          <a:xfrm>
            <a:off x="575733" y="2516989"/>
            <a:ext cx="8304576" cy="816000"/>
          </a:xfrm>
        </p:spPr>
        <p:txBody>
          <a:bodyPr/>
          <a:lstStyle>
            <a:lvl1pPr>
              <a:lnSpc>
                <a:spcPct val="100000"/>
              </a:lnSpc>
              <a:defRPr sz="4533" b="1">
                <a:solidFill>
                  <a:schemeClr val="bg1"/>
                </a:solidFill>
              </a:defRPr>
            </a:lvl1pPr>
          </a:lstStyle>
          <a:p>
            <a:r>
              <a:rPr lang="en-US"/>
              <a:t>Click to edit Master title style</a:t>
            </a:r>
            <a:endParaRPr lang="en-GB"/>
          </a:p>
        </p:txBody>
      </p:sp>
    </p:spTree>
    <p:extLst>
      <p:ext uri="{BB962C8B-B14F-4D97-AF65-F5344CB8AC3E}">
        <p14:creationId xmlns:p14="http://schemas.microsoft.com/office/powerpoint/2010/main" val="1979770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7B69-D993-4362-9D98-5C5A85276C0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9DC7095-5832-4107-95CA-7386BD82D688}"/>
              </a:ext>
            </a:extLst>
          </p:cNvPr>
          <p:cNvSpPr>
            <a:spLocks noGrp="1"/>
          </p:cNvSpPr>
          <p:nvPr>
            <p:ph type="dt" sz="half" idx="10"/>
          </p:nvPr>
        </p:nvSpPr>
        <p:spPr/>
        <p:txBody>
          <a:bodyPr/>
          <a:lstStyle/>
          <a:p>
            <a:fld id="{2D3FFE4B-EB3C-48E1-9309-4A3EFF9939C9}" type="datetimeFigureOut">
              <a:rPr lang="en-GB" smtClean="0"/>
              <a:t>31/05/2022</a:t>
            </a:fld>
            <a:endParaRPr lang="en-GB"/>
          </a:p>
        </p:txBody>
      </p:sp>
      <p:sp>
        <p:nvSpPr>
          <p:cNvPr id="4" name="Footer Placeholder 3">
            <a:extLst>
              <a:ext uri="{FF2B5EF4-FFF2-40B4-BE49-F238E27FC236}">
                <a16:creationId xmlns:a16="http://schemas.microsoft.com/office/drawing/2014/main" id="{5D38B951-B96D-4631-A7D1-0EB5A0DA47F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53B5566-6F84-46CB-A912-07BB57D253FB}"/>
              </a:ext>
            </a:extLst>
          </p:cNvPr>
          <p:cNvSpPr>
            <a:spLocks noGrp="1"/>
          </p:cNvSpPr>
          <p:nvPr>
            <p:ph type="sldNum" sz="quarter" idx="12"/>
          </p:nvPr>
        </p:nvSpPr>
        <p:spPr/>
        <p:txBody>
          <a:bodyPr/>
          <a:lstStyle/>
          <a:p>
            <a:fld id="{948E7A71-8A15-4D33-AFC5-DFCBFC50B887}" type="slidenum">
              <a:rPr lang="en-GB" smtClean="0"/>
              <a:t>‹#›</a:t>
            </a:fld>
            <a:endParaRPr lang="en-GB"/>
          </a:p>
        </p:txBody>
      </p:sp>
    </p:spTree>
    <p:extLst>
      <p:ext uri="{BB962C8B-B14F-4D97-AF65-F5344CB8AC3E}">
        <p14:creationId xmlns:p14="http://schemas.microsoft.com/office/powerpoint/2010/main" val="4310749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BB7FD4-28C9-4F5A-AB8B-85A2258CBF6B}"/>
              </a:ext>
            </a:extLst>
          </p:cNvPr>
          <p:cNvSpPr>
            <a:spLocks noGrp="1"/>
          </p:cNvSpPr>
          <p:nvPr>
            <p:ph type="dt" sz="half" idx="10"/>
          </p:nvPr>
        </p:nvSpPr>
        <p:spPr/>
        <p:txBody>
          <a:bodyPr/>
          <a:lstStyle/>
          <a:p>
            <a:fld id="{2D3FFE4B-EB3C-48E1-9309-4A3EFF9939C9}" type="datetimeFigureOut">
              <a:rPr lang="en-GB" smtClean="0"/>
              <a:t>31/05/2022</a:t>
            </a:fld>
            <a:endParaRPr lang="en-GB"/>
          </a:p>
        </p:txBody>
      </p:sp>
      <p:sp>
        <p:nvSpPr>
          <p:cNvPr id="3" name="Footer Placeholder 2">
            <a:extLst>
              <a:ext uri="{FF2B5EF4-FFF2-40B4-BE49-F238E27FC236}">
                <a16:creationId xmlns:a16="http://schemas.microsoft.com/office/drawing/2014/main" id="{79A30879-B3F4-43D4-9D8D-49FC3BA843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05424BC-ED50-4496-8BBA-0F162933C3BC}"/>
              </a:ext>
            </a:extLst>
          </p:cNvPr>
          <p:cNvSpPr>
            <a:spLocks noGrp="1"/>
          </p:cNvSpPr>
          <p:nvPr>
            <p:ph type="sldNum" sz="quarter" idx="12"/>
          </p:nvPr>
        </p:nvSpPr>
        <p:spPr/>
        <p:txBody>
          <a:bodyPr/>
          <a:lstStyle/>
          <a:p>
            <a:fld id="{948E7A71-8A15-4D33-AFC5-DFCBFC50B887}" type="slidenum">
              <a:rPr lang="en-GB" smtClean="0"/>
              <a:t>‹#›</a:t>
            </a:fld>
            <a:endParaRPr lang="en-GB"/>
          </a:p>
        </p:txBody>
      </p:sp>
    </p:spTree>
    <p:extLst>
      <p:ext uri="{BB962C8B-B14F-4D97-AF65-F5344CB8AC3E}">
        <p14:creationId xmlns:p14="http://schemas.microsoft.com/office/powerpoint/2010/main" val="31689871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A6974-C398-4263-981F-5FF078C17DD6}"/>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8054797-151F-4D2A-8731-1015E902D8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8ABF2AE-23FE-4DCF-A935-607A09CDDDF5}"/>
              </a:ext>
            </a:extLst>
          </p:cNvPr>
          <p:cNvSpPr>
            <a:spLocks noGrp="1"/>
          </p:cNvSpPr>
          <p:nvPr>
            <p:ph type="body" sz="half" idx="2"/>
          </p:nvPr>
        </p:nvSpPr>
        <p:spPr>
          <a:xfrm>
            <a:off x="839789" y="2057400"/>
            <a:ext cx="3932237" cy="3811588"/>
          </a:xfrm>
        </p:spPr>
        <p:txBody>
          <a:bodyPr/>
          <a:lstStyle>
            <a:lvl1pPr marL="0" indent="0">
              <a:buNone/>
              <a:defRPr sz="1600"/>
            </a:lvl1pPr>
            <a:lvl2pPr marL="457188" indent="0">
              <a:buNone/>
              <a:defRPr sz="1400"/>
            </a:lvl2pPr>
            <a:lvl3pPr marL="914377" indent="0">
              <a:buNone/>
              <a:defRPr sz="1200"/>
            </a:lvl3pPr>
            <a:lvl4pPr marL="1371565" indent="0">
              <a:buNone/>
              <a:defRPr sz="1000"/>
            </a:lvl4pPr>
            <a:lvl5pPr marL="1828754" indent="0">
              <a:buNone/>
              <a:defRPr sz="1000"/>
            </a:lvl5pPr>
            <a:lvl6pPr marL="2285942" indent="0">
              <a:buNone/>
              <a:defRPr sz="1000"/>
            </a:lvl6pPr>
            <a:lvl7pPr marL="2743131" indent="0">
              <a:buNone/>
              <a:defRPr sz="1000"/>
            </a:lvl7pPr>
            <a:lvl8pPr marL="3200319" indent="0">
              <a:buNone/>
              <a:defRPr sz="1000"/>
            </a:lvl8pPr>
            <a:lvl9pPr marL="3657507"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DC983-2301-4E82-B173-83E71A702EF9}"/>
              </a:ext>
            </a:extLst>
          </p:cNvPr>
          <p:cNvSpPr>
            <a:spLocks noGrp="1"/>
          </p:cNvSpPr>
          <p:nvPr>
            <p:ph type="dt" sz="half" idx="10"/>
          </p:nvPr>
        </p:nvSpPr>
        <p:spPr/>
        <p:txBody>
          <a:bodyPr/>
          <a:lstStyle/>
          <a:p>
            <a:fld id="{2D3FFE4B-EB3C-48E1-9309-4A3EFF9939C9}" type="datetimeFigureOut">
              <a:rPr lang="en-GB" smtClean="0"/>
              <a:t>31/05/2022</a:t>
            </a:fld>
            <a:endParaRPr lang="en-GB"/>
          </a:p>
        </p:txBody>
      </p:sp>
      <p:sp>
        <p:nvSpPr>
          <p:cNvPr id="6" name="Footer Placeholder 5">
            <a:extLst>
              <a:ext uri="{FF2B5EF4-FFF2-40B4-BE49-F238E27FC236}">
                <a16:creationId xmlns:a16="http://schemas.microsoft.com/office/drawing/2014/main" id="{FAB9ABF6-8F8C-4011-8F78-EEF9857265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A0247F0-CDFF-45B7-892F-1A27D318AF4A}"/>
              </a:ext>
            </a:extLst>
          </p:cNvPr>
          <p:cNvSpPr>
            <a:spLocks noGrp="1"/>
          </p:cNvSpPr>
          <p:nvPr>
            <p:ph type="sldNum" sz="quarter" idx="12"/>
          </p:nvPr>
        </p:nvSpPr>
        <p:spPr/>
        <p:txBody>
          <a:bodyPr/>
          <a:lstStyle/>
          <a:p>
            <a:fld id="{948E7A71-8A15-4D33-AFC5-DFCBFC50B887}" type="slidenum">
              <a:rPr lang="en-GB" smtClean="0"/>
              <a:t>‹#›</a:t>
            </a:fld>
            <a:endParaRPr lang="en-GB"/>
          </a:p>
        </p:txBody>
      </p:sp>
    </p:spTree>
    <p:extLst>
      <p:ext uri="{BB962C8B-B14F-4D97-AF65-F5344CB8AC3E}">
        <p14:creationId xmlns:p14="http://schemas.microsoft.com/office/powerpoint/2010/main" val="30164850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4DF06-6DD3-4997-9F2D-1980E9102578}"/>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7DCC7A3-9E2A-4C76-BD0B-134C570C6531}"/>
              </a:ext>
            </a:extLst>
          </p:cNvPr>
          <p:cNvSpPr>
            <a:spLocks noGrp="1"/>
          </p:cNvSpPr>
          <p:nvPr>
            <p:ph type="pic" idx="1"/>
          </p:nvPr>
        </p:nvSpPr>
        <p:spPr>
          <a:xfrm>
            <a:off x="5183188" y="987425"/>
            <a:ext cx="6172200" cy="4873625"/>
          </a:xfrm>
        </p:spPr>
        <p:txBody>
          <a:bodyPr/>
          <a:lstStyle>
            <a:lvl1pPr marL="0" indent="0">
              <a:buNone/>
              <a:defRPr sz="3200"/>
            </a:lvl1pPr>
            <a:lvl2pPr marL="457188" indent="0">
              <a:buNone/>
              <a:defRPr sz="2800"/>
            </a:lvl2pPr>
            <a:lvl3pPr marL="914377" indent="0">
              <a:buNone/>
              <a:defRPr sz="2400"/>
            </a:lvl3pPr>
            <a:lvl4pPr marL="1371565" indent="0">
              <a:buNone/>
              <a:defRPr sz="2000"/>
            </a:lvl4pPr>
            <a:lvl5pPr marL="1828754" indent="0">
              <a:buNone/>
              <a:defRPr sz="2000"/>
            </a:lvl5pPr>
            <a:lvl6pPr marL="2285942" indent="0">
              <a:buNone/>
              <a:defRPr sz="2000"/>
            </a:lvl6pPr>
            <a:lvl7pPr marL="2743131" indent="0">
              <a:buNone/>
              <a:defRPr sz="2000"/>
            </a:lvl7pPr>
            <a:lvl8pPr marL="3200319" indent="0">
              <a:buNone/>
              <a:defRPr sz="2000"/>
            </a:lvl8pPr>
            <a:lvl9pPr marL="3657507" indent="0">
              <a:buNone/>
              <a:defRPr sz="2000"/>
            </a:lvl9pPr>
          </a:lstStyle>
          <a:p>
            <a:endParaRPr lang="en-GB"/>
          </a:p>
        </p:txBody>
      </p:sp>
      <p:sp>
        <p:nvSpPr>
          <p:cNvPr id="4" name="Text Placeholder 3">
            <a:extLst>
              <a:ext uri="{FF2B5EF4-FFF2-40B4-BE49-F238E27FC236}">
                <a16:creationId xmlns:a16="http://schemas.microsoft.com/office/drawing/2014/main" id="{7CB1FA90-081E-42EF-B84B-F883A96D4195}"/>
              </a:ext>
            </a:extLst>
          </p:cNvPr>
          <p:cNvSpPr>
            <a:spLocks noGrp="1"/>
          </p:cNvSpPr>
          <p:nvPr>
            <p:ph type="body" sz="half" idx="2"/>
          </p:nvPr>
        </p:nvSpPr>
        <p:spPr>
          <a:xfrm>
            <a:off x="839789" y="2057400"/>
            <a:ext cx="3932237" cy="3811588"/>
          </a:xfrm>
        </p:spPr>
        <p:txBody>
          <a:bodyPr/>
          <a:lstStyle>
            <a:lvl1pPr marL="0" indent="0">
              <a:buNone/>
              <a:defRPr sz="1600"/>
            </a:lvl1pPr>
            <a:lvl2pPr marL="457188" indent="0">
              <a:buNone/>
              <a:defRPr sz="1400"/>
            </a:lvl2pPr>
            <a:lvl3pPr marL="914377" indent="0">
              <a:buNone/>
              <a:defRPr sz="1200"/>
            </a:lvl3pPr>
            <a:lvl4pPr marL="1371565" indent="0">
              <a:buNone/>
              <a:defRPr sz="1000"/>
            </a:lvl4pPr>
            <a:lvl5pPr marL="1828754" indent="0">
              <a:buNone/>
              <a:defRPr sz="1000"/>
            </a:lvl5pPr>
            <a:lvl6pPr marL="2285942" indent="0">
              <a:buNone/>
              <a:defRPr sz="1000"/>
            </a:lvl6pPr>
            <a:lvl7pPr marL="2743131" indent="0">
              <a:buNone/>
              <a:defRPr sz="1000"/>
            </a:lvl7pPr>
            <a:lvl8pPr marL="3200319" indent="0">
              <a:buNone/>
              <a:defRPr sz="1000"/>
            </a:lvl8pPr>
            <a:lvl9pPr marL="3657507"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8E1A5A-E533-41EB-B5D0-DAA0965D4B32}"/>
              </a:ext>
            </a:extLst>
          </p:cNvPr>
          <p:cNvSpPr>
            <a:spLocks noGrp="1"/>
          </p:cNvSpPr>
          <p:nvPr>
            <p:ph type="dt" sz="half" idx="10"/>
          </p:nvPr>
        </p:nvSpPr>
        <p:spPr/>
        <p:txBody>
          <a:bodyPr/>
          <a:lstStyle/>
          <a:p>
            <a:fld id="{2D3FFE4B-EB3C-48E1-9309-4A3EFF9939C9}" type="datetimeFigureOut">
              <a:rPr lang="en-GB" smtClean="0"/>
              <a:t>31/05/2022</a:t>
            </a:fld>
            <a:endParaRPr lang="en-GB"/>
          </a:p>
        </p:txBody>
      </p:sp>
      <p:sp>
        <p:nvSpPr>
          <p:cNvPr id="6" name="Footer Placeholder 5">
            <a:extLst>
              <a:ext uri="{FF2B5EF4-FFF2-40B4-BE49-F238E27FC236}">
                <a16:creationId xmlns:a16="http://schemas.microsoft.com/office/drawing/2014/main" id="{E783AE9E-0931-409F-A864-01601EF1718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587C299-4F91-4148-B7E5-2D2AC308D762}"/>
              </a:ext>
            </a:extLst>
          </p:cNvPr>
          <p:cNvSpPr>
            <a:spLocks noGrp="1"/>
          </p:cNvSpPr>
          <p:nvPr>
            <p:ph type="sldNum" sz="quarter" idx="12"/>
          </p:nvPr>
        </p:nvSpPr>
        <p:spPr/>
        <p:txBody>
          <a:bodyPr/>
          <a:lstStyle/>
          <a:p>
            <a:fld id="{948E7A71-8A15-4D33-AFC5-DFCBFC50B887}" type="slidenum">
              <a:rPr lang="en-GB" smtClean="0"/>
              <a:t>‹#›</a:t>
            </a:fld>
            <a:endParaRPr lang="en-GB"/>
          </a:p>
        </p:txBody>
      </p:sp>
    </p:spTree>
    <p:extLst>
      <p:ext uri="{BB962C8B-B14F-4D97-AF65-F5344CB8AC3E}">
        <p14:creationId xmlns:p14="http://schemas.microsoft.com/office/powerpoint/2010/main" val="21717150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3FCE-6D73-49AB-BB47-F8D205130A7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2823FA9-1F73-41D2-B38B-D067E60470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99C2B8-F67E-4C5D-BFD2-89BFE89A8F71}"/>
              </a:ext>
            </a:extLst>
          </p:cNvPr>
          <p:cNvSpPr>
            <a:spLocks noGrp="1"/>
          </p:cNvSpPr>
          <p:nvPr>
            <p:ph type="dt" sz="half" idx="10"/>
          </p:nvPr>
        </p:nvSpPr>
        <p:spPr/>
        <p:txBody>
          <a:bodyPr/>
          <a:lstStyle/>
          <a:p>
            <a:fld id="{2D3FFE4B-EB3C-48E1-9309-4A3EFF9939C9}" type="datetimeFigureOut">
              <a:rPr lang="en-GB" smtClean="0"/>
              <a:t>31/05/2022</a:t>
            </a:fld>
            <a:endParaRPr lang="en-GB"/>
          </a:p>
        </p:txBody>
      </p:sp>
      <p:sp>
        <p:nvSpPr>
          <p:cNvPr id="5" name="Footer Placeholder 4">
            <a:extLst>
              <a:ext uri="{FF2B5EF4-FFF2-40B4-BE49-F238E27FC236}">
                <a16:creationId xmlns:a16="http://schemas.microsoft.com/office/drawing/2014/main" id="{A4561E4D-EF6C-4938-B4B8-330B3CC21F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734863-70BA-4BA2-9E8C-788111BFA6B5}"/>
              </a:ext>
            </a:extLst>
          </p:cNvPr>
          <p:cNvSpPr>
            <a:spLocks noGrp="1"/>
          </p:cNvSpPr>
          <p:nvPr>
            <p:ph type="sldNum" sz="quarter" idx="12"/>
          </p:nvPr>
        </p:nvSpPr>
        <p:spPr/>
        <p:txBody>
          <a:bodyPr/>
          <a:lstStyle/>
          <a:p>
            <a:fld id="{948E7A71-8A15-4D33-AFC5-DFCBFC50B887}" type="slidenum">
              <a:rPr lang="en-GB" smtClean="0"/>
              <a:t>‹#›</a:t>
            </a:fld>
            <a:endParaRPr lang="en-GB"/>
          </a:p>
        </p:txBody>
      </p:sp>
    </p:spTree>
    <p:extLst>
      <p:ext uri="{BB962C8B-B14F-4D97-AF65-F5344CB8AC3E}">
        <p14:creationId xmlns:p14="http://schemas.microsoft.com/office/powerpoint/2010/main" val="945062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5788E6-DB86-4595-B7CB-FB16FFC835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52B34F2-8C4B-4DE8-A4BD-B47771B88C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5390AE7-27DB-44B2-81D1-8C7765508B61}"/>
              </a:ext>
            </a:extLst>
          </p:cNvPr>
          <p:cNvSpPr>
            <a:spLocks noGrp="1"/>
          </p:cNvSpPr>
          <p:nvPr>
            <p:ph type="dt" sz="half" idx="10"/>
          </p:nvPr>
        </p:nvSpPr>
        <p:spPr/>
        <p:txBody>
          <a:bodyPr/>
          <a:lstStyle/>
          <a:p>
            <a:fld id="{2D3FFE4B-EB3C-48E1-9309-4A3EFF9939C9}" type="datetimeFigureOut">
              <a:rPr lang="en-GB" smtClean="0"/>
              <a:t>31/05/2022</a:t>
            </a:fld>
            <a:endParaRPr lang="en-GB"/>
          </a:p>
        </p:txBody>
      </p:sp>
      <p:sp>
        <p:nvSpPr>
          <p:cNvPr id="5" name="Footer Placeholder 4">
            <a:extLst>
              <a:ext uri="{FF2B5EF4-FFF2-40B4-BE49-F238E27FC236}">
                <a16:creationId xmlns:a16="http://schemas.microsoft.com/office/drawing/2014/main" id="{6EAF6326-1742-4D55-AB5E-A1585B4997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0D6A8F-629A-4E94-8D2E-C96121F47B46}"/>
              </a:ext>
            </a:extLst>
          </p:cNvPr>
          <p:cNvSpPr>
            <a:spLocks noGrp="1"/>
          </p:cNvSpPr>
          <p:nvPr>
            <p:ph type="sldNum" sz="quarter" idx="12"/>
          </p:nvPr>
        </p:nvSpPr>
        <p:spPr/>
        <p:txBody>
          <a:bodyPr/>
          <a:lstStyle/>
          <a:p>
            <a:fld id="{948E7A71-8A15-4D33-AFC5-DFCBFC50B887}" type="slidenum">
              <a:rPr lang="en-GB" smtClean="0"/>
              <a:t>‹#›</a:t>
            </a:fld>
            <a:endParaRPr lang="en-GB"/>
          </a:p>
        </p:txBody>
      </p:sp>
    </p:spTree>
    <p:extLst>
      <p:ext uri="{BB962C8B-B14F-4D97-AF65-F5344CB8AC3E}">
        <p14:creationId xmlns:p14="http://schemas.microsoft.com/office/powerpoint/2010/main" val="42128250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Section divider, no image (Dark)">
    <p:bg>
      <p:bgPr>
        <a:solidFill>
          <a:schemeClr val="tx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575735" y="2913229"/>
            <a:ext cx="11040533" cy="762016"/>
          </a:xfrm>
        </p:spPr>
        <p:txBody>
          <a:bodyPr/>
          <a:lstStyle>
            <a:lvl1pPr>
              <a:lnSpc>
                <a:spcPct val="100000"/>
              </a:lnSpc>
              <a:defRPr sz="4533" b="0">
                <a:solidFill>
                  <a:schemeClr val="bg1"/>
                </a:solidFill>
              </a:defRPr>
            </a:lvl1pPr>
          </a:lstStyle>
          <a:p>
            <a:r>
              <a:rPr lang="en-US"/>
              <a:t>Section divider title</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575735" y="2913229"/>
            <a:ext cx="1104053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598574"/>
      </p:ext>
    </p:extLst>
  </p:cSld>
  <p:clrMapOvr>
    <a:masterClrMapping/>
  </p:clrMapOvr>
  <p:extLst>
    <p:ext uri="{DCECCB84-F9BA-43D5-87BE-67443E8EF086}">
      <p15:sldGuideLst xmlns:p15="http://schemas.microsoft.com/office/powerpoint/2012/main">
        <p15:guide id="2" pos="87" userDrawn="1">
          <p15:clr>
            <a:srgbClr val="FBAE40"/>
          </p15:clr>
        </p15:guide>
        <p15:guide id="3" orient="horz" pos="956" userDrawn="1">
          <p15:clr>
            <a:srgbClr val="FBAE40"/>
          </p15:clr>
        </p15:guide>
        <p15:guide id="4" orient="horz" pos="83" userDrawn="1">
          <p15:clr>
            <a:srgbClr val="FBAE40"/>
          </p15:clr>
        </p15:guide>
        <p15:guide id="5" pos="1760" userDrawn="1">
          <p15:clr>
            <a:srgbClr val="FBAE40"/>
          </p15:clr>
        </p15:guide>
        <p15:guide id="6" pos="967"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no content">
    <p:spTree>
      <p:nvGrpSpPr>
        <p:cNvPr id="1" name=""/>
        <p:cNvGrpSpPr/>
        <p:nvPr/>
      </p:nvGrpSpPr>
      <p:grpSpPr>
        <a:xfrm>
          <a:off x="0" y="0"/>
          <a:ext cx="0" cy="0"/>
          <a:chOff x="0" y="0"/>
          <a:chExt cx="0" cy="0"/>
        </a:xfrm>
      </p:grpSpPr>
      <p:sp>
        <p:nvSpPr>
          <p:cNvPr id="8" name="Title 7"/>
          <p:cNvSpPr>
            <a:spLocks noGrp="1"/>
          </p:cNvSpPr>
          <p:nvPr>
            <p:ph type="title"/>
          </p:nvPr>
        </p:nvSpPr>
        <p:spPr>
          <a:xfrm>
            <a:off x="575733" y="452669"/>
            <a:ext cx="11040000" cy="816000"/>
          </a:xfrm>
        </p:spPr>
        <p:txBody>
          <a:bodyPr/>
          <a:lstStyle>
            <a:lvl1pPr>
              <a:lnSpc>
                <a:spcPct val="100000"/>
              </a:lnSpc>
              <a:defRPr sz="4267" b="0">
                <a:solidFill>
                  <a:schemeClr val="tx1"/>
                </a:solidFill>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19DDE1E0-EE2C-45DE-9148-0261E27AE51B}"/>
              </a:ext>
            </a:extLst>
          </p:cNvPr>
          <p:cNvSpPr>
            <a:spLocks noGrp="1"/>
          </p:cNvSpPr>
          <p:nvPr>
            <p:ph type="dt" sz="half" idx="15"/>
          </p:nvPr>
        </p:nvSpPr>
        <p:spPr/>
        <p:txBody>
          <a:bodyPr/>
          <a:lstStyle>
            <a:lvl1pPr>
              <a:defRPr/>
            </a:lvl1pPr>
          </a:lstStyle>
          <a:p>
            <a:pPr>
              <a:defRPr/>
            </a:pPr>
            <a:fld id="{D69152B6-83C3-4567-96CF-D19AF203925A}" type="datetime1">
              <a:rPr lang="en-GB" smtClean="0"/>
              <a:t>31/05/2022</a:t>
            </a:fld>
            <a:endParaRPr lang="en-GB"/>
          </a:p>
        </p:txBody>
      </p:sp>
      <p:sp>
        <p:nvSpPr>
          <p:cNvPr id="5" name="Slide Number Placeholder 5">
            <a:extLst>
              <a:ext uri="{FF2B5EF4-FFF2-40B4-BE49-F238E27FC236}">
                <a16:creationId xmlns:a16="http://schemas.microsoft.com/office/drawing/2014/main" id="{4800508B-71A0-427E-8E7A-E086E3EDCF47}"/>
              </a:ext>
            </a:extLst>
          </p:cNvPr>
          <p:cNvSpPr>
            <a:spLocks noGrp="1"/>
          </p:cNvSpPr>
          <p:nvPr>
            <p:ph type="sldNum" sz="quarter" idx="16"/>
          </p:nvPr>
        </p:nvSpPr>
        <p:spPr/>
        <p:txBody>
          <a:bodyPr/>
          <a:lstStyle>
            <a:lvl1pPr>
              <a:defRPr/>
            </a:lvl1pPr>
          </a:lstStyle>
          <a:p>
            <a:pPr>
              <a:defRPr/>
            </a:pPr>
            <a:fld id="{0723F4AA-6BDB-435B-B70F-96D631AC163B}" type="slidenum">
              <a:rPr lang="en-GB" altLang="en-US"/>
              <a:pPr>
                <a:defRPr/>
              </a:pPr>
              <a:t>‹#›</a:t>
            </a:fld>
            <a:endParaRPr lang="en-GB" altLang="en-US"/>
          </a:p>
        </p:txBody>
      </p:sp>
      <p:sp>
        <p:nvSpPr>
          <p:cNvPr id="7" name="Rectangle 6">
            <a:extLst>
              <a:ext uri="{FF2B5EF4-FFF2-40B4-BE49-F238E27FC236}">
                <a16:creationId xmlns:a16="http://schemas.microsoft.com/office/drawing/2014/main" id="{0AE0BBD1-F037-4859-9F9A-032B9CA15F4B}"/>
              </a:ext>
            </a:extLst>
          </p:cNvPr>
          <p:cNvSpPr/>
          <p:nvPr userDrawn="1"/>
        </p:nvSpPr>
        <p:spPr>
          <a:xfrm>
            <a:off x="575733" y="456899"/>
            <a:ext cx="11040000" cy="3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34766736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no content">
    <p:bg>
      <p:bgRef idx="1001">
        <a:schemeClr val="bg1"/>
      </p:bgRef>
    </p:bg>
    <p:spTree>
      <p:nvGrpSpPr>
        <p:cNvPr id="1" name=""/>
        <p:cNvGrpSpPr/>
        <p:nvPr/>
      </p:nvGrpSpPr>
      <p:grpSpPr>
        <a:xfrm>
          <a:off x="0" y="0"/>
          <a:ext cx="0" cy="0"/>
          <a:chOff x="0" y="0"/>
          <a:chExt cx="0" cy="0"/>
        </a:xfrm>
      </p:grpSpPr>
      <p:sp>
        <p:nvSpPr>
          <p:cNvPr id="16" name="Picture Placeholder 12">
            <a:extLst>
              <a:ext uri="{FF2B5EF4-FFF2-40B4-BE49-F238E27FC236}">
                <a16:creationId xmlns:a16="http://schemas.microsoft.com/office/drawing/2014/main" id="{89CBEF1C-7738-49C1-A33D-F7BE43F287A2}"/>
              </a:ext>
            </a:extLst>
          </p:cNvPr>
          <p:cNvSpPr>
            <a:spLocks noGrp="1"/>
          </p:cNvSpPr>
          <p:nvPr>
            <p:ph type="pic" sz="quarter" idx="18" hasCustomPrompt="1"/>
          </p:nvPr>
        </p:nvSpPr>
        <p:spPr>
          <a:xfrm>
            <a:off x="10389798" y="1020140"/>
            <a:ext cx="1222588" cy="434117"/>
          </a:xfrm>
        </p:spPr>
        <p:txBody>
          <a:bodyPr/>
          <a:lstStyle>
            <a:lvl1pPr>
              <a:defRPr sz="1090" b="0"/>
            </a:lvl1pPr>
          </a:lstStyle>
          <a:p>
            <a:pPr lvl="0"/>
            <a:r>
              <a:rPr lang="en-US" noProof="0"/>
              <a:t>Click icon to add logo</a:t>
            </a:r>
            <a:endParaRPr lang="en-GB" noProof="0"/>
          </a:p>
        </p:txBody>
      </p:sp>
      <p:sp>
        <p:nvSpPr>
          <p:cNvPr id="17" name="Picture Placeholder 12">
            <a:extLst>
              <a:ext uri="{FF2B5EF4-FFF2-40B4-BE49-F238E27FC236}">
                <a16:creationId xmlns:a16="http://schemas.microsoft.com/office/drawing/2014/main" id="{9535718A-EC82-4038-AE9D-E32036D97D7E}"/>
              </a:ext>
            </a:extLst>
          </p:cNvPr>
          <p:cNvSpPr>
            <a:spLocks noGrp="1"/>
          </p:cNvSpPr>
          <p:nvPr>
            <p:ph type="pic" sz="quarter" idx="19" hasCustomPrompt="1"/>
          </p:nvPr>
        </p:nvSpPr>
        <p:spPr>
          <a:xfrm>
            <a:off x="10389798" y="1653277"/>
            <a:ext cx="1222588" cy="434117"/>
          </a:xfrm>
        </p:spPr>
        <p:txBody>
          <a:bodyPr/>
          <a:lstStyle>
            <a:lvl1pPr>
              <a:defRPr sz="1090" b="0"/>
            </a:lvl1pPr>
          </a:lstStyle>
          <a:p>
            <a:pPr lvl="0"/>
            <a:r>
              <a:rPr lang="en-US" noProof="0"/>
              <a:t>Click icon to add logo</a:t>
            </a:r>
            <a:endParaRPr lang="en-GB" noProof="0"/>
          </a:p>
        </p:txBody>
      </p:sp>
      <p:sp>
        <p:nvSpPr>
          <p:cNvPr id="19" name="Picture Placeholder 12">
            <a:extLst>
              <a:ext uri="{FF2B5EF4-FFF2-40B4-BE49-F238E27FC236}">
                <a16:creationId xmlns:a16="http://schemas.microsoft.com/office/drawing/2014/main" id="{457AC0C2-4F30-47D5-B7C0-D6BED871419A}"/>
              </a:ext>
            </a:extLst>
          </p:cNvPr>
          <p:cNvSpPr>
            <a:spLocks noGrp="1"/>
          </p:cNvSpPr>
          <p:nvPr>
            <p:ph type="pic" sz="quarter" idx="20" hasCustomPrompt="1"/>
          </p:nvPr>
        </p:nvSpPr>
        <p:spPr>
          <a:xfrm>
            <a:off x="8850813" y="1653277"/>
            <a:ext cx="1222588" cy="434117"/>
          </a:xfrm>
        </p:spPr>
        <p:txBody>
          <a:bodyPr/>
          <a:lstStyle>
            <a:lvl1pPr>
              <a:defRPr sz="1090" b="0"/>
            </a:lvl1pPr>
          </a:lstStyle>
          <a:p>
            <a:pPr lvl="0"/>
            <a:r>
              <a:rPr lang="en-US" noProof="0"/>
              <a:t>Click icon to add logo</a:t>
            </a:r>
            <a:endParaRPr lang="en-GB" noProof="0"/>
          </a:p>
        </p:txBody>
      </p:sp>
      <p:sp>
        <p:nvSpPr>
          <p:cNvPr id="20" name="Picture Placeholder 12">
            <a:extLst>
              <a:ext uri="{FF2B5EF4-FFF2-40B4-BE49-F238E27FC236}">
                <a16:creationId xmlns:a16="http://schemas.microsoft.com/office/drawing/2014/main" id="{DB6463A4-B1C2-4DF6-A9A5-2966FB9D43D7}"/>
              </a:ext>
            </a:extLst>
          </p:cNvPr>
          <p:cNvSpPr>
            <a:spLocks noGrp="1"/>
          </p:cNvSpPr>
          <p:nvPr>
            <p:ph type="pic" sz="quarter" idx="21" hasCustomPrompt="1"/>
          </p:nvPr>
        </p:nvSpPr>
        <p:spPr>
          <a:xfrm>
            <a:off x="8849713" y="1020140"/>
            <a:ext cx="1222588" cy="434117"/>
          </a:xfrm>
        </p:spPr>
        <p:txBody>
          <a:bodyPr/>
          <a:lstStyle>
            <a:lvl1pPr>
              <a:defRPr sz="1090" b="0"/>
            </a:lvl1pPr>
          </a:lstStyle>
          <a:p>
            <a:pPr lvl="0"/>
            <a:r>
              <a:rPr lang="en-US" noProof="0"/>
              <a:t>Click icon to add logo</a:t>
            </a:r>
            <a:endParaRPr lang="en-GB" noProof="0"/>
          </a:p>
        </p:txBody>
      </p:sp>
    </p:spTree>
    <p:extLst>
      <p:ext uri="{BB962C8B-B14F-4D97-AF65-F5344CB8AC3E}">
        <p14:creationId xmlns:p14="http://schemas.microsoft.com/office/powerpoint/2010/main" val="86031194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Dark">
    <p:bg>
      <p:bgPr>
        <a:solidFill>
          <a:srgbClr val="404040"/>
        </a:solidFill>
        <a:effectLst/>
      </p:bgPr>
    </p:bg>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871C8010-C10A-4680-87CD-8A2A30BCE242}"/>
              </a:ext>
            </a:extLst>
          </p:cNvPr>
          <p:cNvSpPr txBox="1">
            <a:spLocks noChangeArrowheads="1"/>
          </p:cNvSpPr>
          <p:nvPr userDrawn="1"/>
        </p:nvSpPr>
        <p:spPr bwMode="auto">
          <a:xfrm>
            <a:off x="1727200" y="6297084"/>
            <a:ext cx="4800600" cy="19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defRPr/>
            </a:pPr>
            <a:r>
              <a:rPr lang="en-GB" altLang="en-US" sz="1067">
                <a:solidFill>
                  <a:schemeClr val="bg1"/>
                </a:solidFill>
              </a:rPr>
              <a:t>The Alan Turing Institute</a:t>
            </a:r>
          </a:p>
        </p:txBody>
      </p:sp>
      <p:cxnSp>
        <p:nvCxnSpPr>
          <p:cNvPr id="5" name="Straight Connector 5">
            <a:extLst>
              <a:ext uri="{FF2B5EF4-FFF2-40B4-BE49-F238E27FC236}">
                <a16:creationId xmlns:a16="http://schemas.microsoft.com/office/drawing/2014/main" id="{8371B85C-0188-4221-8821-B68670C6C3FA}"/>
              </a:ext>
            </a:extLst>
          </p:cNvPr>
          <p:cNvCxnSpPr/>
          <p:nvPr userDrawn="1"/>
        </p:nvCxnSpPr>
        <p:spPr>
          <a:xfrm>
            <a:off x="575735" y="6288617"/>
            <a:ext cx="1104053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Date Placeholder 1">
            <a:extLst>
              <a:ext uri="{FF2B5EF4-FFF2-40B4-BE49-F238E27FC236}">
                <a16:creationId xmlns:a16="http://schemas.microsoft.com/office/drawing/2014/main" id="{D789B564-B65F-4C15-BAD8-3C1B8B545D5A}"/>
              </a:ext>
            </a:extLst>
          </p:cNvPr>
          <p:cNvSpPr>
            <a:spLocks noGrp="1"/>
          </p:cNvSpPr>
          <p:nvPr>
            <p:ph type="dt" sz="half" idx="15"/>
          </p:nvPr>
        </p:nvSpPr>
        <p:spPr/>
        <p:txBody>
          <a:bodyPr/>
          <a:lstStyle>
            <a:lvl1pPr>
              <a:defRPr>
                <a:solidFill>
                  <a:schemeClr val="bg1"/>
                </a:solidFill>
              </a:defRPr>
            </a:lvl1pPr>
          </a:lstStyle>
          <a:p>
            <a:pPr>
              <a:defRPr/>
            </a:pPr>
            <a:fld id="{AF123749-D969-4DD2-9868-2215C26833D4}" type="datetime1">
              <a:rPr lang="en-US" smtClean="0"/>
              <a:t>5/31/2022</a:t>
            </a:fld>
            <a:endParaRPr lang="en-GB"/>
          </a:p>
        </p:txBody>
      </p:sp>
      <p:sp>
        <p:nvSpPr>
          <p:cNvPr id="7" name="Slide Number Placeholder 3">
            <a:extLst>
              <a:ext uri="{FF2B5EF4-FFF2-40B4-BE49-F238E27FC236}">
                <a16:creationId xmlns:a16="http://schemas.microsoft.com/office/drawing/2014/main" id="{A1CB9F07-C025-4D57-80FD-D6BDBC2D84BD}"/>
              </a:ext>
            </a:extLst>
          </p:cNvPr>
          <p:cNvSpPr>
            <a:spLocks noGrp="1"/>
          </p:cNvSpPr>
          <p:nvPr>
            <p:ph type="sldNum" sz="quarter" idx="16"/>
          </p:nvPr>
        </p:nvSpPr>
        <p:spPr/>
        <p:txBody>
          <a:bodyPr/>
          <a:lstStyle>
            <a:lvl1pPr>
              <a:defRPr>
                <a:solidFill>
                  <a:schemeClr val="bg1"/>
                </a:solidFill>
              </a:defRPr>
            </a:lvl1pPr>
          </a:lstStyle>
          <a:p>
            <a:pPr>
              <a:defRPr/>
            </a:pPr>
            <a:fld id="{2CAE0F74-7337-4072-91EA-E6767868A127}" type="slidenum">
              <a:rPr lang="en-GB" altLang="en-US"/>
              <a:pPr>
                <a:defRPr/>
              </a:pPr>
              <a:t>‹#›</a:t>
            </a:fld>
            <a:endParaRPr lang="en-GB" altLang="en-US"/>
          </a:p>
        </p:txBody>
      </p:sp>
      <p:sp>
        <p:nvSpPr>
          <p:cNvPr id="9" name="Title 7">
            <a:extLst>
              <a:ext uri="{FF2B5EF4-FFF2-40B4-BE49-F238E27FC236}">
                <a16:creationId xmlns:a16="http://schemas.microsoft.com/office/drawing/2014/main" id="{2E6F1581-B58A-429C-8271-FD022B15C411}"/>
              </a:ext>
            </a:extLst>
          </p:cNvPr>
          <p:cNvSpPr>
            <a:spLocks noGrp="1"/>
          </p:cNvSpPr>
          <p:nvPr>
            <p:ph type="title"/>
          </p:nvPr>
        </p:nvSpPr>
        <p:spPr>
          <a:xfrm>
            <a:off x="575733" y="452669"/>
            <a:ext cx="11040000" cy="816000"/>
          </a:xfrm>
        </p:spPr>
        <p:txBody>
          <a:bodyPr/>
          <a:lstStyle>
            <a:lvl1pPr>
              <a:lnSpc>
                <a:spcPct val="100000"/>
              </a:lnSpc>
              <a:defRPr sz="4267" b="0">
                <a:solidFill>
                  <a:schemeClr val="bg1"/>
                </a:solidFill>
              </a:defRPr>
            </a:lvl1pPr>
          </a:lstStyle>
          <a:p>
            <a:r>
              <a:rPr lang="en-US"/>
              <a:t>Click to edit Master title style</a:t>
            </a:r>
            <a:endParaRPr lang="en-GB"/>
          </a:p>
        </p:txBody>
      </p:sp>
      <p:sp>
        <p:nvSpPr>
          <p:cNvPr id="10" name="Rectangle 9">
            <a:extLst>
              <a:ext uri="{FF2B5EF4-FFF2-40B4-BE49-F238E27FC236}">
                <a16:creationId xmlns:a16="http://schemas.microsoft.com/office/drawing/2014/main" id="{976F1A75-16D6-4BC8-B120-1A5EA3D437FF}"/>
              </a:ext>
            </a:extLst>
          </p:cNvPr>
          <p:cNvSpPr/>
          <p:nvPr userDrawn="1"/>
        </p:nvSpPr>
        <p:spPr>
          <a:xfrm>
            <a:off x="575733" y="456899"/>
            <a:ext cx="11040000" cy="3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2323811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Light">
    <p:bg>
      <p:bgPr>
        <a:solidFill>
          <a:srgbClr val="E6E6E6"/>
        </a:solidFill>
        <a:effectLst/>
      </p:bgPr>
    </p:bg>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F5B9C085-8AC3-4268-A366-B29751EB4ED6}"/>
              </a:ext>
            </a:extLst>
          </p:cNvPr>
          <p:cNvSpPr>
            <a:spLocks noGrp="1"/>
          </p:cNvSpPr>
          <p:nvPr>
            <p:ph type="dt" sz="half" idx="15"/>
          </p:nvPr>
        </p:nvSpPr>
        <p:spPr/>
        <p:txBody>
          <a:bodyPr/>
          <a:lstStyle>
            <a:lvl1pPr>
              <a:defRPr>
                <a:solidFill>
                  <a:schemeClr val="tx1"/>
                </a:solidFill>
              </a:defRPr>
            </a:lvl1pPr>
          </a:lstStyle>
          <a:p>
            <a:pPr>
              <a:defRPr/>
            </a:pPr>
            <a:fld id="{FFBA732A-1546-4313-975B-EC42DC7D6814}" type="datetime1">
              <a:rPr lang="en-US" smtClean="0"/>
              <a:t>5/31/2022</a:t>
            </a:fld>
            <a:endParaRPr lang="en-GB"/>
          </a:p>
        </p:txBody>
      </p:sp>
      <p:sp>
        <p:nvSpPr>
          <p:cNvPr id="5" name="Slide Number Placeholder 3">
            <a:extLst>
              <a:ext uri="{FF2B5EF4-FFF2-40B4-BE49-F238E27FC236}">
                <a16:creationId xmlns:a16="http://schemas.microsoft.com/office/drawing/2014/main" id="{87F7D7AC-845A-4E23-94DD-FD72BA0F006E}"/>
              </a:ext>
            </a:extLst>
          </p:cNvPr>
          <p:cNvSpPr>
            <a:spLocks noGrp="1"/>
          </p:cNvSpPr>
          <p:nvPr>
            <p:ph type="sldNum" sz="quarter" idx="16"/>
          </p:nvPr>
        </p:nvSpPr>
        <p:spPr/>
        <p:txBody>
          <a:bodyPr/>
          <a:lstStyle>
            <a:lvl1pPr>
              <a:defRPr/>
            </a:lvl1pPr>
          </a:lstStyle>
          <a:p>
            <a:pPr>
              <a:defRPr/>
            </a:pPr>
            <a:fld id="{9E1EE291-2B04-4E73-B2CF-D9C06A3805FD}" type="slidenum">
              <a:rPr lang="en-GB" altLang="en-US"/>
              <a:pPr>
                <a:defRPr/>
              </a:pPr>
              <a:t>‹#›</a:t>
            </a:fld>
            <a:endParaRPr lang="en-GB" altLang="en-US"/>
          </a:p>
        </p:txBody>
      </p:sp>
      <p:sp>
        <p:nvSpPr>
          <p:cNvPr id="6" name="Title 7">
            <a:extLst>
              <a:ext uri="{FF2B5EF4-FFF2-40B4-BE49-F238E27FC236}">
                <a16:creationId xmlns:a16="http://schemas.microsoft.com/office/drawing/2014/main" id="{46458DB0-81E4-473C-8F05-E673AC6AA71D}"/>
              </a:ext>
            </a:extLst>
          </p:cNvPr>
          <p:cNvSpPr>
            <a:spLocks noGrp="1"/>
          </p:cNvSpPr>
          <p:nvPr>
            <p:ph type="title"/>
          </p:nvPr>
        </p:nvSpPr>
        <p:spPr>
          <a:xfrm>
            <a:off x="575733" y="452669"/>
            <a:ext cx="11040000" cy="816000"/>
          </a:xfrm>
        </p:spPr>
        <p:txBody>
          <a:bodyPr/>
          <a:lstStyle>
            <a:lvl1pPr>
              <a:lnSpc>
                <a:spcPct val="100000"/>
              </a:lnSpc>
              <a:defRPr sz="4267" b="0">
                <a:solidFill>
                  <a:schemeClr val="tx1"/>
                </a:solidFill>
              </a:defRPr>
            </a:lvl1pPr>
          </a:lstStyle>
          <a:p>
            <a:r>
              <a:rPr lang="en-US"/>
              <a:t>Click to edit Master title style</a:t>
            </a:r>
            <a:endParaRPr lang="en-GB"/>
          </a:p>
        </p:txBody>
      </p:sp>
      <p:sp>
        <p:nvSpPr>
          <p:cNvPr id="7" name="Rectangle 6">
            <a:extLst>
              <a:ext uri="{FF2B5EF4-FFF2-40B4-BE49-F238E27FC236}">
                <a16:creationId xmlns:a16="http://schemas.microsoft.com/office/drawing/2014/main" id="{49DD2D0D-BFE2-4B5F-B262-A88AE171CB5E}"/>
              </a:ext>
            </a:extLst>
          </p:cNvPr>
          <p:cNvSpPr/>
          <p:nvPr userDrawn="1"/>
        </p:nvSpPr>
        <p:spPr>
          <a:xfrm>
            <a:off x="575733" y="456899"/>
            <a:ext cx="11040000" cy="3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185021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 Slide White">
    <p:spTree>
      <p:nvGrpSpPr>
        <p:cNvPr id="1" name=""/>
        <p:cNvGrpSpPr/>
        <p:nvPr/>
      </p:nvGrpSpPr>
      <p:grpSpPr>
        <a:xfrm>
          <a:off x="0" y="0"/>
          <a:ext cx="0" cy="0"/>
          <a:chOff x="0" y="0"/>
          <a:chExt cx="0" cy="0"/>
        </a:xfrm>
      </p:grpSpPr>
      <p:sp>
        <p:nvSpPr>
          <p:cNvPr id="8" name="Title 7"/>
          <p:cNvSpPr>
            <a:spLocks noGrp="1"/>
          </p:cNvSpPr>
          <p:nvPr>
            <p:ph type="title"/>
          </p:nvPr>
        </p:nvSpPr>
        <p:spPr>
          <a:xfrm>
            <a:off x="575733" y="452669"/>
            <a:ext cx="11040000" cy="816000"/>
          </a:xfrm>
        </p:spPr>
        <p:txBody>
          <a:bodyPr/>
          <a:lstStyle>
            <a:lvl1pPr>
              <a:lnSpc>
                <a:spcPct val="100000"/>
              </a:lnSpc>
              <a:defRPr sz="4267" b="0">
                <a:solidFill>
                  <a:schemeClr val="tx1"/>
                </a:solidFill>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19DDE1E0-EE2C-45DE-9148-0261E27AE51B}"/>
              </a:ext>
            </a:extLst>
          </p:cNvPr>
          <p:cNvSpPr>
            <a:spLocks noGrp="1"/>
          </p:cNvSpPr>
          <p:nvPr>
            <p:ph type="dt" sz="half" idx="15"/>
          </p:nvPr>
        </p:nvSpPr>
        <p:spPr/>
        <p:txBody>
          <a:bodyPr/>
          <a:lstStyle>
            <a:lvl1pPr>
              <a:defRPr/>
            </a:lvl1pPr>
          </a:lstStyle>
          <a:p>
            <a:pPr>
              <a:defRPr/>
            </a:pPr>
            <a:fld id="{CBCD2FD7-70C6-4461-AC83-43B854802DDA}" type="datetime1">
              <a:rPr lang="en-US" smtClean="0"/>
              <a:t>5/31/2022</a:t>
            </a:fld>
            <a:endParaRPr lang="en-GB"/>
          </a:p>
        </p:txBody>
      </p:sp>
      <p:sp>
        <p:nvSpPr>
          <p:cNvPr id="5" name="Slide Number Placeholder 5">
            <a:extLst>
              <a:ext uri="{FF2B5EF4-FFF2-40B4-BE49-F238E27FC236}">
                <a16:creationId xmlns:a16="http://schemas.microsoft.com/office/drawing/2014/main" id="{4800508B-71A0-427E-8E7A-E086E3EDCF47}"/>
              </a:ext>
            </a:extLst>
          </p:cNvPr>
          <p:cNvSpPr>
            <a:spLocks noGrp="1"/>
          </p:cNvSpPr>
          <p:nvPr>
            <p:ph type="sldNum" sz="quarter" idx="16"/>
          </p:nvPr>
        </p:nvSpPr>
        <p:spPr/>
        <p:txBody>
          <a:bodyPr/>
          <a:lstStyle>
            <a:lvl1pPr>
              <a:defRPr/>
            </a:lvl1pPr>
          </a:lstStyle>
          <a:p>
            <a:pPr>
              <a:defRPr/>
            </a:pPr>
            <a:fld id="{0723F4AA-6BDB-435B-B70F-96D631AC163B}" type="slidenum">
              <a:rPr lang="en-GB" altLang="en-US"/>
              <a:pPr>
                <a:defRPr/>
              </a:pPr>
              <a:t>‹#›</a:t>
            </a:fld>
            <a:endParaRPr lang="en-GB" altLang="en-US"/>
          </a:p>
        </p:txBody>
      </p:sp>
      <p:sp>
        <p:nvSpPr>
          <p:cNvPr id="7" name="Rectangle 6">
            <a:extLst>
              <a:ext uri="{FF2B5EF4-FFF2-40B4-BE49-F238E27FC236}">
                <a16:creationId xmlns:a16="http://schemas.microsoft.com/office/drawing/2014/main" id="{0AE0BBD1-F037-4859-9F9A-032B9CA15F4B}"/>
              </a:ext>
            </a:extLst>
          </p:cNvPr>
          <p:cNvSpPr/>
          <p:nvPr userDrawn="1"/>
        </p:nvSpPr>
        <p:spPr>
          <a:xfrm>
            <a:off x="575733" y="456899"/>
            <a:ext cx="11040000" cy="3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3707218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3pPr marL="575971" indent="-335984">
              <a:defRPr/>
            </a:lvl3pPr>
            <a:lvl4pPr marL="1151942" indent="-335984">
              <a:defRPr/>
            </a:lvl4pPr>
            <a:lvl5pPr marL="1727913" indent="-335984">
              <a:defRPr/>
            </a:lvl5pPr>
            <a:lvl6pPr indent="-335984">
              <a:defRPr/>
            </a:lvl6pPr>
            <a:lvl7pPr indent="-335984">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22BAAF-63B8-4AB8-8C6A-3CE7F66DBEB6}"/>
              </a:ext>
            </a:extLst>
          </p:cNvPr>
          <p:cNvSpPr>
            <a:spLocks noGrp="1"/>
          </p:cNvSpPr>
          <p:nvPr>
            <p:ph type="dt" sz="half" idx="10"/>
          </p:nvPr>
        </p:nvSpPr>
        <p:spPr/>
        <p:txBody>
          <a:bodyPr/>
          <a:lstStyle>
            <a:lvl1pPr>
              <a:defRPr/>
            </a:lvl1pPr>
          </a:lstStyle>
          <a:p>
            <a:pPr>
              <a:defRPr/>
            </a:pPr>
            <a:fld id="{3FA94DEC-B7DE-4B97-A7E2-9CB8110B0875}" type="datetime1">
              <a:rPr lang="en-US" smtClean="0"/>
              <a:t>5/31/2022</a:t>
            </a:fld>
            <a:endParaRPr lang="en-GB"/>
          </a:p>
        </p:txBody>
      </p:sp>
      <p:sp>
        <p:nvSpPr>
          <p:cNvPr id="5" name="Slide Number Placeholder 5">
            <a:extLst>
              <a:ext uri="{FF2B5EF4-FFF2-40B4-BE49-F238E27FC236}">
                <a16:creationId xmlns:a16="http://schemas.microsoft.com/office/drawing/2014/main" id="{CAC404C7-7B93-412B-8DC9-E56CD266AB71}"/>
              </a:ext>
            </a:extLst>
          </p:cNvPr>
          <p:cNvSpPr>
            <a:spLocks noGrp="1"/>
          </p:cNvSpPr>
          <p:nvPr>
            <p:ph type="sldNum" sz="quarter" idx="11"/>
          </p:nvPr>
        </p:nvSpPr>
        <p:spPr/>
        <p:txBody>
          <a:bodyPr/>
          <a:lstStyle>
            <a:lvl1pPr>
              <a:defRPr/>
            </a:lvl1pPr>
          </a:lstStyle>
          <a:p>
            <a:pPr>
              <a:defRPr/>
            </a:pPr>
            <a:fld id="{9CDA4729-CA73-46FD-B7FB-3083EDFB8E2B}" type="slidenum">
              <a:rPr lang="en-GB" altLang="en-US"/>
              <a:pPr>
                <a:defRPr/>
              </a:pPr>
              <a:t>‹#›</a:t>
            </a:fld>
            <a:endParaRPr lang="en-GB" altLang="en-US"/>
          </a:p>
        </p:txBody>
      </p:sp>
      <p:sp>
        <p:nvSpPr>
          <p:cNvPr id="6" name="Title 7">
            <a:extLst>
              <a:ext uri="{FF2B5EF4-FFF2-40B4-BE49-F238E27FC236}">
                <a16:creationId xmlns:a16="http://schemas.microsoft.com/office/drawing/2014/main" id="{681CA01A-567E-48A3-8D45-58C342F8A7A9}"/>
              </a:ext>
            </a:extLst>
          </p:cNvPr>
          <p:cNvSpPr>
            <a:spLocks noGrp="1"/>
          </p:cNvSpPr>
          <p:nvPr>
            <p:ph type="title"/>
          </p:nvPr>
        </p:nvSpPr>
        <p:spPr>
          <a:xfrm>
            <a:off x="575733" y="452669"/>
            <a:ext cx="11040000" cy="816000"/>
          </a:xfrm>
        </p:spPr>
        <p:txBody>
          <a:bodyPr/>
          <a:lstStyle>
            <a:lvl1pPr>
              <a:lnSpc>
                <a:spcPct val="100000"/>
              </a:lnSpc>
              <a:defRPr sz="4267" b="0">
                <a:solidFill>
                  <a:schemeClr val="tx1"/>
                </a:solidFill>
              </a:defRPr>
            </a:lvl1pPr>
          </a:lstStyle>
          <a:p>
            <a:r>
              <a:rPr lang="en-US"/>
              <a:t>Click to edit Master title style</a:t>
            </a:r>
            <a:endParaRPr lang="en-GB"/>
          </a:p>
        </p:txBody>
      </p:sp>
      <p:sp>
        <p:nvSpPr>
          <p:cNvPr id="7" name="Rectangle 6">
            <a:extLst>
              <a:ext uri="{FF2B5EF4-FFF2-40B4-BE49-F238E27FC236}">
                <a16:creationId xmlns:a16="http://schemas.microsoft.com/office/drawing/2014/main" id="{D52ABB75-115E-465D-B19F-A054C4049C7D}"/>
              </a:ext>
            </a:extLst>
          </p:cNvPr>
          <p:cNvSpPr/>
          <p:nvPr userDrawn="1"/>
        </p:nvSpPr>
        <p:spPr>
          <a:xfrm>
            <a:off x="575733" y="456899"/>
            <a:ext cx="11040000" cy="3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243709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Content Placeholder 2"/>
          <p:cNvSpPr>
            <a:spLocks noGrp="1"/>
          </p:cNvSpPr>
          <p:nvPr>
            <p:ph idx="1"/>
          </p:nvPr>
        </p:nvSpPr>
        <p:spPr>
          <a:xfrm>
            <a:off x="575999" y="576000"/>
            <a:ext cx="11040000" cy="3168000"/>
          </a:xfrm>
        </p:spPr>
        <p:txBody>
          <a:bodyPr/>
          <a:lstStyle>
            <a:lvl1pPr>
              <a:lnSpc>
                <a:spcPct val="85000"/>
              </a:lnSpc>
              <a:spcAft>
                <a:spcPts val="2400"/>
              </a:spcAft>
              <a:defRPr sz="3200" b="0" baseline="0"/>
            </a:lvl1pPr>
            <a:lvl2pPr>
              <a:defRPr sz="2400" b="1"/>
            </a:lvl2pPr>
            <a:lvl3pPr marL="0" indent="0">
              <a:buFontTx/>
              <a:buNone/>
              <a:defRPr sz="2400"/>
            </a:lvl3pPr>
            <a:lvl4pPr marL="623968" indent="-311984">
              <a:defRPr sz="2400"/>
            </a:lvl4pPr>
            <a:lvl5pPr marL="935953" indent="-311984">
              <a:defRPr sz="2400"/>
            </a:lvl5pPr>
            <a:lvl6pPr>
              <a:defRPr sz="2400"/>
            </a:lvl6pPr>
            <a:lvl7pPr>
              <a:defRPr sz="2400"/>
            </a:lvl7pPr>
          </a:lstStyle>
          <a:p>
            <a:pPr lvl="0"/>
            <a:r>
              <a:rPr lang="en-US"/>
              <a:t>Click to edit Master text styles</a:t>
            </a:r>
          </a:p>
          <a:p>
            <a:pPr lvl="1"/>
            <a:r>
              <a:rPr lang="en-US"/>
              <a:t>Second level</a:t>
            </a:r>
          </a:p>
          <a:p>
            <a:pPr lvl="2"/>
            <a:r>
              <a:rPr lang="en-US"/>
              <a:t>Third level</a:t>
            </a:r>
          </a:p>
        </p:txBody>
      </p:sp>
      <p:sp>
        <p:nvSpPr>
          <p:cNvPr id="11" name="Picture Placeholder 10"/>
          <p:cNvSpPr>
            <a:spLocks noGrp="1"/>
          </p:cNvSpPr>
          <p:nvPr>
            <p:ph type="pic" sz="quarter" idx="13"/>
          </p:nvPr>
        </p:nvSpPr>
        <p:spPr>
          <a:xfrm>
            <a:off x="576000" y="2040000"/>
            <a:ext cx="2880000" cy="72000"/>
          </a:xfrm>
          <a:solidFill>
            <a:schemeClr val="tx1"/>
          </a:solidFill>
        </p:spPr>
        <p:txBody>
          <a:bodyPr/>
          <a:lstStyle>
            <a:lvl1pPr>
              <a:defRPr sz="133" b="0" baseline="0">
                <a:solidFill>
                  <a:schemeClr val="tx1"/>
                </a:solidFill>
              </a:defRPr>
            </a:lvl1pPr>
          </a:lstStyle>
          <a:p>
            <a:pPr lvl="0"/>
            <a:r>
              <a:rPr lang="en-US" noProof="0"/>
              <a:t>Click icon to add picture</a:t>
            </a:r>
            <a:endParaRPr lang="en-GB" noProof="0"/>
          </a:p>
        </p:txBody>
      </p:sp>
      <p:sp>
        <p:nvSpPr>
          <p:cNvPr id="13" name="Picture Placeholder 12"/>
          <p:cNvSpPr>
            <a:spLocks noGrp="1"/>
          </p:cNvSpPr>
          <p:nvPr>
            <p:ph type="pic" sz="quarter" idx="14"/>
          </p:nvPr>
        </p:nvSpPr>
        <p:spPr>
          <a:xfrm>
            <a:off x="576000" y="4128000"/>
            <a:ext cx="1440000" cy="1440000"/>
          </a:xfrm>
        </p:spPr>
        <p:txBody>
          <a:bodyPr/>
          <a:lstStyle>
            <a:lvl1pPr>
              <a:defRPr sz="1333" b="0"/>
            </a:lvl1pPr>
          </a:lstStyle>
          <a:p>
            <a:pPr lvl="0"/>
            <a:r>
              <a:rPr lang="en-US" noProof="0"/>
              <a:t>Click icon to add picture</a:t>
            </a:r>
            <a:endParaRPr lang="en-GB" noProof="0"/>
          </a:p>
        </p:txBody>
      </p:sp>
      <p:sp>
        <p:nvSpPr>
          <p:cNvPr id="14" name="Picture Placeholder 12"/>
          <p:cNvSpPr>
            <a:spLocks noGrp="1"/>
          </p:cNvSpPr>
          <p:nvPr>
            <p:ph type="pic" sz="quarter" idx="15"/>
          </p:nvPr>
        </p:nvSpPr>
        <p:spPr>
          <a:xfrm>
            <a:off x="4416000" y="4128000"/>
            <a:ext cx="1440000" cy="1440000"/>
          </a:xfrm>
        </p:spPr>
        <p:txBody>
          <a:bodyPr/>
          <a:lstStyle>
            <a:lvl1pPr>
              <a:defRPr sz="1333" b="0"/>
            </a:lvl1pPr>
          </a:lstStyle>
          <a:p>
            <a:pPr lvl="0"/>
            <a:r>
              <a:rPr lang="en-US" noProof="0"/>
              <a:t>Click icon to add picture</a:t>
            </a:r>
            <a:endParaRPr lang="en-GB" noProof="0"/>
          </a:p>
        </p:txBody>
      </p:sp>
      <p:sp>
        <p:nvSpPr>
          <p:cNvPr id="15" name="Picture Placeholder 12"/>
          <p:cNvSpPr>
            <a:spLocks noGrp="1"/>
          </p:cNvSpPr>
          <p:nvPr>
            <p:ph type="pic" sz="quarter" idx="16"/>
          </p:nvPr>
        </p:nvSpPr>
        <p:spPr>
          <a:xfrm>
            <a:off x="6336000" y="4128000"/>
            <a:ext cx="1440000" cy="1440000"/>
          </a:xfrm>
        </p:spPr>
        <p:txBody>
          <a:bodyPr/>
          <a:lstStyle>
            <a:lvl1pPr>
              <a:defRPr sz="1333" b="0"/>
            </a:lvl1pPr>
          </a:lstStyle>
          <a:p>
            <a:pPr lvl="0"/>
            <a:r>
              <a:rPr lang="en-US" noProof="0"/>
              <a:t>Click icon to add picture</a:t>
            </a:r>
            <a:endParaRPr lang="en-GB" noProof="0"/>
          </a:p>
        </p:txBody>
      </p:sp>
      <p:sp>
        <p:nvSpPr>
          <p:cNvPr id="16" name="Picture Placeholder 12"/>
          <p:cNvSpPr>
            <a:spLocks noGrp="1"/>
          </p:cNvSpPr>
          <p:nvPr>
            <p:ph type="pic" sz="quarter" idx="17"/>
          </p:nvPr>
        </p:nvSpPr>
        <p:spPr>
          <a:xfrm>
            <a:off x="8256000" y="4128000"/>
            <a:ext cx="1440000" cy="1440000"/>
          </a:xfrm>
        </p:spPr>
        <p:txBody>
          <a:bodyPr/>
          <a:lstStyle>
            <a:lvl1pPr>
              <a:defRPr sz="1333" b="0"/>
            </a:lvl1pPr>
          </a:lstStyle>
          <a:p>
            <a:pPr lvl="0"/>
            <a:r>
              <a:rPr lang="en-US" noProof="0"/>
              <a:t>Click icon to add picture</a:t>
            </a:r>
            <a:endParaRPr lang="en-GB" noProof="0"/>
          </a:p>
        </p:txBody>
      </p:sp>
      <p:sp>
        <p:nvSpPr>
          <p:cNvPr id="18" name="Picture Placeholder 12"/>
          <p:cNvSpPr>
            <a:spLocks noGrp="1"/>
          </p:cNvSpPr>
          <p:nvPr>
            <p:ph type="pic" sz="quarter" idx="19"/>
          </p:nvPr>
        </p:nvSpPr>
        <p:spPr>
          <a:xfrm>
            <a:off x="10176000" y="4128000"/>
            <a:ext cx="1440000" cy="1440000"/>
          </a:xfrm>
        </p:spPr>
        <p:txBody>
          <a:bodyPr/>
          <a:lstStyle>
            <a:lvl1pPr>
              <a:defRPr sz="1333" b="0"/>
            </a:lvl1pPr>
          </a:lstStyle>
          <a:p>
            <a:pPr lvl="0"/>
            <a:r>
              <a:rPr lang="en-US" noProof="0"/>
              <a:t>Click icon to add picture</a:t>
            </a:r>
            <a:endParaRPr lang="en-GB" noProof="0"/>
          </a:p>
        </p:txBody>
      </p:sp>
      <p:sp>
        <p:nvSpPr>
          <p:cNvPr id="17" name="Picture Placeholder 12"/>
          <p:cNvSpPr>
            <a:spLocks noGrp="1"/>
          </p:cNvSpPr>
          <p:nvPr>
            <p:ph type="pic" sz="quarter" idx="21"/>
          </p:nvPr>
        </p:nvSpPr>
        <p:spPr>
          <a:xfrm>
            <a:off x="2496000" y="4128000"/>
            <a:ext cx="1440000" cy="1440000"/>
          </a:xfrm>
        </p:spPr>
        <p:txBody>
          <a:bodyPr/>
          <a:lstStyle>
            <a:lvl1pPr>
              <a:defRPr sz="1333" b="0"/>
            </a:lvl1pPr>
          </a:lstStyle>
          <a:p>
            <a:pPr lvl="0"/>
            <a:r>
              <a:rPr lang="en-US" noProof="0"/>
              <a:t>Click icon to add picture</a:t>
            </a:r>
            <a:endParaRPr lang="en-GB" noProof="0"/>
          </a:p>
        </p:txBody>
      </p:sp>
      <p:sp>
        <p:nvSpPr>
          <p:cNvPr id="12" name="Date Placeholder 3">
            <a:extLst>
              <a:ext uri="{FF2B5EF4-FFF2-40B4-BE49-F238E27FC236}">
                <a16:creationId xmlns:a16="http://schemas.microsoft.com/office/drawing/2014/main" id="{625C8C3B-1B48-4871-A27A-E21F2C18FFF9}"/>
              </a:ext>
            </a:extLst>
          </p:cNvPr>
          <p:cNvSpPr>
            <a:spLocks noGrp="1"/>
          </p:cNvSpPr>
          <p:nvPr>
            <p:ph type="dt" sz="half" idx="22"/>
          </p:nvPr>
        </p:nvSpPr>
        <p:spPr/>
        <p:txBody>
          <a:bodyPr/>
          <a:lstStyle>
            <a:lvl1pPr>
              <a:defRPr/>
            </a:lvl1pPr>
          </a:lstStyle>
          <a:p>
            <a:pPr>
              <a:defRPr/>
            </a:pPr>
            <a:fld id="{50F7B037-EADE-4FAE-91C0-80DCF89985AE}" type="datetime1">
              <a:rPr lang="en-US" smtClean="0"/>
              <a:t>5/31/2022</a:t>
            </a:fld>
            <a:endParaRPr lang="en-GB"/>
          </a:p>
        </p:txBody>
      </p:sp>
      <p:sp>
        <p:nvSpPr>
          <p:cNvPr id="19" name="Slide Number Placeholder 5">
            <a:extLst>
              <a:ext uri="{FF2B5EF4-FFF2-40B4-BE49-F238E27FC236}">
                <a16:creationId xmlns:a16="http://schemas.microsoft.com/office/drawing/2014/main" id="{8B452863-23BB-408C-8690-5ACA294022B5}"/>
              </a:ext>
            </a:extLst>
          </p:cNvPr>
          <p:cNvSpPr>
            <a:spLocks noGrp="1"/>
          </p:cNvSpPr>
          <p:nvPr>
            <p:ph type="sldNum" sz="quarter" idx="23"/>
          </p:nvPr>
        </p:nvSpPr>
        <p:spPr/>
        <p:txBody>
          <a:bodyPr/>
          <a:lstStyle>
            <a:lvl1pPr>
              <a:defRPr/>
            </a:lvl1pPr>
          </a:lstStyle>
          <a:p>
            <a:pPr>
              <a:defRPr/>
            </a:pPr>
            <a:fld id="{351013DD-1452-4B0F-9E7A-AB6E0392C2A1}" type="slidenum">
              <a:rPr lang="en-GB" altLang="en-US"/>
              <a:pPr>
                <a:defRPr/>
              </a:pPr>
              <a:t>‹#›</a:t>
            </a:fld>
            <a:endParaRPr lang="en-GB" altLang="en-US"/>
          </a:p>
        </p:txBody>
      </p:sp>
      <p:sp>
        <p:nvSpPr>
          <p:cNvPr id="20" name="Rectangle 19">
            <a:extLst>
              <a:ext uri="{FF2B5EF4-FFF2-40B4-BE49-F238E27FC236}">
                <a16:creationId xmlns:a16="http://schemas.microsoft.com/office/drawing/2014/main" id="{3AD8D25E-5D4A-4348-9095-DFA43477E15C}"/>
              </a:ext>
            </a:extLst>
          </p:cNvPr>
          <p:cNvSpPr/>
          <p:nvPr userDrawn="1"/>
        </p:nvSpPr>
        <p:spPr>
          <a:xfrm>
            <a:off x="575733" y="456899"/>
            <a:ext cx="11040000" cy="3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2793095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ro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78ECBD2-724D-44E0-B506-603A94A123C2}"/>
              </a:ext>
            </a:extLst>
          </p:cNvPr>
          <p:cNvSpPr>
            <a:spLocks noGrp="1"/>
          </p:cNvSpPr>
          <p:nvPr>
            <p:ph type="dt" sz="half" idx="21"/>
          </p:nvPr>
        </p:nvSpPr>
        <p:spPr/>
        <p:txBody>
          <a:bodyPr/>
          <a:lstStyle>
            <a:lvl1pPr>
              <a:defRPr/>
            </a:lvl1pPr>
          </a:lstStyle>
          <a:p>
            <a:pPr>
              <a:defRPr/>
            </a:pPr>
            <a:fld id="{111E98C5-DF07-4A9B-8796-005250B528B3}" type="datetime1">
              <a:rPr lang="en-US" smtClean="0"/>
              <a:t>5/31/2022</a:t>
            </a:fld>
            <a:endParaRPr lang="en-GB"/>
          </a:p>
        </p:txBody>
      </p:sp>
      <p:sp>
        <p:nvSpPr>
          <p:cNvPr id="5" name="Slide Number Placeholder 5">
            <a:extLst>
              <a:ext uri="{FF2B5EF4-FFF2-40B4-BE49-F238E27FC236}">
                <a16:creationId xmlns:a16="http://schemas.microsoft.com/office/drawing/2014/main" id="{D4A33973-F439-4630-9F01-06C4371A2376}"/>
              </a:ext>
            </a:extLst>
          </p:cNvPr>
          <p:cNvSpPr>
            <a:spLocks noGrp="1"/>
          </p:cNvSpPr>
          <p:nvPr>
            <p:ph type="sldNum" sz="quarter" idx="22"/>
          </p:nvPr>
        </p:nvSpPr>
        <p:spPr/>
        <p:txBody>
          <a:bodyPr/>
          <a:lstStyle>
            <a:lvl1pPr>
              <a:defRPr/>
            </a:lvl1pPr>
          </a:lstStyle>
          <a:p>
            <a:pPr>
              <a:defRPr/>
            </a:pPr>
            <a:fld id="{7105BD0D-EBF5-429D-BD54-7FC942F384EC}" type="slidenum">
              <a:rPr lang="en-GB" altLang="en-US"/>
              <a:pPr>
                <a:defRPr/>
              </a:pPr>
              <a:t>‹#›</a:t>
            </a:fld>
            <a:endParaRPr lang="en-GB" altLang="en-US"/>
          </a:p>
        </p:txBody>
      </p:sp>
      <p:sp>
        <p:nvSpPr>
          <p:cNvPr id="6" name="Rectangle 5">
            <a:extLst>
              <a:ext uri="{FF2B5EF4-FFF2-40B4-BE49-F238E27FC236}">
                <a16:creationId xmlns:a16="http://schemas.microsoft.com/office/drawing/2014/main" id="{663B4455-0CE4-4CC6-86D1-485B27B50035}"/>
              </a:ext>
            </a:extLst>
          </p:cNvPr>
          <p:cNvSpPr/>
          <p:nvPr userDrawn="1"/>
        </p:nvSpPr>
        <p:spPr>
          <a:xfrm>
            <a:off x="575733" y="456899"/>
            <a:ext cx="11040000" cy="3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0" name="Title 7">
            <a:extLst>
              <a:ext uri="{FF2B5EF4-FFF2-40B4-BE49-F238E27FC236}">
                <a16:creationId xmlns:a16="http://schemas.microsoft.com/office/drawing/2014/main" id="{A2A60ACF-2223-4A15-91FB-C09331069E3B}"/>
              </a:ext>
            </a:extLst>
          </p:cNvPr>
          <p:cNvSpPr>
            <a:spLocks noGrp="1"/>
          </p:cNvSpPr>
          <p:nvPr>
            <p:ph type="title"/>
          </p:nvPr>
        </p:nvSpPr>
        <p:spPr>
          <a:xfrm>
            <a:off x="575733" y="452669"/>
            <a:ext cx="11040000" cy="816000"/>
          </a:xfrm>
        </p:spPr>
        <p:txBody>
          <a:bodyPr/>
          <a:lstStyle>
            <a:lvl1pPr>
              <a:lnSpc>
                <a:spcPct val="100000"/>
              </a:lnSpc>
              <a:defRPr sz="4267" b="0">
                <a:solidFill>
                  <a:schemeClr val="tx1"/>
                </a:solidFill>
              </a:defRPr>
            </a:lvl1pPr>
          </a:lstStyle>
          <a:p>
            <a:r>
              <a:rPr lang="en-US"/>
              <a:t>Click to edit Master title style</a:t>
            </a:r>
            <a:endParaRPr lang="en-GB"/>
          </a:p>
        </p:txBody>
      </p:sp>
    </p:spTree>
    <p:extLst>
      <p:ext uri="{BB962C8B-B14F-4D97-AF65-F5344CB8AC3E}">
        <p14:creationId xmlns:p14="http://schemas.microsoft.com/office/powerpoint/2010/main" val="417533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76000" y="1632000"/>
            <a:ext cx="5232000" cy="4320000"/>
          </a:xfrm>
        </p:spPr>
        <p:txBody>
          <a:bodyPr/>
          <a:lstStyle>
            <a:lvl1pPr>
              <a:defRPr sz="1733"/>
            </a:lvl1pPr>
            <a:lvl2pPr>
              <a:defRPr sz="1733"/>
            </a:lvl2pPr>
            <a:lvl3pPr indent="-239988">
              <a:defRPr sz="1733"/>
            </a:lvl3pPr>
            <a:lvl4pPr indent="-239988">
              <a:defRPr sz="1733"/>
            </a:lvl4pPr>
            <a:lvl5pPr indent="-239988">
              <a:defRPr sz="1733"/>
            </a:lvl5pPr>
            <a:lvl6pPr indent="-239988">
              <a:defRPr sz="1733" baseline="0"/>
            </a:lvl6pPr>
            <a:lvl7pPr indent="-239988">
              <a:defRPr sz="1733"/>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384000" y="1632000"/>
            <a:ext cx="5232000" cy="4320000"/>
          </a:xfrm>
        </p:spPr>
        <p:txBody>
          <a:bodyPr/>
          <a:lstStyle>
            <a:lvl1pPr>
              <a:defRPr sz="1733"/>
            </a:lvl1pPr>
            <a:lvl2pPr>
              <a:defRPr sz="1733"/>
            </a:lvl2pPr>
            <a:lvl3pPr indent="-239988">
              <a:defRPr sz="1733"/>
            </a:lvl3pPr>
            <a:lvl4pPr indent="-239988">
              <a:defRPr sz="1733"/>
            </a:lvl4pPr>
            <a:lvl5pPr indent="-239988">
              <a:defRPr sz="1733" baseline="0"/>
            </a:lvl5pPr>
            <a:lvl6pPr indent="-239988">
              <a:defRPr sz="1733"/>
            </a:lvl6pPr>
            <a:lvl7pPr indent="-239988">
              <a:defRPr sz="1733"/>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BBCA3FE1-876B-4B9F-8344-8F718338971C}"/>
              </a:ext>
            </a:extLst>
          </p:cNvPr>
          <p:cNvSpPr>
            <a:spLocks noGrp="1"/>
          </p:cNvSpPr>
          <p:nvPr>
            <p:ph type="dt" sz="half" idx="10"/>
          </p:nvPr>
        </p:nvSpPr>
        <p:spPr/>
        <p:txBody>
          <a:bodyPr/>
          <a:lstStyle>
            <a:lvl1pPr>
              <a:defRPr/>
            </a:lvl1pPr>
          </a:lstStyle>
          <a:p>
            <a:pPr>
              <a:defRPr/>
            </a:pPr>
            <a:fld id="{6E5D954E-7EF5-4303-BCE5-C30C3B0E54E1}" type="datetime1">
              <a:rPr lang="en-US" smtClean="0"/>
              <a:t>5/31/2022</a:t>
            </a:fld>
            <a:endParaRPr lang="en-GB"/>
          </a:p>
        </p:txBody>
      </p:sp>
      <p:sp>
        <p:nvSpPr>
          <p:cNvPr id="6" name="Slide Number Placeholder 5">
            <a:extLst>
              <a:ext uri="{FF2B5EF4-FFF2-40B4-BE49-F238E27FC236}">
                <a16:creationId xmlns:a16="http://schemas.microsoft.com/office/drawing/2014/main" id="{69A7202A-1758-49DC-8055-0F9FACFCE9F7}"/>
              </a:ext>
            </a:extLst>
          </p:cNvPr>
          <p:cNvSpPr>
            <a:spLocks noGrp="1"/>
          </p:cNvSpPr>
          <p:nvPr>
            <p:ph type="sldNum" sz="quarter" idx="11"/>
          </p:nvPr>
        </p:nvSpPr>
        <p:spPr/>
        <p:txBody>
          <a:bodyPr/>
          <a:lstStyle>
            <a:lvl1pPr>
              <a:defRPr/>
            </a:lvl1pPr>
          </a:lstStyle>
          <a:p>
            <a:pPr>
              <a:defRPr/>
            </a:pPr>
            <a:fld id="{128FA4FC-8334-40DA-9595-BE83E1ECD18D}" type="slidenum">
              <a:rPr lang="en-GB" altLang="en-US"/>
              <a:pPr>
                <a:defRPr/>
              </a:pPr>
              <a:t>‹#›</a:t>
            </a:fld>
            <a:endParaRPr lang="en-GB" altLang="en-US"/>
          </a:p>
        </p:txBody>
      </p:sp>
    </p:spTree>
    <p:extLst>
      <p:ext uri="{BB962C8B-B14F-4D97-AF65-F5344CB8AC3E}">
        <p14:creationId xmlns:p14="http://schemas.microsoft.com/office/powerpoint/2010/main" val="2895712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Box 12">
            <a:extLst>
              <a:ext uri="{FF2B5EF4-FFF2-40B4-BE49-F238E27FC236}">
                <a16:creationId xmlns:a16="http://schemas.microsoft.com/office/drawing/2014/main" id="{3B78A1B5-5D60-4CB3-BE35-45F09174924E}"/>
              </a:ext>
            </a:extLst>
          </p:cNvPr>
          <p:cNvSpPr txBox="1">
            <a:spLocks noChangeArrowheads="1"/>
          </p:cNvSpPr>
          <p:nvPr userDrawn="1"/>
        </p:nvSpPr>
        <p:spPr bwMode="auto">
          <a:xfrm>
            <a:off x="1727200" y="6297084"/>
            <a:ext cx="4800600" cy="19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defRPr/>
            </a:pPr>
            <a:r>
              <a:rPr lang="en-GB" altLang="en-US" sz="1067">
                <a:solidFill>
                  <a:srgbClr val="000000"/>
                </a:solidFill>
              </a:rPr>
              <a:t>The Alan Turing Institute</a:t>
            </a:r>
          </a:p>
        </p:txBody>
      </p:sp>
      <p:sp>
        <p:nvSpPr>
          <p:cNvPr id="1027" name="Title Placeholder 1">
            <a:extLst>
              <a:ext uri="{FF2B5EF4-FFF2-40B4-BE49-F238E27FC236}">
                <a16:creationId xmlns:a16="http://schemas.microsoft.com/office/drawing/2014/main" id="{5FA0B099-D98B-4334-B69B-347B6181D5C2}"/>
              </a:ext>
            </a:extLst>
          </p:cNvPr>
          <p:cNvSpPr>
            <a:spLocks noGrp="1"/>
          </p:cNvSpPr>
          <p:nvPr>
            <p:ph type="title"/>
          </p:nvPr>
        </p:nvSpPr>
        <p:spPr bwMode="auto">
          <a:xfrm>
            <a:off x="575735" y="575735"/>
            <a:ext cx="11040533" cy="624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GB" altLang="en-US"/>
          </a:p>
        </p:txBody>
      </p:sp>
      <p:sp>
        <p:nvSpPr>
          <p:cNvPr id="3" name="Text Placeholder 2">
            <a:extLst>
              <a:ext uri="{FF2B5EF4-FFF2-40B4-BE49-F238E27FC236}">
                <a16:creationId xmlns:a16="http://schemas.microsoft.com/office/drawing/2014/main" id="{4F564EA9-55AA-41D3-854D-4E8DBDF8760C}"/>
              </a:ext>
            </a:extLst>
          </p:cNvPr>
          <p:cNvSpPr>
            <a:spLocks noGrp="1"/>
          </p:cNvSpPr>
          <p:nvPr>
            <p:ph type="body" idx="1"/>
          </p:nvPr>
        </p:nvSpPr>
        <p:spPr>
          <a:xfrm>
            <a:off x="575735" y="1631951"/>
            <a:ext cx="11040533" cy="4320116"/>
          </a:xfrm>
          <a:prstGeom prst="rect">
            <a:avLst/>
          </a:prstGeom>
        </p:spPr>
        <p:txBody>
          <a:bodyPr vert="horz" lIns="0" tIns="0" rIns="0" bIns="0" rtlCol="0" anchor="t" anchorCtr="0">
            <a:noAutofit/>
          </a:bodyPr>
          <a:lstStyle/>
          <a:p>
            <a:pPr lvl="0"/>
            <a:r>
              <a:rPr lang="en-GB"/>
              <a:t>Click to add sub-header text. Indent for secondary levels and bullets. Or use buttons to add content. </a:t>
            </a:r>
            <a:endParaRPr lang="en-US"/>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endParaRPr lang="en-GB"/>
          </a:p>
        </p:txBody>
      </p:sp>
      <p:sp>
        <p:nvSpPr>
          <p:cNvPr id="4" name="Date Placeholder 3">
            <a:extLst>
              <a:ext uri="{FF2B5EF4-FFF2-40B4-BE49-F238E27FC236}">
                <a16:creationId xmlns:a16="http://schemas.microsoft.com/office/drawing/2014/main" id="{B99D0711-CF50-4324-AACA-9A3E08F43046}"/>
              </a:ext>
            </a:extLst>
          </p:cNvPr>
          <p:cNvSpPr>
            <a:spLocks noGrp="1"/>
          </p:cNvSpPr>
          <p:nvPr>
            <p:ph type="dt" sz="half" idx="2"/>
          </p:nvPr>
        </p:nvSpPr>
        <p:spPr>
          <a:xfrm>
            <a:off x="575734" y="6297084"/>
            <a:ext cx="1104900" cy="192616"/>
          </a:xfrm>
          <a:prstGeom prst="rect">
            <a:avLst/>
          </a:prstGeom>
        </p:spPr>
        <p:txBody>
          <a:bodyPr vert="horz" lIns="0" tIns="0" rIns="0" bIns="0" rtlCol="0" anchor="b" anchorCtr="0">
            <a:noAutofit/>
          </a:bodyPr>
          <a:lstStyle>
            <a:lvl1pPr algn="l" eaLnBrk="1" fontAlgn="auto" hangingPunct="1">
              <a:spcBef>
                <a:spcPts val="0"/>
              </a:spcBef>
              <a:spcAft>
                <a:spcPts val="0"/>
              </a:spcAft>
              <a:defRPr sz="1067">
                <a:solidFill>
                  <a:schemeClr val="tx1"/>
                </a:solidFill>
                <a:latin typeface="+mn-lt"/>
                <a:cs typeface="+mn-cs"/>
              </a:defRPr>
            </a:lvl1pPr>
          </a:lstStyle>
          <a:p>
            <a:pPr>
              <a:defRPr/>
            </a:pPr>
            <a:fld id="{F0E7D4FB-D556-4702-BF77-3BBD141624CD}" type="datetime1">
              <a:rPr lang="en-US" smtClean="0"/>
              <a:t>5/31/2022</a:t>
            </a:fld>
            <a:endParaRPr lang="en-GB"/>
          </a:p>
        </p:txBody>
      </p:sp>
      <p:sp>
        <p:nvSpPr>
          <p:cNvPr id="6" name="Slide Number Placeholder 5">
            <a:extLst>
              <a:ext uri="{FF2B5EF4-FFF2-40B4-BE49-F238E27FC236}">
                <a16:creationId xmlns:a16="http://schemas.microsoft.com/office/drawing/2014/main" id="{6C6101B8-A913-4DC6-83DA-276AC8DA9012}"/>
              </a:ext>
            </a:extLst>
          </p:cNvPr>
          <p:cNvSpPr>
            <a:spLocks noGrp="1"/>
          </p:cNvSpPr>
          <p:nvPr>
            <p:ph type="sldNum" sz="quarter" idx="4"/>
          </p:nvPr>
        </p:nvSpPr>
        <p:spPr>
          <a:xfrm>
            <a:off x="10896601" y="6297084"/>
            <a:ext cx="719667" cy="192616"/>
          </a:xfrm>
          <a:prstGeom prst="rect">
            <a:avLst/>
          </a:prstGeom>
        </p:spPr>
        <p:txBody>
          <a:bodyPr vert="horz" wrap="square" lIns="0" tIns="0" rIns="0" bIns="0" numCol="1" anchor="b" anchorCtr="0" compatLnSpc="1">
            <a:prstTxWarp prst="textNoShape">
              <a:avLst/>
            </a:prstTxWarp>
            <a:noAutofit/>
          </a:bodyPr>
          <a:lstStyle>
            <a:lvl1pPr algn="r" eaLnBrk="1" hangingPunct="1">
              <a:defRPr sz="1067" b="1"/>
            </a:lvl1pPr>
          </a:lstStyle>
          <a:p>
            <a:pPr>
              <a:defRPr/>
            </a:pPr>
            <a:fld id="{F5125F9C-A842-4714-8AB3-35D4838AD656}" type="slidenum">
              <a:rPr lang="en-GB" altLang="en-US"/>
              <a:pPr>
                <a:defRPr/>
              </a:pPr>
              <a:t>‹#›</a:t>
            </a:fld>
            <a:endParaRPr lang="en-GB" altLang="en-US"/>
          </a:p>
        </p:txBody>
      </p:sp>
      <p:cxnSp>
        <p:nvCxnSpPr>
          <p:cNvPr id="11" name="Straight Connector 10">
            <a:extLst>
              <a:ext uri="{FF2B5EF4-FFF2-40B4-BE49-F238E27FC236}">
                <a16:creationId xmlns:a16="http://schemas.microsoft.com/office/drawing/2014/main" id="{1D2BC769-0FEC-48A6-A33C-FA6B8451362A}"/>
              </a:ext>
            </a:extLst>
          </p:cNvPr>
          <p:cNvCxnSpPr/>
          <p:nvPr userDrawn="1"/>
        </p:nvCxnSpPr>
        <p:spPr>
          <a:xfrm>
            <a:off x="575735" y="6288617"/>
            <a:ext cx="1104053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186890"/>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 id="2147484015" r:id="rId12"/>
    <p:sldLayoutId id="2147484017" r:id="rId13"/>
    <p:sldLayoutId id="2147484019" r:id="rId14"/>
  </p:sldLayoutIdLst>
  <p:hf sldNum="0" hdr="0"/>
  <p:txStyles>
    <p:titleStyle>
      <a:lvl1pPr algn="l" rtl="0" eaLnBrk="0" fontAlgn="base" hangingPunct="0">
        <a:lnSpc>
          <a:spcPct val="85000"/>
        </a:lnSpc>
        <a:spcBef>
          <a:spcPct val="0"/>
        </a:spcBef>
        <a:spcAft>
          <a:spcPct val="0"/>
        </a:spcAft>
        <a:defRPr sz="28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8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8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8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800" b="1">
          <a:solidFill>
            <a:schemeClr val="tx1"/>
          </a:solidFill>
          <a:latin typeface="Arial" panose="020B0604020202020204" pitchFamily="34" charset="0"/>
        </a:defRPr>
      </a:lvl5pPr>
      <a:lvl6pPr marL="609570" algn="l" rtl="0" fontAlgn="base">
        <a:lnSpc>
          <a:spcPct val="85000"/>
        </a:lnSpc>
        <a:spcBef>
          <a:spcPct val="0"/>
        </a:spcBef>
        <a:spcAft>
          <a:spcPct val="0"/>
        </a:spcAft>
        <a:defRPr sz="2800" b="1">
          <a:solidFill>
            <a:schemeClr val="tx1"/>
          </a:solidFill>
          <a:latin typeface="Arial" panose="020B0604020202020204" pitchFamily="34" charset="0"/>
        </a:defRPr>
      </a:lvl6pPr>
      <a:lvl7pPr marL="1219139" algn="l" rtl="0" fontAlgn="base">
        <a:lnSpc>
          <a:spcPct val="85000"/>
        </a:lnSpc>
        <a:spcBef>
          <a:spcPct val="0"/>
        </a:spcBef>
        <a:spcAft>
          <a:spcPct val="0"/>
        </a:spcAft>
        <a:defRPr sz="2800" b="1">
          <a:solidFill>
            <a:schemeClr val="tx1"/>
          </a:solidFill>
          <a:latin typeface="Arial" panose="020B0604020202020204" pitchFamily="34" charset="0"/>
        </a:defRPr>
      </a:lvl7pPr>
      <a:lvl8pPr marL="1828708" algn="l" rtl="0" fontAlgn="base">
        <a:lnSpc>
          <a:spcPct val="85000"/>
        </a:lnSpc>
        <a:spcBef>
          <a:spcPct val="0"/>
        </a:spcBef>
        <a:spcAft>
          <a:spcPct val="0"/>
        </a:spcAft>
        <a:defRPr sz="2800" b="1">
          <a:solidFill>
            <a:schemeClr val="tx1"/>
          </a:solidFill>
          <a:latin typeface="Arial" panose="020B0604020202020204" pitchFamily="34" charset="0"/>
        </a:defRPr>
      </a:lvl8pPr>
      <a:lvl9pPr marL="2438277" algn="l" rtl="0" fontAlgn="base">
        <a:lnSpc>
          <a:spcPct val="85000"/>
        </a:lnSpc>
        <a:spcBef>
          <a:spcPct val="0"/>
        </a:spcBef>
        <a:spcAft>
          <a:spcPct val="0"/>
        </a:spcAft>
        <a:defRPr sz="2800" b="1">
          <a:solidFill>
            <a:schemeClr val="tx1"/>
          </a:solidFill>
          <a:latin typeface="Arial" panose="020B0604020202020204" pitchFamily="34" charset="0"/>
        </a:defRPr>
      </a:lvl9pPr>
    </p:titleStyle>
    <p:bodyStyle>
      <a:lvl1pPr algn="l" rtl="0" eaLnBrk="0" fontAlgn="base" hangingPunct="0">
        <a:spcBef>
          <a:spcPct val="0"/>
        </a:spcBef>
        <a:spcAft>
          <a:spcPct val="0"/>
        </a:spcAft>
        <a:buFont typeface="Arial" panose="020B0604020202020204" pitchFamily="34" charset="0"/>
        <a:defRPr sz="2800" b="1" kern="1200">
          <a:solidFill>
            <a:schemeClr val="tx1"/>
          </a:solidFill>
          <a:latin typeface="+mn-lt"/>
          <a:ea typeface="+mn-ea"/>
          <a:cs typeface="+mn-cs"/>
        </a:defRPr>
      </a:lvl1pPr>
      <a:lvl2pPr algn="l" rtl="0" eaLnBrk="0" fontAlgn="base" hangingPunct="0">
        <a:spcBef>
          <a:spcPct val="0"/>
        </a:spcBef>
        <a:spcAft>
          <a:spcPct val="0"/>
        </a:spcAft>
        <a:buFont typeface="Arial" panose="020B0604020202020204" pitchFamily="34" charset="0"/>
        <a:defRPr sz="2800" kern="1200">
          <a:solidFill>
            <a:schemeClr val="tx1"/>
          </a:solidFill>
          <a:latin typeface="+mn-lt"/>
          <a:ea typeface="+mn-ea"/>
          <a:cs typeface="+mn-cs"/>
        </a:defRPr>
      </a:lvl2pPr>
      <a:lvl3pPr marL="575704" indent="-334417" algn="l" rtl="0" eaLnBrk="0" fontAlgn="base" hangingPunct="0">
        <a:spcBef>
          <a:spcPct val="0"/>
        </a:spcBef>
        <a:spcAft>
          <a:spcPct val="0"/>
        </a:spcAft>
        <a:buFont typeface="Arial" panose="020B0604020202020204" pitchFamily="34" charset="0"/>
        <a:buChar char="–"/>
        <a:defRPr sz="2800" kern="1200">
          <a:solidFill>
            <a:schemeClr val="tx1"/>
          </a:solidFill>
          <a:latin typeface="+mn-lt"/>
          <a:ea typeface="+mn-ea"/>
          <a:cs typeface="+mn-cs"/>
        </a:defRPr>
      </a:lvl3pPr>
      <a:lvl4pPr marL="1151409" indent="-334417" algn="l" rtl="0" eaLnBrk="0" fontAlgn="base" hangingPunct="0">
        <a:spcBef>
          <a:spcPct val="0"/>
        </a:spcBef>
        <a:spcAft>
          <a:spcPct val="0"/>
        </a:spcAft>
        <a:buFont typeface="Arial" panose="020B0604020202020204" pitchFamily="34" charset="0"/>
        <a:buChar char="–"/>
        <a:defRPr sz="2800" kern="1200">
          <a:solidFill>
            <a:schemeClr val="tx1"/>
          </a:solidFill>
          <a:latin typeface="+mn-lt"/>
          <a:ea typeface="+mn-ea"/>
          <a:cs typeface="+mn-cs"/>
        </a:defRPr>
      </a:lvl4pPr>
      <a:lvl5pPr marL="1727113" indent="-334417" algn="l" rtl="0" eaLnBrk="0" fontAlgn="base" hangingPunct="0">
        <a:spcBef>
          <a:spcPct val="0"/>
        </a:spcBef>
        <a:spcAft>
          <a:spcPct val="0"/>
        </a:spcAft>
        <a:buFont typeface="Arial" panose="020B0604020202020204" pitchFamily="34" charset="0"/>
        <a:buChar char="–"/>
        <a:defRPr sz="2800" kern="1200">
          <a:solidFill>
            <a:schemeClr val="tx1"/>
          </a:solidFill>
          <a:latin typeface="+mn-lt"/>
          <a:ea typeface="+mn-ea"/>
          <a:cs typeface="+mn-cs"/>
        </a:defRPr>
      </a:lvl5pPr>
      <a:lvl6pPr marL="2303884" indent="-335984" algn="l" defTabSz="1219139" rtl="0" eaLnBrk="1" latinLnBrk="0" hangingPunct="1">
        <a:spcBef>
          <a:spcPts val="0"/>
        </a:spcBef>
        <a:buFont typeface="Arial" panose="020B0604020202020204" pitchFamily="34" charset="0"/>
        <a:buChar char="–"/>
        <a:defRPr sz="2800" kern="1200">
          <a:solidFill>
            <a:schemeClr val="tx1"/>
          </a:solidFill>
          <a:latin typeface="+mn-lt"/>
          <a:ea typeface="+mn-ea"/>
          <a:cs typeface="+mn-cs"/>
        </a:defRPr>
      </a:lvl6pPr>
      <a:lvl7pPr marL="2879855" indent="-335984" algn="l" defTabSz="1219139" rtl="0" eaLnBrk="1" latinLnBrk="0" hangingPunct="1">
        <a:spcBef>
          <a:spcPts val="0"/>
        </a:spcBef>
        <a:buFont typeface="Arial" panose="020B0604020202020204" pitchFamily="34" charset="0"/>
        <a:buChar char="–"/>
        <a:defRPr sz="2800" kern="1200">
          <a:solidFill>
            <a:schemeClr val="tx1"/>
          </a:solidFill>
          <a:latin typeface="+mn-lt"/>
          <a:ea typeface="+mn-ea"/>
          <a:cs typeface="+mn-cs"/>
        </a:defRPr>
      </a:lvl7pPr>
      <a:lvl8pPr marL="4571770" indent="-304784" algn="l" defTabSz="1219139"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339" indent="-304784" algn="l" defTabSz="1219139"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39" rtl="0" eaLnBrk="1" latinLnBrk="0" hangingPunct="1">
        <a:defRPr sz="2400" kern="1200">
          <a:solidFill>
            <a:schemeClr val="tx1"/>
          </a:solidFill>
          <a:latin typeface="+mn-lt"/>
          <a:ea typeface="+mn-ea"/>
          <a:cs typeface="+mn-cs"/>
        </a:defRPr>
      </a:lvl1pPr>
      <a:lvl2pPr marL="609570" algn="l" defTabSz="1219139" rtl="0" eaLnBrk="1" latinLnBrk="0" hangingPunct="1">
        <a:defRPr sz="2400" kern="1200">
          <a:solidFill>
            <a:schemeClr val="tx1"/>
          </a:solidFill>
          <a:latin typeface="+mn-lt"/>
          <a:ea typeface="+mn-ea"/>
          <a:cs typeface="+mn-cs"/>
        </a:defRPr>
      </a:lvl2pPr>
      <a:lvl3pPr marL="1219139" algn="l" defTabSz="1219139" rtl="0" eaLnBrk="1" latinLnBrk="0" hangingPunct="1">
        <a:defRPr sz="2400" kern="1200">
          <a:solidFill>
            <a:schemeClr val="tx1"/>
          </a:solidFill>
          <a:latin typeface="+mn-lt"/>
          <a:ea typeface="+mn-ea"/>
          <a:cs typeface="+mn-cs"/>
        </a:defRPr>
      </a:lvl3pPr>
      <a:lvl4pPr marL="1828708" algn="l" defTabSz="1219139" rtl="0" eaLnBrk="1" latinLnBrk="0" hangingPunct="1">
        <a:defRPr sz="2400" kern="1200">
          <a:solidFill>
            <a:schemeClr val="tx1"/>
          </a:solidFill>
          <a:latin typeface="+mn-lt"/>
          <a:ea typeface="+mn-ea"/>
          <a:cs typeface="+mn-cs"/>
        </a:defRPr>
      </a:lvl4pPr>
      <a:lvl5pPr marL="2438277" algn="l" defTabSz="1219139" rtl="0" eaLnBrk="1" latinLnBrk="0" hangingPunct="1">
        <a:defRPr sz="2400" kern="1200">
          <a:solidFill>
            <a:schemeClr val="tx1"/>
          </a:solidFill>
          <a:latin typeface="+mn-lt"/>
          <a:ea typeface="+mn-ea"/>
          <a:cs typeface="+mn-cs"/>
        </a:defRPr>
      </a:lvl5pPr>
      <a:lvl6pPr marL="3047847" algn="l" defTabSz="1219139" rtl="0" eaLnBrk="1" latinLnBrk="0" hangingPunct="1">
        <a:defRPr sz="2400" kern="1200">
          <a:solidFill>
            <a:schemeClr val="tx1"/>
          </a:solidFill>
          <a:latin typeface="+mn-lt"/>
          <a:ea typeface="+mn-ea"/>
          <a:cs typeface="+mn-cs"/>
        </a:defRPr>
      </a:lvl6pPr>
      <a:lvl7pPr marL="3657416" algn="l" defTabSz="1219139" rtl="0" eaLnBrk="1" latinLnBrk="0" hangingPunct="1">
        <a:defRPr sz="2400" kern="1200">
          <a:solidFill>
            <a:schemeClr val="tx1"/>
          </a:solidFill>
          <a:latin typeface="+mn-lt"/>
          <a:ea typeface="+mn-ea"/>
          <a:cs typeface="+mn-cs"/>
        </a:defRPr>
      </a:lvl7pPr>
      <a:lvl8pPr marL="4266985" algn="l" defTabSz="1219139" rtl="0" eaLnBrk="1" latinLnBrk="0" hangingPunct="1">
        <a:defRPr sz="2400" kern="1200">
          <a:solidFill>
            <a:schemeClr val="tx1"/>
          </a:solidFill>
          <a:latin typeface="+mn-lt"/>
          <a:ea typeface="+mn-ea"/>
          <a:cs typeface="+mn-cs"/>
        </a:defRPr>
      </a:lvl8pPr>
      <a:lvl9pPr marL="4876555" algn="l" defTabSz="1219139"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8B229-2873-4EFE-8EE0-ADDDB8FF8011}"/>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EB34D24-4F12-44E4-9B88-C8DF4FB47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64C8DF7-FC7A-490B-8F35-CC93E665DD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3FFE4B-EB3C-48E1-9309-4A3EFF9939C9}" type="datetimeFigureOut">
              <a:rPr lang="en-GB" smtClean="0"/>
              <a:t>31/05/2022</a:t>
            </a:fld>
            <a:endParaRPr lang="en-GB"/>
          </a:p>
        </p:txBody>
      </p:sp>
      <p:sp>
        <p:nvSpPr>
          <p:cNvPr id="5" name="Footer Placeholder 4">
            <a:extLst>
              <a:ext uri="{FF2B5EF4-FFF2-40B4-BE49-F238E27FC236}">
                <a16:creationId xmlns:a16="http://schemas.microsoft.com/office/drawing/2014/main" id="{CF7243E1-3A96-43C6-9AF6-9B7ACD3C2B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D4A8B6F-684E-4C17-B54B-6776A3AF83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8E7A71-8A15-4D33-AFC5-DFCBFC50B887}" type="slidenum">
              <a:rPr lang="en-GB" smtClean="0"/>
              <a:t>‹#›</a:t>
            </a:fld>
            <a:endParaRPr lang="en-GB"/>
          </a:p>
        </p:txBody>
      </p:sp>
    </p:spTree>
    <p:extLst>
      <p:ext uri="{BB962C8B-B14F-4D97-AF65-F5344CB8AC3E}">
        <p14:creationId xmlns:p14="http://schemas.microsoft.com/office/powerpoint/2010/main" val="436279821"/>
      </p:ext>
    </p:extLst>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1" r:id="rId12"/>
    <p:sldLayoutId id="2147484002" r:id="rId13"/>
    <p:sldLayoutId id="2147484018" r:id="rId14"/>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8"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5"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1"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8"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5"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2"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19" algn="l" defTabSz="914377" rtl="0" eaLnBrk="1" latinLnBrk="0" hangingPunct="1">
        <a:defRPr sz="1800" kern="1200">
          <a:solidFill>
            <a:schemeClr val="tx1"/>
          </a:solidFill>
          <a:latin typeface="+mn-lt"/>
          <a:ea typeface="+mn-ea"/>
          <a:cs typeface="+mn-cs"/>
        </a:defRPr>
      </a:lvl8pPr>
      <a:lvl9pPr marL="3657507"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10;&#10;Description automatically generated with low confidence">
            <a:extLst>
              <a:ext uri="{FF2B5EF4-FFF2-40B4-BE49-F238E27FC236}">
                <a16:creationId xmlns:a16="http://schemas.microsoft.com/office/drawing/2014/main" id="{203022DC-8A34-4241-AC8C-B6CB90EA73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8"/>
            <a:ext cx="12192000" cy="3192087"/>
          </a:xfrm>
          <a:prstGeom prst="rect">
            <a:avLst/>
          </a:prstGeom>
        </p:spPr>
      </p:pic>
      <p:cxnSp>
        <p:nvCxnSpPr>
          <p:cNvPr id="14" name="Straight Connector 13">
            <a:extLst>
              <a:ext uri="{FF2B5EF4-FFF2-40B4-BE49-F238E27FC236}">
                <a16:creationId xmlns:a16="http://schemas.microsoft.com/office/drawing/2014/main" id="{D4843C4E-09F5-406F-8712-D70D59A969E3}"/>
              </a:ext>
            </a:extLst>
          </p:cNvPr>
          <p:cNvCxnSpPr>
            <a:cxnSpLocks/>
          </p:cNvCxnSpPr>
          <p:nvPr/>
        </p:nvCxnSpPr>
        <p:spPr>
          <a:xfrm>
            <a:off x="391007" y="1196184"/>
            <a:ext cx="1143696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8">
            <a:extLst>
              <a:ext uri="{FF2B5EF4-FFF2-40B4-BE49-F238E27FC236}">
                <a16:creationId xmlns:a16="http://schemas.microsoft.com/office/drawing/2014/main" id="{0A5F82BE-9B99-4878-BEFD-FC7CFB9E67E8}"/>
              </a:ext>
            </a:extLst>
          </p:cNvPr>
          <p:cNvSpPr txBox="1">
            <a:spLocks/>
          </p:cNvSpPr>
          <p:nvPr/>
        </p:nvSpPr>
        <p:spPr>
          <a:xfrm>
            <a:off x="574722" y="1196184"/>
            <a:ext cx="6283365" cy="708682"/>
          </a:xfrm>
          <a:prstGeom prst="rect">
            <a:avLst/>
          </a:prstGeom>
        </p:spPr>
        <p:txBody>
          <a:bodyPr lIns="0" tIns="0" rIns="0" bIns="0"/>
          <a:lstStyle>
            <a:lvl1pPr algn="l" rtl="0" eaLnBrk="0" fontAlgn="base" hangingPunct="0">
              <a:spcBef>
                <a:spcPct val="0"/>
              </a:spcBef>
              <a:spcAft>
                <a:spcPct val="0"/>
              </a:spcAft>
              <a:buFont typeface="Arial" panose="020B0604020202020204" pitchFamily="34" charset="0"/>
              <a:defRPr sz="5097" b="0" kern="1200">
                <a:solidFill>
                  <a:sysClr val="windowText" lastClr="000000"/>
                </a:solidFill>
                <a:latin typeface="+mn-lt"/>
                <a:ea typeface="+mn-ea"/>
                <a:cs typeface="+mn-cs"/>
              </a:defRPr>
            </a:lvl1pPr>
            <a:lvl2pPr marL="468553" indent="-468553" algn="l" rtl="0" eaLnBrk="0" fontAlgn="base" hangingPunct="0">
              <a:spcBef>
                <a:spcPct val="0"/>
              </a:spcBef>
              <a:spcAft>
                <a:spcPct val="0"/>
              </a:spcAft>
              <a:buFont typeface="Arial" pitchFamily="34" charset="0"/>
              <a:buChar char="–"/>
              <a:defRPr sz="3605" kern="1200">
                <a:solidFill>
                  <a:sysClr val="windowText" lastClr="000000"/>
                </a:solidFill>
                <a:latin typeface="+mn-lt"/>
                <a:ea typeface="+mn-ea"/>
                <a:cs typeface="+mn-cs"/>
              </a:defRPr>
            </a:lvl2pPr>
            <a:lvl3pPr marL="937107"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3pPr>
            <a:lvl4pPr marL="1405661"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4pPr>
            <a:lvl5pPr marL="1874215"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5pPr>
            <a:lvl6pPr marL="3460088"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6pPr>
            <a:lvl7pPr marL="4325110"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7pPr>
            <a:lvl8pPr marL="6866113"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8pPr>
            <a:lvl9pPr marL="7781595"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9pPr>
          </a:lstStyle>
          <a:p>
            <a:endParaRPr lang="en-US" sz="2726" b="1"/>
          </a:p>
          <a:p>
            <a:endParaRPr lang="en-US" sz="2726" b="1"/>
          </a:p>
        </p:txBody>
      </p:sp>
      <p:sp>
        <p:nvSpPr>
          <p:cNvPr id="2" name="TextBox 1">
            <a:extLst>
              <a:ext uri="{FF2B5EF4-FFF2-40B4-BE49-F238E27FC236}">
                <a16:creationId xmlns:a16="http://schemas.microsoft.com/office/drawing/2014/main" id="{1A261B34-DB32-C551-E99B-F2E2E20161F8}"/>
              </a:ext>
            </a:extLst>
          </p:cNvPr>
          <p:cNvSpPr txBox="1"/>
          <p:nvPr/>
        </p:nvSpPr>
        <p:spPr>
          <a:xfrm>
            <a:off x="290325" y="1238128"/>
            <a:ext cx="11436553"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i="1" dirty="0">
                <a:latin typeface="Arial" panose="020B0604020202020204" pitchFamily="34" charset="0"/>
                <a:ea typeface="Calibri"/>
                <a:cs typeface="Arial" panose="020B0604020202020204" pitchFamily="34" charset="0"/>
              </a:rPr>
              <a:t>Roll call</a:t>
            </a:r>
          </a:p>
        </p:txBody>
      </p:sp>
      <p:sp>
        <p:nvSpPr>
          <p:cNvPr id="7" name="TextBox 6">
            <a:extLst>
              <a:ext uri="{FF2B5EF4-FFF2-40B4-BE49-F238E27FC236}">
                <a16:creationId xmlns:a16="http://schemas.microsoft.com/office/drawing/2014/main" id="{977079FB-7E31-AE43-AEDA-AF0495CD7631}"/>
              </a:ext>
            </a:extLst>
          </p:cNvPr>
          <p:cNvSpPr txBox="1"/>
          <p:nvPr/>
        </p:nvSpPr>
        <p:spPr>
          <a:xfrm>
            <a:off x="574722" y="2135889"/>
            <a:ext cx="10823380" cy="2923877"/>
          </a:xfrm>
          <a:prstGeom prst="rect">
            <a:avLst/>
          </a:prstGeom>
          <a:noFill/>
        </p:spPr>
        <p:txBody>
          <a:bodyPr wrap="square" lIns="91440" tIns="45720" rIns="91440" bIns="45720" anchor="t">
            <a:spAutoFit/>
          </a:bodyPr>
          <a:lstStyle/>
          <a:p>
            <a:pPr algn="ctr"/>
            <a:r>
              <a:rPr lang="en-US" sz="3200" dirty="0">
                <a:latin typeface="Arial"/>
                <a:ea typeface="+mn-lt"/>
                <a:cs typeface="+mn-lt"/>
              </a:rPr>
              <a:t>What aspect of teaching are you passionate about or do you really enjoy? Is it seeing a lightbulb moment in a student’s eye, or learning something new when you teach?</a:t>
            </a:r>
            <a:endParaRPr lang="en-US" dirty="0">
              <a:latin typeface="Arial"/>
            </a:endParaRPr>
          </a:p>
          <a:p>
            <a:pPr algn="ctr"/>
            <a:endParaRPr lang="en-US" sz="3200" dirty="0">
              <a:latin typeface="Arial"/>
              <a:cs typeface="Arial"/>
            </a:endParaRPr>
          </a:p>
          <a:p>
            <a:pPr algn="ctr"/>
            <a:r>
              <a:rPr lang="en-US" sz="3200" dirty="0">
                <a:latin typeface="Arial"/>
                <a:cs typeface="Arial"/>
              </a:rPr>
              <a:t>Write your answer in the Zoom chat.</a:t>
            </a:r>
          </a:p>
          <a:p>
            <a:pPr algn="ct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7484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picture containing text, person&#10;&#10;Description automatically generated">
            <a:extLst>
              <a:ext uri="{FF2B5EF4-FFF2-40B4-BE49-F238E27FC236}">
                <a16:creationId xmlns:a16="http://schemas.microsoft.com/office/drawing/2014/main" id="{7C063CFC-CEE2-1340-9109-AF961D78D5BE}"/>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4522" r="24522"/>
          <a:stretch>
            <a:fillRect/>
          </a:stretch>
        </p:blipFill>
        <p:spPr>
          <a:xfrm>
            <a:off x="7533695" y="49"/>
            <a:ext cx="4658220" cy="6098031"/>
          </a:xfrm>
        </p:spPr>
      </p:pic>
      <p:sp>
        <p:nvSpPr>
          <p:cNvPr id="11" name="TextBox 10">
            <a:extLst>
              <a:ext uri="{FF2B5EF4-FFF2-40B4-BE49-F238E27FC236}">
                <a16:creationId xmlns:a16="http://schemas.microsoft.com/office/drawing/2014/main" id="{DFCA902F-DAB7-49BD-8126-7262870C2A50}"/>
              </a:ext>
            </a:extLst>
          </p:cNvPr>
          <p:cNvSpPr txBox="1"/>
          <p:nvPr/>
        </p:nvSpPr>
        <p:spPr>
          <a:xfrm>
            <a:off x="485681" y="6292556"/>
            <a:ext cx="6094218" cy="256545"/>
          </a:xfrm>
          <a:prstGeom prst="rect">
            <a:avLst/>
          </a:prstGeom>
          <a:noFill/>
        </p:spPr>
        <p:txBody>
          <a:bodyPr wrap="square" lIns="91440" tIns="45720" rIns="91440" bIns="45720" anchor="t">
            <a:spAutoFit/>
          </a:bodyPr>
          <a:lstStyle/>
          <a:p>
            <a:pPr defTabSz="293248">
              <a:defRPr/>
            </a:pPr>
            <a:r>
              <a:rPr lang="en-US" sz="1050" dirty="0">
                <a:latin typeface="Arial"/>
              </a:rPr>
              <a:t>31 May 2022</a:t>
            </a:r>
            <a:endParaRPr lang="en-GB" sz="1067" dirty="0">
              <a:solidFill>
                <a:prstClr val="black"/>
              </a:solidFill>
              <a:latin typeface="Arial"/>
              <a:cs typeface="+mn-cs"/>
            </a:endParaRPr>
          </a:p>
        </p:txBody>
      </p:sp>
      <p:sp>
        <p:nvSpPr>
          <p:cNvPr id="3" name="Title 2">
            <a:extLst>
              <a:ext uri="{FF2B5EF4-FFF2-40B4-BE49-F238E27FC236}">
                <a16:creationId xmlns:a16="http://schemas.microsoft.com/office/drawing/2014/main" id="{34BAD3B4-EB48-3602-DFA8-F8A46BE30D3C}"/>
              </a:ext>
            </a:extLst>
          </p:cNvPr>
          <p:cNvSpPr>
            <a:spLocks noGrp="1"/>
          </p:cNvSpPr>
          <p:nvPr>
            <p:ph type="title"/>
          </p:nvPr>
        </p:nvSpPr>
        <p:spPr>
          <a:xfrm>
            <a:off x="559346" y="3118068"/>
            <a:ext cx="7574561" cy="762016"/>
          </a:xfrm>
        </p:spPr>
        <p:txBody>
          <a:bodyPr/>
          <a:lstStyle/>
          <a:p>
            <a:r>
              <a:rPr lang="en-US" sz="2000" i="1" dirty="0">
                <a:cs typeface="Arial"/>
              </a:rPr>
              <a:t>The Data Science and AI Educators' </a:t>
            </a:r>
            <a:r>
              <a:rPr lang="en-US" sz="2000" i="1" dirty="0" err="1">
                <a:cs typeface="Arial"/>
              </a:rPr>
              <a:t>Programme</a:t>
            </a:r>
            <a:br>
              <a:rPr lang="en-US" sz="2000" i="1" dirty="0">
                <a:cs typeface="Arial"/>
              </a:rPr>
            </a:br>
            <a:br>
              <a:rPr lang="en-US" sz="2000" i="1" dirty="0">
                <a:cs typeface="Arial"/>
              </a:rPr>
            </a:br>
            <a:r>
              <a:rPr lang="en-US" sz="2000" i="1" dirty="0">
                <a:cs typeface="Arial"/>
              </a:rPr>
              <a:t>CC2: Launching, hosting and maintaining your training project</a:t>
            </a:r>
          </a:p>
        </p:txBody>
      </p:sp>
    </p:spTree>
    <p:extLst>
      <p:ext uri="{BB962C8B-B14F-4D97-AF65-F5344CB8AC3E}">
        <p14:creationId xmlns:p14="http://schemas.microsoft.com/office/powerpoint/2010/main" val="1879412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10;&#10;Description automatically generated with low confidence">
            <a:extLst>
              <a:ext uri="{FF2B5EF4-FFF2-40B4-BE49-F238E27FC236}">
                <a16:creationId xmlns:a16="http://schemas.microsoft.com/office/drawing/2014/main" id="{203022DC-8A34-4241-AC8C-B6CB90EA73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8"/>
            <a:ext cx="12192000" cy="3192087"/>
          </a:xfrm>
          <a:prstGeom prst="rect">
            <a:avLst/>
          </a:prstGeom>
        </p:spPr>
      </p:pic>
      <p:cxnSp>
        <p:nvCxnSpPr>
          <p:cNvPr id="14" name="Straight Connector 13">
            <a:extLst>
              <a:ext uri="{FF2B5EF4-FFF2-40B4-BE49-F238E27FC236}">
                <a16:creationId xmlns:a16="http://schemas.microsoft.com/office/drawing/2014/main" id="{D4843C4E-09F5-406F-8712-D70D59A969E3}"/>
              </a:ext>
            </a:extLst>
          </p:cNvPr>
          <p:cNvCxnSpPr>
            <a:cxnSpLocks/>
          </p:cNvCxnSpPr>
          <p:nvPr/>
        </p:nvCxnSpPr>
        <p:spPr>
          <a:xfrm>
            <a:off x="391007" y="1196184"/>
            <a:ext cx="114369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8">
            <a:extLst>
              <a:ext uri="{FF2B5EF4-FFF2-40B4-BE49-F238E27FC236}">
                <a16:creationId xmlns:a16="http://schemas.microsoft.com/office/drawing/2014/main" id="{0A5F82BE-9B99-4878-BEFD-FC7CFB9E67E8}"/>
              </a:ext>
            </a:extLst>
          </p:cNvPr>
          <p:cNvSpPr txBox="1">
            <a:spLocks/>
          </p:cNvSpPr>
          <p:nvPr/>
        </p:nvSpPr>
        <p:spPr>
          <a:xfrm>
            <a:off x="574722" y="1196184"/>
            <a:ext cx="6283365" cy="708682"/>
          </a:xfrm>
          <a:prstGeom prst="rect">
            <a:avLst/>
          </a:prstGeom>
        </p:spPr>
        <p:txBody>
          <a:bodyPr lIns="0" tIns="0" rIns="0" bIns="0"/>
          <a:lstStyle>
            <a:lvl1pPr algn="l" rtl="0" eaLnBrk="0" fontAlgn="base" hangingPunct="0">
              <a:spcBef>
                <a:spcPct val="0"/>
              </a:spcBef>
              <a:spcAft>
                <a:spcPct val="0"/>
              </a:spcAft>
              <a:buFont typeface="Arial" panose="020B0604020202020204" pitchFamily="34" charset="0"/>
              <a:defRPr sz="5097" b="0" kern="1200">
                <a:solidFill>
                  <a:sysClr val="windowText" lastClr="000000"/>
                </a:solidFill>
                <a:latin typeface="+mn-lt"/>
                <a:ea typeface="+mn-ea"/>
                <a:cs typeface="+mn-cs"/>
              </a:defRPr>
            </a:lvl1pPr>
            <a:lvl2pPr marL="468553" indent="-468553" algn="l" rtl="0" eaLnBrk="0" fontAlgn="base" hangingPunct="0">
              <a:spcBef>
                <a:spcPct val="0"/>
              </a:spcBef>
              <a:spcAft>
                <a:spcPct val="0"/>
              </a:spcAft>
              <a:buFont typeface="Arial" pitchFamily="34" charset="0"/>
              <a:buChar char="–"/>
              <a:defRPr sz="3605" kern="1200">
                <a:solidFill>
                  <a:sysClr val="windowText" lastClr="000000"/>
                </a:solidFill>
                <a:latin typeface="+mn-lt"/>
                <a:ea typeface="+mn-ea"/>
                <a:cs typeface="+mn-cs"/>
              </a:defRPr>
            </a:lvl2pPr>
            <a:lvl3pPr marL="937107"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3pPr>
            <a:lvl4pPr marL="1405661"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4pPr>
            <a:lvl5pPr marL="1874215"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5pPr>
            <a:lvl6pPr marL="3460088"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6pPr>
            <a:lvl7pPr marL="4325110"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7pPr>
            <a:lvl8pPr marL="6866113"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8pPr>
            <a:lvl9pPr marL="7781595"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9pPr>
          </a:lstStyle>
          <a:p>
            <a:endParaRPr lang="en-US" sz="2726" b="1"/>
          </a:p>
          <a:p>
            <a:endParaRPr lang="en-US" sz="2726" b="1"/>
          </a:p>
        </p:txBody>
      </p:sp>
      <p:sp>
        <p:nvSpPr>
          <p:cNvPr id="29" name="TextBox 28">
            <a:extLst>
              <a:ext uri="{FF2B5EF4-FFF2-40B4-BE49-F238E27FC236}">
                <a16:creationId xmlns:a16="http://schemas.microsoft.com/office/drawing/2014/main" id="{6C7A3821-465F-4A90-AEB1-587636604B24}"/>
              </a:ext>
            </a:extLst>
          </p:cNvPr>
          <p:cNvSpPr txBox="1"/>
          <p:nvPr/>
        </p:nvSpPr>
        <p:spPr>
          <a:xfrm>
            <a:off x="332855" y="1237434"/>
            <a:ext cx="6675828" cy="1015663"/>
          </a:xfrm>
          <a:prstGeom prst="rect">
            <a:avLst/>
          </a:prstGeom>
          <a:noFill/>
        </p:spPr>
        <p:txBody>
          <a:bodyPr wrap="square" lIns="91440" tIns="45720" rIns="91440" bIns="45720" anchor="t">
            <a:spAutoFit/>
          </a:bodyPr>
          <a:lstStyle/>
          <a:p>
            <a:r>
              <a:rPr lang="en-US" sz="3000" b="1" i="1" dirty="0">
                <a:solidFill>
                  <a:srgbClr val="000000"/>
                </a:solidFill>
              </a:rPr>
              <a:t>Housekeeping</a:t>
            </a:r>
          </a:p>
          <a:p>
            <a:endParaRPr lang="en-US" sz="3000" b="1" dirty="0">
              <a:solidFill>
                <a:srgbClr val="000000"/>
              </a:solidFill>
            </a:endParaRPr>
          </a:p>
        </p:txBody>
      </p:sp>
      <p:pic>
        <p:nvPicPr>
          <p:cNvPr id="5" name="Picture 4" descr="Icon&#10;&#10;Description automatically generated">
            <a:extLst>
              <a:ext uri="{FF2B5EF4-FFF2-40B4-BE49-F238E27FC236}">
                <a16:creationId xmlns:a16="http://schemas.microsoft.com/office/drawing/2014/main" id="{6CBB343C-27CB-39BD-95DD-C932E4967E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007" y="2016232"/>
            <a:ext cx="1412769" cy="1412769"/>
          </a:xfrm>
          <a:prstGeom prst="rect">
            <a:avLst/>
          </a:prstGeom>
        </p:spPr>
      </p:pic>
      <p:pic>
        <p:nvPicPr>
          <p:cNvPr id="9" name="Picture 8" descr="Icon&#10;&#10;Description automatically generated">
            <a:extLst>
              <a:ext uri="{FF2B5EF4-FFF2-40B4-BE49-F238E27FC236}">
                <a16:creationId xmlns:a16="http://schemas.microsoft.com/office/drawing/2014/main" id="{9B35B988-36F0-D9C1-4AC3-1B9828CA9D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6252" y="3532901"/>
            <a:ext cx="1639186" cy="1639186"/>
          </a:xfrm>
          <a:prstGeom prst="rect">
            <a:avLst/>
          </a:prstGeom>
        </p:spPr>
      </p:pic>
      <p:pic>
        <p:nvPicPr>
          <p:cNvPr id="11" name="Picture 10" descr="Shape, rectangle&#10;&#10;Description automatically generated">
            <a:extLst>
              <a:ext uri="{FF2B5EF4-FFF2-40B4-BE49-F238E27FC236}">
                <a16:creationId xmlns:a16="http://schemas.microsoft.com/office/drawing/2014/main" id="{65CAD933-2E98-FA15-DBC4-EE91A5D791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791" y="3433897"/>
            <a:ext cx="1837195" cy="1837195"/>
          </a:xfrm>
          <a:prstGeom prst="rect">
            <a:avLst/>
          </a:prstGeom>
        </p:spPr>
      </p:pic>
      <p:pic>
        <p:nvPicPr>
          <p:cNvPr id="13" name="Picture 12" descr="Icon&#10;&#10;Description automatically generated">
            <a:extLst>
              <a:ext uri="{FF2B5EF4-FFF2-40B4-BE49-F238E27FC236}">
                <a16:creationId xmlns:a16="http://schemas.microsoft.com/office/drawing/2014/main" id="{2E1436CB-02D2-396E-3767-D8DE20C5AB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35468" y="1765686"/>
            <a:ext cx="1913860" cy="1913860"/>
          </a:xfrm>
          <a:prstGeom prst="rect">
            <a:avLst/>
          </a:prstGeom>
        </p:spPr>
      </p:pic>
      <p:sp>
        <p:nvSpPr>
          <p:cNvPr id="18" name="TextBox 17">
            <a:extLst>
              <a:ext uri="{FF2B5EF4-FFF2-40B4-BE49-F238E27FC236}">
                <a16:creationId xmlns:a16="http://schemas.microsoft.com/office/drawing/2014/main" id="{60CF09F1-B282-58AF-A5F2-4753B54BF3BD}"/>
              </a:ext>
            </a:extLst>
          </p:cNvPr>
          <p:cNvSpPr txBox="1"/>
          <p:nvPr/>
        </p:nvSpPr>
        <p:spPr>
          <a:xfrm>
            <a:off x="2015986" y="2570536"/>
            <a:ext cx="6097772"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Asking questions</a:t>
            </a:r>
            <a:endParaRPr lang="en-GB" sz="2400" b="1" dirty="0"/>
          </a:p>
        </p:txBody>
      </p:sp>
      <p:sp>
        <p:nvSpPr>
          <p:cNvPr id="19" name="TextBox 18">
            <a:extLst>
              <a:ext uri="{FF2B5EF4-FFF2-40B4-BE49-F238E27FC236}">
                <a16:creationId xmlns:a16="http://schemas.microsoft.com/office/drawing/2014/main" id="{40B580FA-D0D6-68A2-0497-06616F70867C}"/>
              </a:ext>
            </a:extLst>
          </p:cNvPr>
          <p:cNvSpPr txBox="1"/>
          <p:nvPr/>
        </p:nvSpPr>
        <p:spPr>
          <a:xfrm>
            <a:off x="8058340" y="2534934"/>
            <a:ext cx="6097772"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Code of conduct</a:t>
            </a:r>
            <a:endParaRPr lang="en-GB" sz="2400" b="1" dirty="0"/>
          </a:p>
        </p:txBody>
      </p:sp>
      <p:sp>
        <p:nvSpPr>
          <p:cNvPr id="20" name="TextBox 19">
            <a:extLst>
              <a:ext uri="{FF2B5EF4-FFF2-40B4-BE49-F238E27FC236}">
                <a16:creationId xmlns:a16="http://schemas.microsoft.com/office/drawing/2014/main" id="{F3D9BBB9-DF95-8FA8-ADC4-57924E75FAF4}"/>
              </a:ext>
            </a:extLst>
          </p:cNvPr>
          <p:cNvSpPr txBox="1"/>
          <p:nvPr/>
        </p:nvSpPr>
        <p:spPr>
          <a:xfrm>
            <a:off x="2015986" y="4128025"/>
            <a:ext cx="6097772"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Using the Zoom chat</a:t>
            </a:r>
            <a:endParaRPr lang="en-GB" sz="2400" b="1" dirty="0"/>
          </a:p>
        </p:txBody>
      </p:sp>
      <p:sp>
        <p:nvSpPr>
          <p:cNvPr id="21" name="TextBox 20">
            <a:extLst>
              <a:ext uri="{FF2B5EF4-FFF2-40B4-BE49-F238E27FC236}">
                <a16:creationId xmlns:a16="http://schemas.microsoft.com/office/drawing/2014/main" id="{E2072F35-74A9-2145-A087-A98C7FE0243D}"/>
              </a:ext>
            </a:extLst>
          </p:cNvPr>
          <p:cNvSpPr txBox="1"/>
          <p:nvPr/>
        </p:nvSpPr>
        <p:spPr>
          <a:xfrm>
            <a:off x="8149328" y="4018214"/>
            <a:ext cx="6097772"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Agenda</a:t>
            </a:r>
            <a:endParaRPr lang="en-GB" sz="2400" b="1" dirty="0"/>
          </a:p>
        </p:txBody>
      </p:sp>
      <p:pic>
        <p:nvPicPr>
          <p:cNvPr id="17" name="Picture 16" descr="A picture containing shape&#10;&#10;Description automatically generated">
            <a:extLst>
              <a:ext uri="{FF2B5EF4-FFF2-40B4-BE49-F238E27FC236}">
                <a16:creationId xmlns:a16="http://schemas.microsoft.com/office/drawing/2014/main" id="{6B8D29BE-155D-4C0D-753A-530AED9718A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4177" y="4888187"/>
            <a:ext cx="1926421" cy="1926421"/>
          </a:xfrm>
          <a:prstGeom prst="rect">
            <a:avLst/>
          </a:prstGeom>
        </p:spPr>
      </p:pic>
      <p:sp>
        <p:nvSpPr>
          <p:cNvPr id="24" name="TextBox 23">
            <a:extLst>
              <a:ext uri="{FF2B5EF4-FFF2-40B4-BE49-F238E27FC236}">
                <a16:creationId xmlns:a16="http://schemas.microsoft.com/office/drawing/2014/main" id="{093FFC44-1EF5-C6A1-FA1D-389611E62D26}"/>
              </a:ext>
            </a:extLst>
          </p:cNvPr>
          <p:cNvSpPr txBox="1"/>
          <p:nvPr/>
        </p:nvSpPr>
        <p:spPr>
          <a:xfrm>
            <a:off x="2060598" y="5620564"/>
            <a:ext cx="6097772"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Feedback</a:t>
            </a:r>
            <a:endParaRPr lang="en-GB" sz="2400" b="1" dirty="0"/>
          </a:p>
        </p:txBody>
      </p:sp>
    </p:spTree>
    <p:extLst>
      <p:ext uri="{BB962C8B-B14F-4D97-AF65-F5344CB8AC3E}">
        <p14:creationId xmlns:p14="http://schemas.microsoft.com/office/powerpoint/2010/main" val="3012262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10;&#10;Description automatically generated with low confidence">
            <a:extLst>
              <a:ext uri="{FF2B5EF4-FFF2-40B4-BE49-F238E27FC236}">
                <a16:creationId xmlns:a16="http://schemas.microsoft.com/office/drawing/2014/main" id="{203022DC-8A34-4241-AC8C-B6CB90EA73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91" y="-45519"/>
            <a:ext cx="12192000" cy="3192087"/>
          </a:xfrm>
          <a:prstGeom prst="rect">
            <a:avLst/>
          </a:prstGeom>
        </p:spPr>
      </p:pic>
      <p:cxnSp>
        <p:nvCxnSpPr>
          <p:cNvPr id="14" name="Straight Connector 13">
            <a:extLst>
              <a:ext uri="{FF2B5EF4-FFF2-40B4-BE49-F238E27FC236}">
                <a16:creationId xmlns:a16="http://schemas.microsoft.com/office/drawing/2014/main" id="{D4843C4E-09F5-406F-8712-D70D59A969E3}"/>
              </a:ext>
            </a:extLst>
          </p:cNvPr>
          <p:cNvCxnSpPr>
            <a:cxnSpLocks/>
          </p:cNvCxnSpPr>
          <p:nvPr/>
        </p:nvCxnSpPr>
        <p:spPr>
          <a:xfrm>
            <a:off x="391007" y="1132386"/>
            <a:ext cx="114369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8">
            <a:extLst>
              <a:ext uri="{FF2B5EF4-FFF2-40B4-BE49-F238E27FC236}">
                <a16:creationId xmlns:a16="http://schemas.microsoft.com/office/drawing/2014/main" id="{0A5F82BE-9B99-4878-BEFD-FC7CFB9E67E8}"/>
              </a:ext>
            </a:extLst>
          </p:cNvPr>
          <p:cNvSpPr txBox="1">
            <a:spLocks/>
          </p:cNvSpPr>
          <p:nvPr/>
        </p:nvSpPr>
        <p:spPr>
          <a:xfrm>
            <a:off x="574722" y="1196184"/>
            <a:ext cx="6283365" cy="708682"/>
          </a:xfrm>
          <a:prstGeom prst="rect">
            <a:avLst/>
          </a:prstGeom>
        </p:spPr>
        <p:txBody>
          <a:bodyPr lIns="0" tIns="0" rIns="0" bIns="0"/>
          <a:lstStyle>
            <a:lvl1pPr algn="l" rtl="0" eaLnBrk="0" fontAlgn="base" hangingPunct="0">
              <a:spcBef>
                <a:spcPct val="0"/>
              </a:spcBef>
              <a:spcAft>
                <a:spcPct val="0"/>
              </a:spcAft>
              <a:buFont typeface="Arial" panose="020B0604020202020204" pitchFamily="34" charset="0"/>
              <a:defRPr sz="5097" b="0" kern="1200">
                <a:solidFill>
                  <a:sysClr val="windowText" lastClr="000000"/>
                </a:solidFill>
                <a:latin typeface="+mn-lt"/>
                <a:ea typeface="+mn-ea"/>
                <a:cs typeface="+mn-cs"/>
              </a:defRPr>
            </a:lvl1pPr>
            <a:lvl2pPr marL="468553" indent="-468553" algn="l" rtl="0" eaLnBrk="0" fontAlgn="base" hangingPunct="0">
              <a:spcBef>
                <a:spcPct val="0"/>
              </a:spcBef>
              <a:spcAft>
                <a:spcPct val="0"/>
              </a:spcAft>
              <a:buFont typeface="Arial" pitchFamily="34" charset="0"/>
              <a:buChar char="–"/>
              <a:defRPr sz="3605" kern="1200">
                <a:solidFill>
                  <a:sysClr val="windowText" lastClr="000000"/>
                </a:solidFill>
                <a:latin typeface="+mn-lt"/>
                <a:ea typeface="+mn-ea"/>
                <a:cs typeface="+mn-cs"/>
              </a:defRPr>
            </a:lvl2pPr>
            <a:lvl3pPr marL="937107"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3pPr>
            <a:lvl4pPr marL="1405661"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4pPr>
            <a:lvl5pPr marL="1874215"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5pPr>
            <a:lvl6pPr marL="3460088"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6pPr>
            <a:lvl7pPr marL="4325110"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7pPr>
            <a:lvl8pPr marL="6866113"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8pPr>
            <a:lvl9pPr marL="7781595"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9pPr>
          </a:lstStyle>
          <a:p>
            <a:endParaRPr lang="en-US" sz="2726" b="1"/>
          </a:p>
          <a:p>
            <a:endParaRPr lang="en-US" sz="2726" b="1"/>
          </a:p>
        </p:txBody>
      </p:sp>
      <p:sp>
        <p:nvSpPr>
          <p:cNvPr id="4" name="TextBox 3">
            <a:extLst>
              <a:ext uri="{FF2B5EF4-FFF2-40B4-BE49-F238E27FC236}">
                <a16:creationId xmlns:a16="http://schemas.microsoft.com/office/drawing/2014/main" id="{1907B180-AF68-750A-0DE2-61637F578BAE}"/>
              </a:ext>
            </a:extLst>
          </p:cNvPr>
          <p:cNvSpPr txBox="1"/>
          <p:nvPr/>
        </p:nvSpPr>
        <p:spPr>
          <a:xfrm>
            <a:off x="302967" y="1356942"/>
            <a:ext cx="10982408" cy="5078313"/>
          </a:xfrm>
          <a:prstGeom prst="rect">
            <a:avLst/>
          </a:prstGeom>
          <a:noFill/>
        </p:spPr>
        <p:txBody>
          <a:bodyPr wrap="square" rtlCol="0">
            <a:spAutoFit/>
          </a:bodyPr>
          <a:lstStyle/>
          <a:p>
            <a:r>
              <a:rPr lang="en-US" sz="3000" b="1" i="1" dirty="0">
                <a:latin typeface="Arial" panose="020B0604020202020204" pitchFamily="34" charset="0"/>
                <a:cs typeface="Arial" panose="020B0604020202020204" pitchFamily="34" charset="0"/>
              </a:rPr>
              <a:t>Code of conduct</a:t>
            </a:r>
          </a:p>
          <a:p>
            <a:endParaRPr lang="en-US" sz="1600" b="1" u="sng" dirty="0">
              <a:latin typeface="Arial" panose="020B0604020202020204" pitchFamily="34" charset="0"/>
              <a:cs typeface="Arial" panose="020B0604020202020204" pitchFamily="34" charset="0"/>
            </a:endParaRPr>
          </a:p>
          <a:p>
            <a:r>
              <a:rPr lang="en-US" sz="2000" b="0" i="0" dirty="0">
                <a:solidFill>
                  <a:srgbClr val="24292F"/>
                </a:solidFill>
                <a:effectLst/>
                <a:latin typeface="Arial" panose="020B0604020202020204" pitchFamily="34" charset="0"/>
                <a:cs typeface="Arial" panose="020B0604020202020204" pitchFamily="34" charset="0"/>
              </a:rPr>
              <a:t>We are confident that our community members will, together, build a supportive and collaborative atmosphere at our events and during online communications. The following bullet points set out what we hope you will consider to be appropriate community guidelines:</a:t>
            </a:r>
            <a:endParaRPr lang="en-US" sz="2000" b="1" u="sng" dirty="0">
              <a:latin typeface="Arial" panose="020B0604020202020204" pitchFamily="34" charset="0"/>
              <a:cs typeface="Arial" panose="020B0604020202020204" pitchFamily="34" charset="0"/>
            </a:endParaRPr>
          </a:p>
          <a:p>
            <a:endParaRPr lang="en-US" sz="2000" b="1" u="sng" dirty="0">
              <a:latin typeface="Arial" panose="020B0604020202020204" pitchFamily="34" charset="0"/>
              <a:cs typeface="Arial" panose="020B0604020202020204" pitchFamily="34" charset="0"/>
            </a:endParaRPr>
          </a:p>
          <a:p>
            <a:pPr algn="l">
              <a:buFont typeface="Arial" panose="020B0604020202020204" pitchFamily="34" charset="0"/>
              <a:buChar char="•"/>
            </a:pPr>
            <a:r>
              <a:rPr lang="en-US" sz="2000" b="1" i="0" dirty="0">
                <a:solidFill>
                  <a:srgbClr val="24292F"/>
                </a:solidFill>
                <a:effectLst/>
                <a:latin typeface="Arial" panose="020B0604020202020204" pitchFamily="34" charset="0"/>
                <a:cs typeface="Arial" panose="020B0604020202020204" pitchFamily="34" charset="0"/>
              </a:rPr>
              <a:t>Be respectful of different viewpoints and experiences</a:t>
            </a:r>
            <a:r>
              <a:rPr lang="en-US" sz="2000" b="0" i="0" dirty="0">
                <a:solidFill>
                  <a:srgbClr val="24292F"/>
                </a:solidFill>
                <a:effectLst/>
                <a:latin typeface="Arial" panose="020B0604020202020204" pitchFamily="34" charset="0"/>
                <a:cs typeface="Arial" panose="020B0604020202020204" pitchFamily="34" charset="0"/>
              </a:rPr>
              <a:t>. </a:t>
            </a:r>
          </a:p>
          <a:p>
            <a:pPr algn="l">
              <a:buFont typeface="Arial" panose="020B0604020202020204" pitchFamily="34" charset="0"/>
              <a:buChar char="•"/>
            </a:pPr>
            <a:r>
              <a:rPr lang="en-US" sz="2000" b="1" i="0" dirty="0">
                <a:solidFill>
                  <a:srgbClr val="24292F"/>
                </a:solidFill>
                <a:effectLst/>
                <a:latin typeface="Arial" panose="020B0604020202020204" pitchFamily="34" charset="0"/>
                <a:cs typeface="Arial" panose="020B0604020202020204" pitchFamily="34" charset="0"/>
              </a:rPr>
              <a:t>Use welcoming and inclusive language</a:t>
            </a:r>
            <a:r>
              <a:rPr lang="en-US" sz="2000" b="0" i="0" dirty="0">
                <a:solidFill>
                  <a:srgbClr val="24292F"/>
                </a:solidFill>
                <a:effectLst/>
                <a:latin typeface="Arial" panose="020B0604020202020204" pitchFamily="34" charset="0"/>
                <a:cs typeface="Arial" panose="020B0604020202020204" pitchFamily="34" charset="0"/>
              </a:rPr>
              <a:t>. </a:t>
            </a:r>
          </a:p>
          <a:p>
            <a:pPr algn="l">
              <a:buFont typeface="Arial" panose="020B0604020202020204" pitchFamily="34" charset="0"/>
              <a:buChar char="•"/>
            </a:pPr>
            <a:r>
              <a:rPr lang="en-US" sz="2000" b="1" i="0" dirty="0">
                <a:solidFill>
                  <a:srgbClr val="24292F"/>
                </a:solidFill>
                <a:effectLst/>
                <a:latin typeface="Arial" panose="020B0604020202020204" pitchFamily="34" charset="0"/>
                <a:cs typeface="Arial" panose="020B0604020202020204" pitchFamily="34" charset="0"/>
              </a:rPr>
              <a:t>Do not harass people</a:t>
            </a:r>
            <a:r>
              <a:rPr lang="en-US" sz="2000" b="0" i="0" dirty="0">
                <a:solidFill>
                  <a:srgbClr val="24292F"/>
                </a:solidFill>
                <a:effectLst/>
                <a:latin typeface="Arial" panose="020B0604020202020204" pitchFamily="34" charset="0"/>
                <a:cs typeface="Arial" panose="020B0604020202020204" pitchFamily="34" charset="0"/>
              </a:rPr>
              <a:t>. </a:t>
            </a:r>
          </a:p>
          <a:p>
            <a:pPr algn="l">
              <a:buFont typeface="Arial" panose="020B0604020202020204" pitchFamily="34" charset="0"/>
              <a:buChar char="•"/>
            </a:pPr>
            <a:r>
              <a:rPr lang="en-US" sz="2000" b="1" i="0" dirty="0">
                <a:solidFill>
                  <a:srgbClr val="24292F"/>
                </a:solidFill>
                <a:effectLst/>
                <a:latin typeface="Arial" panose="020B0604020202020204" pitchFamily="34" charset="0"/>
                <a:cs typeface="Arial" panose="020B0604020202020204" pitchFamily="34" charset="0"/>
              </a:rPr>
              <a:t>Respect the privacy and safety of others</a:t>
            </a:r>
            <a:r>
              <a:rPr lang="en-US" sz="2000" b="0" i="0" dirty="0">
                <a:solidFill>
                  <a:srgbClr val="24292F"/>
                </a:solidFill>
                <a:effectLst/>
                <a:latin typeface="Arial" panose="020B0604020202020204" pitchFamily="34" charset="0"/>
                <a:cs typeface="Arial" panose="020B0604020202020204" pitchFamily="34" charset="0"/>
              </a:rPr>
              <a:t>. </a:t>
            </a:r>
          </a:p>
          <a:p>
            <a:pPr algn="l">
              <a:buFont typeface="Arial" panose="020B0604020202020204" pitchFamily="34" charset="0"/>
              <a:buChar char="•"/>
            </a:pPr>
            <a:r>
              <a:rPr lang="en-US" sz="2000" b="1" i="0" dirty="0">
                <a:solidFill>
                  <a:srgbClr val="24292F"/>
                </a:solidFill>
                <a:effectLst/>
                <a:latin typeface="Arial" panose="020B0604020202020204" pitchFamily="34" charset="0"/>
                <a:cs typeface="Arial" panose="020B0604020202020204" pitchFamily="34" charset="0"/>
              </a:rPr>
              <a:t>Be considerate of others’ participation</a:t>
            </a:r>
            <a:r>
              <a:rPr lang="en-US" sz="2000" b="0" i="0" dirty="0">
                <a:solidFill>
                  <a:srgbClr val="24292F"/>
                </a:solidFill>
                <a:effectLst/>
                <a:latin typeface="Arial" panose="020B0604020202020204" pitchFamily="34" charset="0"/>
                <a:cs typeface="Arial" panose="020B0604020202020204" pitchFamily="34" charset="0"/>
              </a:rPr>
              <a:t>. </a:t>
            </a:r>
          </a:p>
          <a:p>
            <a:pPr algn="l">
              <a:buFont typeface="Arial" panose="020B0604020202020204" pitchFamily="34" charset="0"/>
              <a:buChar char="•"/>
            </a:pPr>
            <a:r>
              <a:rPr lang="en-US" sz="2000" b="1" i="0" dirty="0">
                <a:solidFill>
                  <a:srgbClr val="24292F"/>
                </a:solidFill>
                <a:effectLst/>
                <a:latin typeface="Arial" panose="020B0604020202020204" pitchFamily="34" charset="0"/>
                <a:cs typeface="Arial" panose="020B0604020202020204" pitchFamily="34" charset="0"/>
              </a:rPr>
              <a:t>Don’t be a bystander.</a:t>
            </a:r>
          </a:p>
          <a:p>
            <a:pPr algn="l">
              <a:buFont typeface="Arial" panose="020B0604020202020204" pitchFamily="34" charset="0"/>
              <a:buChar char="•"/>
            </a:pPr>
            <a:endParaRPr lang="en-US" sz="2000" b="1" dirty="0">
              <a:solidFill>
                <a:srgbClr val="24292F"/>
              </a:solidFill>
              <a:latin typeface="Arial" panose="020B0604020202020204" pitchFamily="34" charset="0"/>
              <a:cs typeface="Arial" panose="020B0604020202020204" pitchFamily="34" charset="0"/>
            </a:endParaRPr>
          </a:p>
          <a:p>
            <a:pPr algn="l"/>
            <a:r>
              <a:rPr lang="en-US" sz="2000" b="0" i="1" dirty="0">
                <a:solidFill>
                  <a:srgbClr val="24292F"/>
                </a:solidFill>
                <a:effectLst/>
                <a:latin typeface="Arial" panose="020B0604020202020204" pitchFamily="34" charset="0"/>
                <a:cs typeface="Arial" panose="020B0604020202020204" pitchFamily="34" charset="0"/>
              </a:rPr>
              <a:t>As an overriding general rule, please </a:t>
            </a:r>
            <a:r>
              <a:rPr lang="en-US" sz="2000" b="1" i="1" dirty="0">
                <a:solidFill>
                  <a:srgbClr val="24292F"/>
                </a:solidFill>
                <a:effectLst/>
                <a:latin typeface="Arial" panose="020B0604020202020204" pitchFamily="34" charset="0"/>
                <a:cs typeface="Arial" panose="020B0604020202020204" pitchFamily="34" charset="0"/>
              </a:rPr>
              <a:t>be intentional in your actions and humble in your mistakes</a:t>
            </a:r>
            <a:r>
              <a:rPr lang="en-US" sz="2000" b="0" i="1" dirty="0">
                <a:solidFill>
                  <a:srgbClr val="24292F"/>
                </a:solidFill>
                <a:effectLst/>
                <a:latin typeface="Arial" panose="020B0604020202020204" pitchFamily="34" charset="0"/>
                <a:cs typeface="Arial" panose="020B0604020202020204" pitchFamily="34" charset="0"/>
              </a:rPr>
              <a:t>.</a:t>
            </a:r>
          </a:p>
          <a:p>
            <a:endParaRPr lang="en-US" sz="16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2213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10;&#10;Description automatically generated with low confidence">
            <a:extLst>
              <a:ext uri="{FF2B5EF4-FFF2-40B4-BE49-F238E27FC236}">
                <a16:creationId xmlns:a16="http://schemas.microsoft.com/office/drawing/2014/main" id="{203022DC-8A34-4241-AC8C-B6CB90EA73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91" y="-45519"/>
            <a:ext cx="12192000" cy="3192087"/>
          </a:xfrm>
          <a:prstGeom prst="rect">
            <a:avLst/>
          </a:prstGeom>
        </p:spPr>
      </p:pic>
      <p:cxnSp>
        <p:nvCxnSpPr>
          <p:cNvPr id="14" name="Straight Connector 13">
            <a:extLst>
              <a:ext uri="{FF2B5EF4-FFF2-40B4-BE49-F238E27FC236}">
                <a16:creationId xmlns:a16="http://schemas.microsoft.com/office/drawing/2014/main" id="{D4843C4E-09F5-406F-8712-D70D59A969E3}"/>
              </a:ext>
            </a:extLst>
          </p:cNvPr>
          <p:cNvCxnSpPr>
            <a:cxnSpLocks/>
          </p:cNvCxnSpPr>
          <p:nvPr/>
        </p:nvCxnSpPr>
        <p:spPr>
          <a:xfrm>
            <a:off x="391007" y="1132386"/>
            <a:ext cx="114369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8">
            <a:extLst>
              <a:ext uri="{FF2B5EF4-FFF2-40B4-BE49-F238E27FC236}">
                <a16:creationId xmlns:a16="http://schemas.microsoft.com/office/drawing/2014/main" id="{0A5F82BE-9B99-4878-BEFD-FC7CFB9E67E8}"/>
              </a:ext>
            </a:extLst>
          </p:cNvPr>
          <p:cNvSpPr txBox="1">
            <a:spLocks/>
          </p:cNvSpPr>
          <p:nvPr/>
        </p:nvSpPr>
        <p:spPr>
          <a:xfrm>
            <a:off x="574722" y="1196184"/>
            <a:ext cx="6283365" cy="708682"/>
          </a:xfrm>
          <a:prstGeom prst="rect">
            <a:avLst/>
          </a:prstGeom>
        </p:spPr>
        <p:txBody>
          <a:bodyPr lIns="0" tIns="0" rIns="0" bIns="0"/>
          <a:lstStyle>
            <a:lvl1pPr algn="l" rtl="0" eaLnBrk="0" fontAlgn="base" hangingPunct="0">
              <a:spcBef>
                <a:spcPct val="0"/>
              </a:spcBef>
              <a:spcAft>
                <a:spcPct val="0"/>
              </a:spcAft>
              <a:buFont typeface="Arial" panose="020B0604020202020204" pitchFamily="34" charset="0"/>
              <a:defRPr sz="5097" b="0" kern="1200">
                <a:solidFill>
                  <a:sysClr val="windowText" lastClr="000000"/>
                </a:solidFill>
                <a:latin typeface="+mn-lt"/>
                <a:ea typeface="+mn-ea"/>
                <a:cs typeface="+mn-cs"/>
              </a:defRPr>
            </a:lvl1pPr>
            <a:lvl2pPr marL="468553" indent="-468553" algn="l" rtl="0" eaLnBrk="0" fontAlgn="base" hangingPunct="0">
              <a:spcBef>
                <a:spcPct val="0"/>
              </a:spcBef>
              <a:spcAft>
                <a:spcPct val="0"/>
              </a:spcAft>
              <a:buFont typeface="Arial" pitchFamily="34" charset="0"/>
              <a:buChar char="–"/>
              <a:defRPr sz="3605" kern="1200">
                <a:solidFill>
                  <a:sysClr val="windowText" lastClr="000000"/>
                </a:solidFill>
                <a:latin typeface="+mn-lt"/>
                <a:ea typeface="+mn-ea"/>
                <a:cs typeface="+mn-cs"/>
              </a:defRPr>
            </a:lvl2pPr>
            <a:lvl3pPr marL="937107"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3pPr>
            <a:lvl4pPr marL="1405661"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4pPr>
            <a:lvl5pPr marL="1874215"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5pPr>
            <a:lvl6pPr marL="3460088"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6pPr>
            <a:lvl7pPr marL="4325110"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7pPr>
            <a:lvl8pPr marL="6866113"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8pPr>
            <a:lvl9pPr marL="7781595"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9pPr>
          </a:lstStyle>
          <a:p>
            <a:endParaRPr lang="en-US" sz="2726" b="1"/>
          </a:p>
          <a:p>
            <a:endParaRPr lang="en-US" sz="2726" b="1"/>
          </a:p>
        </p:txBody>
      </p:sp>
      <p:sp>
        <p:nvSpPr>
          <p:cNvPr id="4" name="TextBox 3">
            <a:extLst>
              <a:ext uri="{FF2B5EF4-FFF2-40B4-BE49-F238E27FC236}">
                <a16:creationId xmlns:a16="http://schemas.microsoft.com/office/drawing/2014/main" id="{1907B180-AF68-750A-0DE2-61637F578BAE}"/>
              </a:ext>
            </a:extLst>
          </p:cNvPr>
          <p:cNvSpPr txBox="1"/>
          <p:nvPr/>
        </p:nvSpPr>
        <p:spPr>
          <a:xfrm>
            <a:off x="302967" y="1356942"/>
            <a:ext cx="10982408" cy="3323987"/>
          </a:xfrm>
          <a:prstGeom prst="rect">
            <a:avLst/>
          </a:prstGeom>
          <a:noFill/>
        </p:spPr>
        <p:txBody>
          <a:bodyPr wrap="square" lIns="91440" tIns="45720" rIns="91440" bIns="45720" rtlCol="0" anchor="t">
            <a:spAutoFit/>
          </a:bodyPr>
          <a:lstStyle/>
          <a:p>
            <a:r>
              <a:rPr lang="en-US" sz="3000" b="1" i="1" dirty="0">
                <a:latin typeface="Arial"/>
                <a:cs typeface="Arial"/>
              </a:rPr>
              <a:t>Upcoming UK public holidays</a:t>
            </a:r>
            <a:endParaRPr lang="en-US" dirty="0">
              <a:latin typeface="Calibri" panose="020F0502020204030204"/>
              <a:cs typeface="Calibri" panose="020F0502020204030204"/>
            </a:endParaRPr>
          </a:p>
          <a:p>
            <a:endParaRPr lang="en-US" sz="3000" b="1" i="1" dirty="0">
              <a:latin typeface="Arial"/>
              <a:cs typeface="Arial"/>
            </a:endParaRPr>
          </a:p>
          <a:p>
            <a:r>
              <a:rPr lang="en-US" sz="3000" dirty="0">
                <a:latin typeface="Arial"/>
                <a:cs typeface="Arial"/>
              </a:rPr>
              <a:t>Thursday 2nd June</a:t>
            </a:r>
          </a:p>
          <a:p>
            <a:r>
              <a:rPr lang="en-US" sz="3000" dirty="0">
                <a:latin typeface="Arial"/>
                <a:cs typeface="Arial"/>
              </a:rPr>
              <a:t>Friday 3rd June</a:t>
            </a:r>
          </a:p>
          <a:p>
            <a:endParaRPr lang="en-US" sz="3000" dirty="0">
              <a:latin typeface="Arial"/>
              <a:cs typeface="Arial"/>
            </a:endParaRPr>
          </a:p>
          <a:p>
            <a:endParaRPr lang="en-US" sz="3000" dirty="0">
              <a:latin typeface="Arial"/>
              <a:cs typeface="Arial"/>
            </a:endParaRPr>
          </a:p>
          <a:p>
            <a:endParaRPr lang="en-US" sz="3000" dirty="0">
              <a:highlight>
                <a:srgbClr val="FFFF00"/>
              </a:highlight>
              <a:latin typeface="Arial"/>
              <a:cs typeface="Arial"/>
            </a:endParaRPr>
          </a:p>
        </p:txBody>
      </p:sp>
    </p:spTree>
    <p:extLst>
      <p:ext uri="{BB962C8B-B14F-4D97-AF65-F5344CB8AC3E}">
        <p14:creationId xmlns:p14="http://schemas.microsoft.com/office/powerpoint/2010/main" val="3437985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10;&#10;Description automatically generated with low confidence">
            <a:extLst>
              <a:ext uri="{FF2B5EF4-FFF2-40B4-BE49-F238E27FC236}">
                <a16:creationId xmlns:a16="http://schemas.microsoft.com/office/drawing/2014/main" id="{203022DC-8A34-4241-AC8C-B6CB90EA73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8"/>
            <a:ext cx="12192000" cy="3192087"/>
          </a:xfrm>
          <a:prstGeom prst="rect">
            <a:avLst/>
          </a:prstGeom>
        </p:spPr>
      </p:pic>
      <p:cxnSp>
        <p:nvCxnSpPr>
          <p:cNvPr id="14" name="Straight Connector 13">
            <a:extLst>
              <a:ext uri="{FF2B5EF4-FFF2-40B4-BE49-F238E27FC236}">
                <a16:creationId xmlns:a16="http://schemas.microsoft.com/office/drawing/2014/main" id="{D4843C4E-09F5-406F-8712-D70D59A969E3}"/>
              </a:ext>
            </a:extLst>
          </p:cNvPr>
          <p:cNvCxnSpPr>
            <a:cxnSpLocks/>
          </p:cNvCxnSpPr>
          <p:nvPr/>
        </p:nvCxnSpPr>
        <p:spPr>
          <a:xfrm>
            <a:off x="391007" y="1196184"/>
            <a:ext cx="1143696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8">
            <a:extLst>
              <a:ext uri="{FF2B5EF4-FFF2-40B4-BE49-F238E27FC236}">
                <a16:creationId xmlns:a16="http://schemas.microsoft.com/office/drawing/2014/main" id="{0A5F82BE-9B99-4878-BEFD-FC7CFB9E67E8}"/>
              </a:ext>
            </a:extLst>
          </p:cNvPr>
          <p:cNvSpPr txBox="1">
            <a:spLocks/>
          </p:cNvSpPr>
          <p:nvPr/>
        </p:nvSpPr>
        <p:spPr>
          <a:xfrm>
            <a:off x="574722" y="1196184"/>
            <a:ext cx="6283365" cy="708682"/>
          </a:xfrm>
          <a:prstGeom prst="rect">
            <a:avLst/>
          </a:prstGeom>
        </p:spPr>
        <p:txBody>
          <a:bodyPr lIns="0" tIns="0" rIns="0" bIns="0"/>
          <a:lstStyle>
            <a:lvl1pPr algn="l" rtl="0" eaLnBrk="0" fontAlgn="base" hangingPunct="0">
              <a:spcBef>
                <a:spcPct val="0"/>
              </a:spcBef>
              <a:spcAft>
                <a:spcPct val="0"/>
              </a:spcAft>
              <a:buFont typeface="Arial" panose="020B0604020202020204" pitchFamily="34" charset="0"/>
              <a:defRPr sz="5097" b="0" kern="1200">
                <a:solidFill>
                  <a:sysClr val="windowText" lastClr="000000"/>
                </a:solidFill>
                <a:latin typeface="+mn-lt"/>
                <a:ea typeface="+mn-ea"/>
                <a:cs typeface="+mn-cs"/>
              </a:defRPr>
            </a:lvl1pPr>
            <a:lvl2pPr marL="468553" indent="-468553" algn="l" rtl="0" eaLnBrk="0" fontAlgn="base" hangingPunct="0">
              <a:spcBef>
                <a:spcPct val="0"/>
              </a:spcBef>
              <a:spcAft>
                <a:spcPct val="0"/>
              </a:spcAft>
              <a:buFont typeface="Arial" pitchFamily="34" charset="0"/>
              <a:buChar char="–"/>
              <a:defRPr sz="3605" kern="1200">
                <a:solidFill>
                  <a:sysClr val="windowText" lastClr="000000"/>
                </a:solidFill>
                <a:latin typeface="+mn-lt"/>
                <a:ea typeface="+mn-ea"/>
                <a:cs typeface="+mn-cs"/>
              </a:defRPr>
            </a:lvl2pPr>
            <a:lvl3pPr marL="937107"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3pPr>
            <a:lvl4pPr marL="1405661"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4pPr>
            <a:lvl5pPr marL="1874215"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5pPr>
            <a:lvl6pPr marL="3460088"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6pPr>
            <a:lvl7pPr marL="4325110"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7pPr>
            <a:lvl8pPr marL="6866113"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8pPr>
            <a:lvl9pPr marL="7781595"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9pPr>
          </a:lstStyle>
          <a:p>
            <a:endParaRPr lang="en-US" sz="2726" b="1"/>
          </a:p>
          <a:p>
            <a:endParaRPr lang="en-US" sz="2726" b="1"/>
          </a:p>
        </p:txBody>
      </p:sp>
      <p:sp>
        <p:nvSpPr>
          <p:cNvPr id="2" name="TextBox 1">
            <a:extLst>
              <a:ext uri="{FF2B5EF4-FFF2-40B4-BE49-F238E27FC236}">
                <a16:creationId xmlns:a16="http://schemas.microsoft.com/office/drawing/2014/main" id="{1A261B34-DB32-C551-E99B-F2E2E20161F8}"/>
              </a:ext>
            </a:extLst>
          </p:cNvPr>
          <p:cNvSpPr txBox="1"/>
          <p:nvPr/>
        </p:nvSpPr>
        <p:spPr>
          <a:xfrm>
            <a:off x="290325" y="1238128"/>
            <a:ext cx="11436553"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i="1" dirty="0">
                <a:latin typeface="Arial" panose="020B0604020202020204" pitchFamily="34" charset="0"/>
                <a:ea typeface="Calibri"/>
                <a:cs typeface="Arial" panose="020B0604020202020204" pitchFamily="34" charset="0"/>
              </a:rPr>
              <a:t>Today’s speakers</a:t>
            </a:r>
          </a:p>
        </p:txBody>
      </p:sp>
      <p:sp>
        <p:nvSpPr>
          <p:cNvPr id="20" name="TextBox 19">
            <a:extLst>
              <a:ext uri="{FF2B5EF4-FFF2-40B4-BE49-F238E27FC236}">
                <a16:creationId xmlns:a16="http://schemas.microsoft.com/office/drawing/2014/main" id="{55984DD2-A169-497B-E2E2-55373014CC20}"/>
              </a:ext>
            </a:extLst>
          </p:cNvPr>
          <p:cNvSpPr txBox="1"/>
          <p:nvPr/>
        </p:nvSpPr>
        <p:spPr>
          <a:xfrm>
            <a:off x="433027" y="2703310"/>
            <a:ext cx="6097772" cy="646331"/>
          </a:xfrm>
          <a:prstGeom prst="rect">
            <a:avLst/>
          </a:prstGeom>
          <a:noFill/>
        </p:spPr>
        <p:txBody>
          <a:bodyPr wrap="square">
            <a:spAutoFit/>
          </a:bodyPr>
          <a:lstStyle/>
          <a:p>
            <a:pPr algn="ctr"/>
            <a:r>
              <a:rPr lang="en-US" sz="1800" b="1" dirty="0">
                <a:latin typeface="Arial" panose="020B0604020202020204" pitchFamily="34" charset="0"/>
                <a:cs typeface="Arial" panose="020B0604020202020204" pitchFamily="34" charset="0"/>
              </a:rPr>
              <a:t>Ayesha Dunk</a:t>
            </a:r>
            <a:br>
              <a:rPr lang="en-US" sz="1800" b="1" dirty="0">
                <a:latin typeface="Arial" panose="020B0604020202020204" pitchFamily="34" charset="0"/>
                <a:cs typeface="Arial" panose="020B0604020202020204" pitchFamily="34" charset="0"/>
              </a:rPr>
            </a:br>
            <a:r>
              <a:rPr lang="en-US" sz="1800" b="1" dirty="0">
                <a:latin typeface="Arial" panose="020B0604020202020204" pitchFamily="34" charset="0"/>
                <a:cs typeface="Arial" panose="020B0604020202020204" pitchFamily="34" charset="0"/>
              </a:rPr>
              <a:t>Host</a:t>
            </a:r>
            <a:endParaRPr lang="en-GB" sz="1800" b="1" dirty="0"/>
          </a:p>
        </p:txBody>
      </p:sp>
      <p:sp>
        <p:nvSpPr>
          <p:cNvPr id="22" name="TextBox 21">
            <a:extLst>
              <a:ext uri="{FF2B5EF4-FFF2-40B4-BE49-F238E27FC236}">
                <a16:creationId xmlns:a16="http://schemas.microsoft.com/office/drawing/2014/main" id="{10D0A80B-B543-493A-7640-0C8FDA04699A}"/>
              </a:ext>
            </a:extLst>
          </p:cNvPr>
          <p:cNvSpPr txBox="1"/>
          <p:nvPr/>
        </p:nvSpPr>
        <p:spPr>
          <a:xfrm>
            <a:off x="555476" y="4642587"/>
            <a:ext cx="6097772" cy="1477328"/>
          </a:xfrm>
          <a:prstGeom prst="rect">
            <a:avLst/>
          </a:prstGeom>
          <a:noFill/>
        </p:spPr>
        <p:txBody>
          <a:bodyPr wrap="square" lIns="91440" tIns="45720" rIns="91440" bIns="45720" anchor="t">
            <a:spAutoFit/>
          </a:bodyPr>
          <a:lstStyle/>
          <a:p>
            <a:pPr algn="ctr"/>
            <a:r>
              <a:rPr lang="en-US" b="1" dirty="0">
                <a:latin typeface="Arial"/>
                <a:cs typeface="Arial"/>
              </a:rPr>
              <a:t>Matthew Forshaw</a:t>
            </a:r>
            <a:br>
              <a:rPr lang="en-US" sz="1800" b="1" dirty="0">
                <a:latin typeface="Arial" panose="020B0604020202020204" pitchFamily="34" charset="0"/>
                <a:cs typeface="Arial" panose="020B0604020202020204" pitchFamily="34" charset="0"/>
              </a:rPr>
            </a:br>
            <a:r>
              <a:rPr lang="en-US" b="1" dirty="0">
                <a:latin typeface="Arial"/>
                <a:cs typeface="Arial"/>
              </a:rPr>
              <a:t>National </a:t>
            </a:r>
            <a:r>
              <a:rPr lang="en-US" sz="1800" b="1" dirty="0">
                <a:latin typeface="Arial"/>
                <a:cs typeface="Arial"/>
              </a:rPr>
              <a:t>Skills </a:t>
            </a:r>
            <a:r>
              <a:rPr lang="en-US" b="1" dirty="0">
                <a:latin typeface="Arial"/>
                <a:cs typeface="Arial"/>
              </a:rPr>
              <a:t>Lead</a:t>
            </a:r>
            <a:endParaRPr lang="en-US" sz="1800" b="1" dirty="0">
              <a:latin typeface="Arial"/>
              <a:cs typeface="Arial"/>
            </a:endParaRPr>
          </a:p>
          <a:p>
            <a:pPr algn="ctr"/>
            <a:r>
              <a:rPr lang="en-US" b="1" i="1" dirty="0">
                <a:latin typeface="Arial" panose="020B0604020202020204" pitchFamily="34" charset="0"/>
                <a:cs typeface="Arial" panose="020B0604020202020204" pitchFamily="34" charset="0"/>
              </a:rPr>
              <a:t>The Alan Turing Institute</a:t>
            </a:r>
          </a:p>
          <a:p>
            <a:pPr algn="ctr"/>
            <a:r>
              <a:rPr lang="en-US" sz="1800" b="1" dirty="0">
                <a:latin typeface="Arial" panose="020B0604020202020204" pitchFamily="34" charset="0"/>
                <a:cs typeface="Arial" panose="020B0604020202020204" pitchFamily="34" charset="0"/>
              </a:rPr>
              <a:t>Read</a:t>
            </a:r>
            <a:r>
              <a:rPr lang="en-US" b="1" dirty="0">
                <a:latin typeface="Arial" panose="020B0604020202020204" pitchFamily="34" charset="0"/>
                <a:cs typeface="Arial" panose="020B0604020202020204" pitchFamily="34" charset="0"/>
              </a:rPr>
              <a:t>er in Data Science</a:t>
            </a:r>
          </a:p>
          <a:p>
            <a:pPr algn="ctr"/>
            <a:r>
              <a:rPr lang="en-US" sz="1800" b="1" i="1" dirty="0">
                <a:latin typeface="Arial" panose="020B0604020202020204" pitchFamily="34" charset="0"/>
                <a:cs typeface="Arial" panose="020B0604020202020204" pitchFamily="34" charset="0"/>
              </a:rPr>
              <a:t>Newcastle University</a:t>
            </a:r>
            <a:endParaRPr lang="en-GB" sz="1800" b="1" i="1" dirty="0"/>
          </a:p>
        </p:txBody>
      </p:sp>
      <p:sp>
        <p:nvSpPr>
          <p:cNvPr id="23" name="TextBox 22">
            <a:extLst>
              <a:ext uri="{FF2B5EF4-FFF2-40B4-BE49-F238E27FC236}">
                <a16:creationId xmlns:a16="http://schemas.microsoft.com/office/drawing/2014/main" id="{E239F82C-DB83-1CF1-0C61-C95472B68A31}"/>
              </a:ext>
            </a:extLst>
          </p:cNvPr>
          <p:cNvSpPr txBox="1"/>
          <p:nvPr/>
        </p:nvSpPr>
        <p:spPr>
          <a:xfrm>
            <a:off x="6411278" y="2515979"/>
            <a:ext cx="6097772" cy="923330"/>
          </a:xfrm>
          <a:prstGeom prst="rect">
            <a:avLst/>
          </a:prstGeom>
          <a:noFill/>
        </p:spPr>
        <p:txBody>
          <a:bodyPr wrap="square" lIns="91440" tIns="45720" rIns="91440" bIns="45720" anchor="t">
            <a:spAutoFit/>
          </a:bodyPr>
          <a:lstStyle/>
          <a:p>
            <a:pPr algn="ctr"/>
            <a:r>
              <a:rPr lang="en-US" b="1" dirty="0">
                <a:latin typeface="Arial"/>
                <a:cs typeface="Arial"/>
              </a:rPr>
              <a:t>Esther Plomp</a:t>
            </a:r>
          </a:p>
          <a:p>
            <a:pPr algn="ctr"/>
            <a:r>
              <a:rPr lang="en-US" sz="1800" b="1" dirty="0">
                <a:latin typeface="Arial"/>
                <a:cs typeface="Arial"/>
              </a:rPr>
              <a:t>Data Steward</a:t>
            </a:r>
          </a:p>
          <a:p>
            <a:pPr algn="ctr"/>
            <a:r>
              <a:rPr lang="en-US" b="1" i="1" dirty="0">
                <a:latin typeface="Arial"/>
                <a:cs typeface="Arial"/>
              </a:rPr>
              <a:t>TU Delft</a:t>
            </a:r>
            <a:endParaRPr lang="en-US" sz="1800" b="1" i="1" dirty="0">
              <a:latin typeface="Arial"/>
              <a:cs typeface="Arial"/>
            </a:endParaRPr>
          </a:p>
        </p:txBody>
      </p:sp>
      <p:sp>
        <p:nvSpPr>
          <p:cNvPr id="13" name="TextBox 12">
            <a:extLst>
              <a:ext uri="{FF2B5EF4-FFF2-40B4-BE49-F238E27FC236}">
                <a16:creationId xmlns:a16="http://schemas.microsoft.com/office/drawing/2014/main" id="{B5B7487B-17C8-832D-8527-D8C72C9B5C26}"/>
              </a:ext>
            </a:extLst>
          </p:cNvPr>
          <p:cNvSpPr txBox="1"/>
          <p:nvPr/>
        </p:nvSpPr>
        <p:spPr>
          <a:xfrm>
            <a:off x="6594121" y="4609813"/>
            <a:ext cx="6097772" cy="1200329"/>
          </a:xfrm>
          <a:prstGeom prst="rect">
            <a:avLst/>
          </a:prstGeom>
          <a:noFill/>
        </p:spPr>
        <p:txBody>
          <a:bodyPr wrap="square" lIns="91440" tIns="45720" rIns="91440" bIns="45720" anchor="t">
            <a:spAutoFit/>
          </a:bodyPr>
          <a:lstStyle/>
          <a:p>
            <a:pPr algn="ctr"/>
            <a:r>
              <a:rPr lang="en-US" b="1" dirty="0">
                <a:latin typeface="Arial"/>
                <a:cs typeface="Arial"/>
              </a:rPr>
              <a:t>Sarah Gibson</a:t>
            </a:r>
          </a:p>
          <a:p>
            <a:pPr algn="ctr"/>
            <a:r>
              <a:rPr lang="en-US" b="1" dirty="0">
                <a:latin typeface="Arial"/>
                <a:cs typeface="Arial"/>
              </a:rPr>
              <a:t>Open Source Infrastructure Engineer</a:t>
            </a:r>
          </a:p>
          <a:p>
            <a:pPr algn="ctr"/>
            <a:r>
              <a:rPr lang="en-US" b="1" i="1" dirty="0">
                <a:latin typeface="Arial"/>
                <a:cs typeface="Arial"/>
              </a:rPr>
              <a:t>2i2c</a:t>
            </a:r>
            <a:br>
              <a:rPr lang="en-US" sz="1800" b="1" dirty="0">
                <a:latin typeface="Arial" panose="020B0604020202020204" pitchFamily="34" charset="0"/>
                <a:cs typeface="Arial" panose="020B0604020202020204" pitchFamily="34" charset="0"/>
              </a:rPr>
            </a:br>
            <a:endParaRPr lang="en-US" sz="1800" b="1" dirty="0">
              <a:latin typeface="Arial"/>
              <a:cs typeface="Arial"/>
            </a:endParaRPr>
          </a:p>
        </p:txBody>
      </p:sp>
      <p:pic>
        <p:nvPicPr>
          <p:cNvPr id="4" name="Picture 4">
            <a:extLst>
              <a:ext uri="{FF2B5EF4-FFF2-40B4-BE49-F238E27FC236}">
                <a16:creationId xmlns:a16="http://schemas.microsoft.com/office/drawing/2014/main" id="{4F8C22BB-7304-ECA9-3EB3-2EE43074212E}"/>
              </a:ext>
            </a:extLst>
          </p:cNvPr>
          <p:cNvPicPr>
            <a:picLocks noChangeAspect="1"/>
          </p:cNvPicPr>
          <p:nvPr/>
        </p:nvPicPr>
        <p:blipFill>
          <a:blip r:embed="rId4"/>
          <a:stretch>
            <a:fillRect/>
          </a:stretch>
        </p:blipFill>
        <p:spPr>
          <a:xfrm>
            <a:off x="6234676" y="4478081"/>
            <a:ext cx="1181100" cy="933450"/>
          </a:xfrm>
          <a:prstGeom prst="rect">
            <a:avLst/>
          </a:prstGeom>
        </p:spPr>
      </p:pic>
      <p:pic>
        <p:nvPicPr>
          <p:cNvPr id="5" name="Picture 5">
            <a:extLst>
              <a:ext uri="{FF2B5EF4-FFF2-40B4-BE49-F238E27FC236}">
                <a16:creationId xmlns:a16="http://schemas.microsoft.com/office/drawing/2014/main" id="{EBC2635D-705E-1E96-7931-56373AA1058E}"/>
              </a:ext>
            </a:extLst>
          </p:cNvPr>
          <p:cNvPicPr>
            <a:picLocks noChangeAspect="1"/>
          </p:cNvPicPr>
          <p:nvPr/>
        </p:nvPicPr>
        <p:blipFill>
          <a:blip r:embed="rId5"/>
          <a:stretch>
            <a:fillRect/>
          </a:stretch>
        </p:blipFill>
        <p:spPr>
          <a:xfrm>
            <a:off x="802353" y="2595664"/>
            <a:ext cx="1181100" cy="962025"/>
          </a:xfrm>
          <a:prstGeom prst="rect">
            <a:avLst/>
          </a:prstGeom>
        </p:spPr>
      </p:pic>
      <p:pic>
        <p:nvPicPr>
          <p:cNvPr id="6" name="Picture 6">
            <a:extLst>
              <a:ext uri="{FF2B5EF4-FFF2-40B4-BE49-F238E27FC236}">
                <a16:creationId xmlns:a16="http://schemas.microsoft.com/office/drawing/2014/main" id="{721A8066-DD0E-FFDC-85CC-4A53D623D918}"/>
              </a:ext>
            </a:extLst>
          </p:cNvPr>
          <p:cNvPicPr>
            <a:picLocks noChangeAspect="1"/>
          </p:cNvPicPr>
          <p:nvPr/>
        </p:nvPicPr>
        <p:blipFill>
          <a:blip r:embed="rId6"/>
          <a:stretch>
            <a:fillRect/>
          </a:stretch>
        </p:blipFill>
        <p:spPr>
          <a:xfrm>
            <a:off x="883315" y="4605747"/>
            <a:ext cx="1019175" cy="923925"/>
          </a:xfrm>
          <a:prstGeom prst="rect">
            <a:avLst/>
          </a:prstGeom>
        </p:spPr>
      </p:pic>
      <p:pic>
        <p:nvPicPr>
          <p:cNvPr id="8" name="Picture 8" descr="A close-up of a person smiling&#10;&#10;Description automatically generated">
            <a:extLst>
              <a:ext uri="{FF2B5EF4-FFF2-40B4-BE49-F238E27FC236}">
                <a16:creationId xmlns:a16="http://schemas.microsoft.com/office/drawing/2014/main" id="{C424DBE0-8F74-8BA5-5A92-AF70019D04C0}"/>
              </a:ext>
            </a:extLst>
          </p:cNvPr>
          <p:cNvPicPr>
            <a:picLocks noChangeAspect="1"/>
          </p:cNvPicPr>
          <p:nvPr/>
        </p:nvPicPr>
        <p:blipFill>
          <a:blip r:embed="rId7"/>
          <a:stretch>
            <a:fillRect/>
          </a:stretch>
        </p:blipFill>
        <p:spPr>
          <a:xfrm>
            <a:off x="6411278" y="2556753"/>
            <a:ext cx="822019" cy="832875"/>
          </a:xfrm>
          <a:prstGeom prst="rect">
            <a:avLst/>
          </a:prstGeom>
        </p:spPr>
      </p:pic>
    </p:spTree>
    <p:extLst>
      <p:ext uri="{BB962C8B-B14F-4D97-AF65-F5344CB8AC3E}">
        <p14:creationId xmlns:p14="http://schemas.microsoft.com/office/powerpoint/2010/main" val="2875980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10;&#10;Description automatically generated with low confidence">
            <a:extLst>
              <a:ext uri="{FF2B5EF4-FFF2-40B4-BE49-F238E27FC236}">
                <a16:creationId xmlns:a16="http://schemas.microsoft.com/office/drawing/2014/main" id="{203022DC-8A34-4241-AC8C-B6CB90EA73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91" y="-45519"/>
            <a:ext cx="12192000" cy="3192087"/>
          </a:xfrm>
          <a:prstGeom prst="rect">
            <a:avLst/>
          </a:prstGeom>
        </p:spPr>
      </p:pic>
      <p:cxnSp>
        <p:nvCxnSpPr>
          <p:cNvPr id="14" name="Straight Connector 13">
            <a:extLst>
              <a:ext uri="{FF2B5EF4-FFF2-40B4-BE49-F238E27FC236}">
                <a16:creationId xmlns:a16="http://schemas.microsoft.com/office/drawing/2014/main" id="{D4843C4E-09F5-406F-8712-D70D59A969E3}"/>
              </a:ext>
            </a:extLst>
          </p:cNvPr>
          <p:cNvCxnSpPr>
            <a:cxnSpLocks/>
          </p:cNvCxnSpPr>
          <p:nvPr/>
        </p:nvCxnSpPr>
        <p:spPr>
          <a:xfrm>
            <a:off x="391007" y="1132386"/>
            <a:ext cx="114369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8">
            <a:extLst>
              <a:ext uri="{FF2B5EF4-FFF2-40B4-BE49-F238E27FC236}">
                <a16:creationId xmlns:a16="http://schemas.microsoft.com/office/drawing/2014/main" id="{0A5F82BE-9B99-4878-BEFD-FC7CFB9E67E8}"/>
              </a:ext>
            </a:extLst>
          </p:cNvPr>
          <p:cNvSpPr txBox="1">
            <a:spLocks/>
          </p:cNvSpPr>
          <p:nvPr/>
        </p:nvSpPr>
        <p:spPr>
          <a:xfrm>
            <a:off x="574722" y="1196184"/>
            <a:ext cx="6283365" cy="708682"/>
          </a:xfrm>
          <a:prstGeom prst="rect">
            <a:avLst/>
          </a:prstGeom>
        </p:spPr>
        <p:txBody>
          <a:bodyPr lIns="0" tIns="0" rIns="0" bIns="0"/>
          <a:lstStyle>
            <a:lvl1pPr algn="l" rtl="0" eaLnBrk="0" fontAlgn="base" hangingPunct="0">
              <a:spcBef>
                <a:spcPct val="0"/>
              </a:spcBef>
              <a:spcAft>
                <a:spcPct val="0"/>
              </a:spcAft>
              <a:buFont typeface="Arial" panose="020B0604020202020204" pitchFamily="34" charset="0"/>
              <a:defRPr sz="5097" b="0" kern="1200">
                <a:solidFill>
                  <a:sysClr val="windowText" lastClr="000000"/>
                </a:solidFill>
                <a:latin typeface="+mn-lt"/>
                <a:ea typeface="+mn-ea"/>
                <a:cs typeface="+mn-cs"/>
              </a:defRPr>
            </a:lvl1pPr>
            <a:lvl2pPr marL="468553" indent="-468553" algn="l" rtl="0" eaLnBrk="0" fontAlgn="base" hangingPunct="0">
              <a:spcBef>
                <a:spcPct val="0"/>
              </a:spcBef>
              <a:spcAft>
                <a:spcPct val="0"/>
              </a:spcAft>
              <a:buFont typeface="Arial" pitchFamily="34" charset="0"/>
              <a:buChar char="–"/>
              <a:defRPr sz="3605" kern="1200">
                <a:solidFill>
                  <a:sysClr val="windowText" lastClr="000000"/>
                </a:solidFill>
                <a:latin typeface="+mn-lt"/>
                <a:ea typeface="+mn-ea"/>
                <a:cs typeface="+mn-cs"/>
              </a:defRPr>
            </a:lvl2pPr>
            <a:lvl3pPr marL="937107"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3pPr>
            <a:lvl4pPr marL="1405661"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4pPr>
            <a:lvl5pPr marL="1874215"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5pPr>
            <a:lvl6pPr marL="3460088"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6pPr>
            <a:lvl7pPr marL="4325110"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7pPr>
            <a:lvl8pPr marL="6866113"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8pPr>
            <a:lvl9pPr marL="7781595"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9pPr>
          </a:lstStyle>
          <a:p>
            <a:endParaRPr lang="en-US" sz="2726" b="1"/>
          </a:p>
          <a:p>
            <a:endParaRPr lang="en-US" sz="2726" b="1"/>
          </a:p>
        </p:txBody>
      </p:sp>
      <p:sp>
        <p:nvSpPr>
          <p:cNvPr id="4" name="TextBox 3">
            <a:extLst>
              <a:ext uri="{FF2B5EF4-FFF2-40B4-BE49-F238E27FC236}">
                <a16:creationId xmlns:a16="http://schemas.microsoft.com/office/drawing/2014/main" id="{1907B180-AF68-750A-0DE2-61637F578BAE}"/>
              </a:ext>
            </a:extLst>
          </p:cNvPr>
          <p:cNvSpPr txBox="1"/>
          <p:nvPr/>
        </p:nvSpPr>
        <p:spPr>
          <a:xfrm>
            <a:off x="302967" y="1356942"/>
            <a:ext cx="10982408" cy="1261884"/>
          </a:xfrm>
          <a:prstGeom prst="rect">
            <a:avLst/>
          </a:prstGeom>
          <a:noFill/>
        </p:spPr>
        <p:txBody>
          <a:bodyPr wrap="square" rtlCol="0">
            <a:spAutoFit/>
          </a:bodyPr>
          <a:lstStyle/>
          <a:p>
            <a:r>
              <a:rPr lang="en-US" sz="3000" b="1" i="1" dirty="0">
                <a:latin typeface="Arial" panose="020B0604020202020204" pitchFamily="34" charset="0"/>
                <a:cs typeface="Arial" panose="020B0604020202020204" pitchFamily="34" charset="0"/>
              </a:rPr>
              <a:t>Agenda</a:t>
            </a:r>
            <a:br>
              <a:rPr lang="en-US" sz="3000" b="1" i="1" dirty="0">
                <a:latin typeface="Arial" panose="020B0604020202020204" pitchFamily="34" charset="0"/>
                <a:cs typeface="Arial" panose="020B0604020202020204" pitchFamily="34" charset="0"/>
              </a:rPr>
            </a:br>
            <a:endParaRPr lang="en-US" sz="3000" b="1" i="1" dirty="0">
              <a:latin typeface="Arial" panose="020B0604020202020204" pitchFamily="34" charset="0"/>
              <a:cs typeface="Arial" panose="020B0604020202020204" pitchFamily="34" charset="0"/>
            </a:endParaRPr>
          </a:p>
          <a:p>
            <a:endParaRPr lang="en-US" sz="1600" b="1" u="sng" dirty="0">
              <a:latin typeface="Arial" panose="020B0604020202020204" pitchFamily="34" charset="0"/>
              <a:cs typeface="Arial" panose="020B0604020202020204" pitchFamily="34" charset="0"/>
            </a:endParaRPr>
          </a:p>
        </p:txBody>
      </p:sp>
      <p:graphicFrame>
        <p:nvGraphicFramePr>
          <p:cNvPr id="2" name="Table 4">
            <a:extLst>
              <a:ext uri="{FF2B5EF4-FFF2-40B4-BE49-F238E27FC236}">
                <a16:creationId xmlns:a16="http://schemas.microsoft.com/office/drawing/2014/main" id="{EE0988D9-9AEE-8674-BFD0-B3B7CF7687BF}"/>
              </a:ext>
            </a:extLst>
          </p:cNvPr>
          <p:cNvGraphicFramePr>
            <a:graphicFrameLocks noGrp="1"/>
          </p:cNvGraphicFramePr>
          <p:nvPr>
            <p:extLst>
              <p:ext uri="{D42A27DB-BD31-4B8C-83A1-F6EECF244321}">
                <p14:modId xmlns:p14="http://schemas.microsoft.com/office/powerpoint/2010/main" val="2942446906"/>
              </p:ext>
            </p:extLst>
          </p:nvPr>
        </p:nvGraphicFramePr>
        <p:xfrm>
          <a:off x="772633" y="2216559"/>
          <a:ext cx="10512742" cy="4023360"/>
        </p:xfrm>
        <a:graphic>
          <a:graphicData uri="http://schemas.openxmlformats.org/drawingml/2006/table">
            <a:tbl>
              <a:tblPr firstRow="1" bandRow="1">
                <a:tableStyleId>{5940675A-B579-460E-94D1-54222C63F5DA}</a:tableStyleId>
              </a:tblPr>
              <a:tblGrid>
                <a:gridCol w="5185831">
                  <a:extLst>
                    <a:ext uri="{9D8B030D-6E8A-4147-A177-3AD203B41FA5}">
                      <a16:colId xmlns:a16="http://schemas.microsoft.com/office/drawing/2014/main" val="222511007"/>
                    </a:ext>
                  </a:extLst>
                </a:gridCol>
                <a:gridCol w="2902688">
                  <a:extLst>
                    <a:ext uri="{9D8B030D-6E8A-4147-A177-3AD203B41FA5}">
                      <a16:colId xmlns:a16="http://schemas.microsoft.com/office/drawing/2014/main" val="1043679834"/>
                    </a:ext>
                  </a:extLst>
                </a:gridCol>
                <a:gridCol w="2424223">
                  <a:extLst>
                    <a:ext uri="{9D8B030D-6E8A-4147-A177-3AD203B41FA5}">
                      <a16:colId xmlns:a16="http://schemas.microsoft.com/office/drawing/2014/main" val="2978887641"/>
                    </a:ext>
                  </a:extLst>
                </a:gridCol>
              </a:tblGrid>
              <a:tr h="370840">
                <a:tc>
                  <a:txBody>
                    <a:bodyPr/>
                    <a:lstStyle/>
                    <a:p>
                      <a:pPr algn="ctr"/>
                      <a:r>
                        <a:rPr lang="en-US" sz="2400" b="1" dirty="0"/>
                        <a:t>Agenda</a:t>
                      </a:r>
                      <a:endParaRPr lang="en-GB" sz="2400" b="1" dirty="0"/>
                    </a:p>
                  </a:txBody>
                  <a:tcPr>
                    <a:solidFill>
                      <a:schemeClr val="bg2">
                        <a:lumMod val="75000"/>
                      </a:schemeClr>
                    </a:solidFill>
                  </a:tcPr>
                </a:tc>
                <a:tc>
                  <a:txBody>
                    <a:bodyPr/>
                    <a:lstStyle/>
                    <a:p>
                      <a:pPr algn="ctr"/>
                      <a:r>
                        <a:rPr lang="en-US" sz="2400" b="1" dirty="0"/>
                        <a:t>Speaker</a:t>
                      </a:r>
                      <a:endParaRPr lang="en-GB" sz="2400" b="1" dirty="0"/>
                    </a:p>
                  </a:txBody>
                  <a:tcPr>
                    <a:solidFill>
                      <a:schemeClr val="bg2">
                        <a:lumMod val="75000"/>
                      </a:schemeClr>
                    </a:solidFill>
                  </a:tcPr>
                </a:tc>
                <a:tc>
                  <a:txBody>
                    <a:bodyPr/>
                    <a:lstStyle/>
                    <a:p>
                      <a:pPr algn="ctr"/>
                      <a:r>
                        <a:rPr lang="en-US" sz="2400" b="1" dirty="0"/>
                        <a:t>Time</a:t>
                      </a:r>
                      <a:endParaRPr lang="en-GB" sz="2400" b="1" dirty="0"/>
                    </a:p>
                  </a:txBody>
                  <a:tcPr>
                    <a:solidFill>
                      <a:schemeClr val="bg2">
                        <a:lumMod val="75000"/>
                      </a:schemeClr>
                    </a:solidFill>
                  </a:tcPr>
                </a:tc>
                <a:extLst>
                  <a:ext uri="{0D108BD9-81ED-4DB2-BD59-A6C34878D82A}">
                    <a16:rowId xmlns:a16="http://schemas.microsoft.com/office/drawing/2014/main" val="1939347551"/>
                  </a:ext>
                </a:extLst>
              </a:tr>
              <a:tr h="370840">
                <a:tc>
                  <a:txBody>
                    <a:bodyPr/>
                    <a:lstStyle/>
                    <a:p>
                      <a:pPr algn="ctr"/>
                      <a:r>
                        <a:rPr lang="en-US" sz="2400" dirty="0"/>
                        <a:t>Introduction</a:t>
                      </a:r>
                      <a:endParaRPr lang="en-GB" sz="2400" dirty="0"/>
                    </a:p>
                  </a:txBody>
                  <a:tcPr/>
                </a:tc>
                <a:tc>
                  <a:txBody>
                    <a:bodyPr/>
                    <a:lstStyle/>
                    <a:p>
                      <a:pPr algn="ctr"/>
                      <a:r>
                        <a:rPr lang="en-US" sz="2400" dirty="0"/>
                        <a:t>Ayesha Dunk</a:t>
                      </a:r>
                      <a:endParaRPr lang="en-GB" sz="2400" dirty="0"/>
                    </a:p>
                  </a:txBody>
                  <a:tcPr/>
                </a:tc>
                <a:tc>
                  <a:txBody>
                    <a:bodyPr/>
                    <a:lstStyle/>
                    <a:p>
                      <a:pPr algn="ctr"/>
                      <a:r>
                        <a:rPr lang="en-US" sz="2400" dirty="0"/>
                        <a:t>10 – 10:10</a:t>
                      </a:r>
                      <a:endParaRPr lang="en-GB" sz="2400" dirty="0"/>
                    </a:p>
                  </a:txBody>
                  <a:tcPr/>
                </a:tc>
                <a:extLst>
                  <a:ext uri="{0D108BD9-81ED-4DB2-BD59-A6C34878D82A}">
                    <a16:rowId xmlns:a16="http://schemas.microsoft.com/office/drawing/2014/main" val="2941088122"/>
                  </a:ext>
                </a:extLst>
              </a:tr>
              <a:tr h="370840">
                <a:tc>
                  <a:txBody>
                    <a:bodyPr/>
                    <a:lstStyle/>
                    <a:p>
                      <a:pPr algn="ctr"/>
                      <a:r>
                        <a:rPr lang="en-US" sz="2400" dirty="0"/>
                        <a:t>Collaborative exercise</a:t>
                      </a:r>
                    </a:p>
                  </a:txBody>
                  <a:tcPr/>
                </a:tc>
                <a:tc>
                  <a:txBody>
                    <a:bodyPr/>
                    <a:lstStyle/>
                    <a:p>
                      <a:pPr lvl="0" algn="ctr">
                        <a:buNone/>
                      </a:pPr>
                      <a:r>
                        <a:rPr lang="en-US" sz="2400" b="0" i="0" u="none" strike="noStrike" noProof="0" dirty="0"/>
                        <a:t>Matt Forshaw</a:t>
                      </a:r>
                      <a:endParaRPr lang="en-US" dirty="0"/>
                    </a:p>
                  </a:txBody>
                  <a:tcPr/>
                </a:tc>
                <a:tc>
                  <a:txBody>
                    <a:bodyPr/>
                    <a:lstStyle/>
                    <a:p>
                      <a:pPr algn="ctr"/>
                      <a:r>
                        <a:rPr lang="en-US" sz="2400" dirty="0"/>
                        <a:t>10:10 – 10:20</a:t>
                      </a:r>
                      <a:endParaRPr lang="en-GB" sz="2400" dirty="0"/>
                    </a:p>
                  </a:txBody>
                  <a:tcPr/>
                </a:tc>
                <a:extLst>
                  <a:ext uri="{0D108BD9-81ED-4DB2-BD59-A6C34878D82A}">
                    <a16:rowId xmlns:a16="http://schemas.microsoft.com/office/drawing/2014/main" val="824537759"/>
                  </a:ext>
                </a:extLst>
              </a:tr>
              <a:tr h="370840">
                <a:tc>
                  <a:txBody>
                    <a:bodyPr/>
                    <a:lstStyle/>
                    <a:p>
                      <a:pPr lvl="0" algn="ctr">
                        <a:buNone/>
                      </a:pPr>
                      <a:r>
                        <a:rPr lang="en-US" sz="2400" dirty="0" err="1"/>
                        <a:t>Jupyter</a:t>
                      </a:r>
                      <a:r>
                        <a:rPr lang="en-US" sz="2400" dirty="0"/>
                        <a:t> and Binder</a:t>
                      </a:r>
                      <a:endParaRPr lang="en-GB" sz="2400"/>
                    </a:p>
                  </a:txBody>
                  <a:tcPr>
                    <a:solidFill>
                      <a:schemeClr val="bg1"/>
                    </a:solidFill>
                  </a:tcPr>
                </a:tc>
                <a:tc>
                  <a:txBody>
                    <a:bodyPr/>
                    <a:lstStyle/>
                    <a:p>
                      <a:pPr lvl="0" algn="ctr">
                        <a:buNone/>
                      </a:pPr>
                      <a:r>
                        <a:rPr lang="en-US" sz="2400" dirty="0"/>
                        <a:t>Sarah Gibson</a:t>
                      </a:r>
                      <a:endParaRPr lang="en-GB" sz="2400" dirty="0"/>
                    </a:p>
                  </a:txBody>
                  <a:tcPr>
                    <a:solidFill>
                      <a:schemeClr val="bg1"/>
                    </a:solidFill>
                  </a:tcPr>
                </a:tc>
                <a:tc>
                  <a:txBody>
                    <a:bodyPr/>
                    <a:lstStyle/>
                    <a:p>
                      <a:pPr lvl="0" algn="ctr">
                        <a:buNone/>
                      </a:pPr>
                      <a:r>
                        <a:rPr lang="en-US" sz="2400" dirty="0"/>
                        <a:t>10:20 – 10:40</a:t>
                      </a:r>
                      <a:endParaRPr lang="en-GB" sz="2400" dirty="0"/>
                    </a:p>
                  </a:txBody>
                  <a:tcPr>
                    <a:solidFill>
                      <a:schemeClr val="bg1"/>
                    </a:solidFill>
                  </a:tcPr>
                </a:tc>
                <a:extLst>
                  <a:ext uri="{0D108BD9-81ED-4DB2-BD59-A6C34878D82A}">
                    <a16:rowId xmlns:a16="http://schemas.microsoft.com/office/drawing/2014/main" val="1567973018"/>
                  </a:ext>
                </a:extLst>
              </a:tr>
              <a:tr h="370840">
                <a:tc>
                  <a:txBody>
                    <a:bodyPr/>
                    <a:lstStyle/>
                    <a:p>
                      <a:pPr lvl="0" algn="ctr">
                        <a:buNone/>
                      </a:pPr>
                      <a:r>
                        <a:rPr lang="en-US" sz="2400" b="1" i="1" dirty="0"/>
                        <a:t>Break</a:t>
                      </a:r>
                    </a:p>
                  </a:txBody>
                  <a:tcPr>
                    <a:solidFill>
                      <a:schemeClr val="bg2"/>
                    </a:solidFill>
                  </a:tcPr>
                </a:tc>
                <a:tc>
                  <a:txBody>
                    <a:bodyPr/>
                    <a:lstStyle/>
                    <a:p>
                      <a:pPr lvl="0" algn="ctr">
                        <a:buNone/>
                      </a:pPr>
                      <a:endParaRPr lang="en-GB" sz="2400" b="1" i="1" dirty="0"/>
                    </a:p>
                  </a:txBody>
                  <a:tcPr>
                    <a:solidFill>
                      <a:schemeClr val="bg2"/>
                    </a:solidFill>
                  </a:tcPr>
                </a:tc>
                <a:tc>
                  <a:txBody>
                    <a:bodyPr/>
                    <a:lstStyle/>
                    <a:p>
                      <a:pPr lvl="0" algn="ctr">
                        <a:buNone/>
                      </a:pPr>
                      <a:r>
                        <a:rPr lang="en-US" sz="2400" b="1" i="1" dirty="0"/>
                        <a:t>10:40 – 10:45</a:t>
                      </a:r>
                      <a:endParaRPr lang="en-GB" sz="2400" b="1" i="1" dirty="0"/>
                    </a:p>
                  </a:txBody>
                  <a:tcPr>
                    <a:solidFill>
                      <a:schemeClr val="bg2"/>
                    </a:solidFill>
                  </a:tcPr>
                </a:tc>
                <a:extLst>
                  <a:ext uri="{0D108BD9-81ED-4DB2-BD59-A6C34878D82A}">
                    <a16:rowId xmlns:a16="http://schemas.microsoft.com/office/drawing/2014/main" val="57426278"/>
                  </a:ext>
                </a:extLst>
              </a:tr>
              <a:tr h="370840">
                <a:tc>
                  <a:txBody>
                    <a:bodyPr/>
                    <a:lstStyle/>
                    <a:p>
                      <a:pPr lvl="0" algn="ctr">
                        <a:buNone/>
                      </a:pPr>
                      <a:r>
                        <a:rPr lang="en-US" sz="2400" dirty="0"/>
                        <a:t>Developing open-source, interactive courses atop Binder</a:t>
                      </a:r>
                      <a:endParaRPr lang="en-GB" sz="2400" dirty="0"/>
                    </a:p>
                  </a:txBody>
                  <a:tcPr/>
                </a:tc>
                <a:tc>
                  <a:txBody>
                    <a:bodyPr/>
                    <a:lstStyle/>
                    <a:p>
                      <a:pPr lvl="0" algn="ctr">
                        <a:buNone/>
                      </a:pPr>
                      <a:r>
                        <a:rPr lang="en-GB" sz="2400" dirty="0"/>
                        <a:t>Matt Forshaw and Sarah Gibson</a:t>
                      </a:r>
                      <a:endParaRPr lang="en-US" dirty="0"/>
                    </a:p>
                  </a:txBody>
                  <a:tcPr/>
                </a:tc>
                <a:tc>
                  <a:txBody>
                    <a:bodyPr/>
                    <a:lstStyle/>
                    <a:p>
                      <a:pPr algn="ctr"/>
                      <a:r>
                        <a:rPr lang="en-US" sz="2400" dirty="0"/>
                        <a:t>10:45 – 10:55</a:t>
                      </a:r>
                    </a:p>
                  </a:txBody>
                  <a:tcPr/>
                </a:tc>
                <a:extLst>
                  <a:ext uri="{0D108BD9-81ED-4DB2-BD59-A6C34878D82A}">
                    <a16:rowId xmlns:a16="http://schemas.microsoft.com/office/drawing/2014/main" val="765071685"/>
                  </a:ext>
                </a:extLst>
              </a:tr>
              <a:tr h="370839">
                <a:tc>
                  <a:txBody>
                    <a:bodyPr/>
                    <a:lstStyle/>
                    <a:p>
                      <a:pPr lvl="0" algn="ctr">
                        <a:buNone/>
                      </a:pPr>
                      <a:r>
                        <a:rPr lang="en-US" sz="2400" dirty="0"/>
                        <a:t>Reflections and Q&amp;A</a:t>
                      </a:r>
                    </a:p>
                  </a:txBody>
                  <a:tcPr/>
                </a:tc>
                <a:tc>
                  <a:txBody>
                    <a:bodyPr/>
                    <a:lstStyle/>
                    <a:p>
                      <a:pPr lvl="0" algn="ctr">
                        <a:buNone/>
                      </a:pPr>
                      <a:r>
                        <a:rPr lang="en-GB" sz="2400" dirty="0"/>
                        <a:t>Matt Forshaw</a:t>
                      </a:r>
                    </a:p>
                  </a:txBody>
                  <a:tcPr/>
                </a:tc>
                <a:tc>
                  <a:txBody>
                    <a:bodyPr/>
                    <a:lstStyle/>
                    <a:p>
                      <a:pPr lvl="0" algn="ctr">
                        <a:buNone/>
                      </a:pPr>
                      <a:r>
                        <a:rPr lang="en-US" sz="2400" dirty="0"/>
                        <a:t>10:55 – 11:05</a:t>
                      </a:r>
                    </a:p>
                  </a:txBody>
                  <a:tcPr/>
                </a:tc>
                <a:extLst>
                  <a:ext uri="{0D108BD9-81ED-4DB2-BD59-A6C34878D82A}">
                    <a16:rowId xmlns:a16="http://schemas.microsoft.com/office/drawing/2014/main" val="3567754765"/>
                  </a:ext>
                </a:extLst>
              </a:tr>
              <a:tr h="370840">
                <a:tc>
                  <a:txBody>
                    <a:bodyPr/>
                    <a:lstStyle/>
                    <a:p>
                      <a:pPr lvl="0" algn="ctr">
                        <a:buNone/>
                      </a:pPr>
                      <a:r>
                        <a:rPr lang="en-US" sz="2400" b="0" i="0" u="none" strike="noStrike" noProof="0" dirty="0">
                          <a:latin typeface="Calibri"/>
                        </a:rPr>
                        <a:t>FAIR training principles</a:t>
                      </a:r>
                      <a:endParaRPr lang="en-US" dirty="0"/>
                    </a:p>
                  </a:txBody>
                  <a:tcPr/>
                </a:tc>
                <a:tc>
                  <a:txBody>
                    <a:bodyPr/>
                    <a:lstStyle/>
                    <a:p>
                      <a:pPr lvl="0" algn="ctr">
                        <a:buNone/>
                      </a:pPr>
                      <a:r>
                        <a:rPr lang="en-US" sz="2400" b="0" i="0" u="none" strike="noStrike" noProof="0" dirty="0">
                          <a:latin typeface="Calibri"/>
                        </a:rPr>
                        <a:t>Esther </a:t>
                      </a:r>
                      <a:r>
                        <a:rPr lang="en-US" sz="2400" b="0" i="0" u="none" strike="noStrike" noProof="0" dirty="0" err="1">
                          <a:latin typeface="Calibri"/>
                        </a:rPr>
                        <a:t>Plomp</a:t>
                      </a:r>
                      <a:endParaRPr lang="en-US" dirty="0" err="1"/>
                    </a:p>
                  </a:txBody>
                  <a:tcPr/>
                </a:tc>
                <a:tc>
                  <a:txBody>
                    <a:bodyPr/>
                    <a:lstStyle/>
                    <a:p>
                      <a:pPr algn="ctr"/>
                      <a:r>
                        <a:rPr lang="en-US" sz="2400" dirty="0"/>
                        <a:t>11:05 – 11:25</a:t>
                      </a:r>
                      <a:endParaRPr lang="en-GB" sz="2400" dirty="0"/>
                    </a:p>
                  </a:txBody>
                  <a:tcPr/>
                </a:tc>
                <a:extLst>
                  <a:ext uri="{0D108BD9-81ED-4DB2-BD59-A6C34878D82A}">
                    <a16:rowId xmlns:a16="http://schemas.microsoft.com/office/drawing/2014/main" val="536315889"/>
                  </a:ext>
                </a:extLst>
              </a:tr>
            </a:tbl>
          </a:graphicData>
        </a:graphic>
      </p:graphicFrame>
    </p:spTree>
    <p:extLst>
      <p:ext uri="{BB962C8B-B14F-4D97-AF65-F5344CB8AC3E}">
        <p14:creationId xmlns:p14="http://schemas.microsoft.com/office/powerpoint/2010/main" val="430546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10;&#10;Description automatically generated with low confidence">
            <a:extLst>
              <a:ext uri="{FF2B5EF4-FFF2-40B4-BE49-F238E27FC236}">
                <a16:creationId xmlns:a16="http://schemas.microsoft.com/office/drawing/2014/main" id="{203022DC-8A34-4241-AC8C-B6CB90EA73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91" y="-45519"/>
            <a:ext cx="12192000" cy="3192087"/>
          </a:xfrm>
          <a:prstGeom prst="rect">
            <a:avLst/>
          </a:prstGeom>
        </p:spPr>
      </p:pic>
      <p:cxnSp>
        <p:nvCxnSpPr>
          <p:cNvPr id="14" name="Straight Connector 13">
            <a:extLst>
              <a:ext uri="{FF2B5EF4-FFF2-40B4-BE49-F238E27FC236}">
                <a16:creationId xmlns:a16="http://schemas.microsoft.com/office/drawing/2014/main" id="{D4843C4E-09F5-406F-8712-D70D59A969E3}"/>
              </a:ext>
            </a:extLst>
          </p:cNvPr>
          <p:cNvCxnSpPr>
            <a:cxnSpLocks/>
          </p:cNvCxnSpPr>
          <p:nvPr/>
        </p:nvCxnSpPr>
        <p:spPr>
          <a:xfrm>
            <a:off x="391007" y="1132386"/>
            <a:ext cx="114369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8">
            <a:extLst>
              <a:ext uri="{FF2B5EF4-FFF2-40B4-BE49-F238E27FC236}">
                <a16:creationId xmlns:a16="http://schemas.microsoft.com/office/drawing/2014/main" id="{0A5F82BE-9B99-4878-BEFD-FC7CFB9E67E8}"/>
              </a:ext>
            </a:extLst>
          </p:cNvPr>
          <p:cNvSpPr txBox="1">
            <a:spLocks/>
          </p:cNvSpPr>
          <p:nvPr/>
        </p:nvSpPr>
        <p:spPr>
          <a:xfrm>
            <a:off x="574722" y="1196184"/>
            <a:ext cx="6283365" cy="708682"/>
          </a:xfrm>
          <a:prstGeom prst="rect">
            <a:avLst/>
          </a:prstGeom>
        </p:spPr>
        <p:txBody>
          <a:bodyPr lIns="0" tIns="0" rIns="0" bIns="0"/>
          <a:lstStyle>
            <a:lvl1pPr algn="l" rtl="0" eaLnBrk="0" fontAlgn="base" hangingPunct="0">
              <a:spcBef>
                <a:spcPct val="0"/>
              </a:spcBef>
              <a:spcAft>
                <a:spcPct val="0"/>
              </a:spcAft>
              <a:buFont typeface="Arial" panose="020B0604020202020204" pitchFamily="34" charset="0"/>
              <a:defRPr sz="5097" b="0" kern="1200">
                <a:solidFill>
                  <a:sysClr val="windowText" lastClr="000000"/>
                </a:solidFill>
                <a:latin typeface="+mn-lt"/>
                <a:ea typeface="+mn-ea"/>
                <a:cs typeface="+mn-cs"/>
              </a:defRPr>
            </a:lvl1pPr>
            <a:lvl2pPr marL="468553" indent="-468553" algn="l" rtl="0" eaLnBrk="0" fontAlgn="base" hangingPunct="0">
              <a:spcBef>
                <a:spcPct val="0"/>
              </a:spcBef>
              <a:spcAft>
                <a:spcPct val="0"/>
              </a:spcAft>
              <a:buFont typeface="Arial" pitchFamily="34" charset="0"/>
              <a:buChar char="–"/>
              <a:defRPr sz="3605" kern="1200">
                <a:solidFill>
                  <a:sysClr val="windowText" lastClr="000000"/>
                </a:solidFill>
                <a:latin typeface="+mn-lt"/>
                <a:ea typeface="+mn-ea"/>
                <a:cs typeface="+mn-cs"/>
              </a:defRPr>
            </a:lvl2pPr>
            <a:lvl3pPr marL="937107"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3pPr>
            <a:lvl4pPr marL="1405661"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4pPr>
            <a:lvl5pPr marL="1874215"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5pPr>
            <a:lvl6pPr marL="3460088"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6pPr>
            <a:lvl7pPr marL="4325110"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7pPr>
            <a:lvl8pPr marL="6866113"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8pPr>
            <a:lvl9pPr marL="7781595"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9pPr>
          </a:lstStyle>
          <a:p>
            <a:endParaRPr lang="en-US" sz="2726" b="1"/>
          </a:p>
          <a:p>
            <a:endParaRPr lang="en-US" sz="2726" b="1"/>
          </a:p>
        </p:txBody>
      </p:sp>
      <p:sp>
        <p:nvSpPr>
          <p:cNvPr id="4" name="TextBox 3">
            <a:extLst>
              <a:ext uri="{FF2B5EF4-FFF2-40B4-BE49-F238E27FC236}">
                <a16:creationId xmlns:a16="http://schemas.microsoft.com/office/drawing/2014/main" id="{1907B180-AF68-750A-0DE2-61637F578BAE}"/>
              </a:ext>
            </a:extLst>
          </p:cNvPr>
          <p:cNvSpPr txBox="1"/>
          <p:nvPr/>
        </p:nvSpPr>
        <p:spPr>
          <a:xfrm>
            <a:off x="302967" y="1356942"/>
            <a:ext cx="10982408" cy="1938992"/>
          </a:xfrm>
          <a:prstGeom prst="rect">
            <a:avLst/>
          </a:prstGeom>
          <a:noFill/>
        </p:spPr>
        <p:txBody>
          <a:bodyPr wrap="square" lIns="91440" tIns="45720" rIns="91440" bIns="45720" rtlCol="0" anchor="t">
            <a:spAutoFit/>
          </a:bodyPr>
          <a:lstStyle/>
          <a:p>
            <a:r>
              <a:rPr lang="en-US" sz="3000" b="1" i="1" dirty="0" err="1">
                <a:latin typeface="Arial"/>
                <a:cs typeface="Arial"/>
              </a:rPr>
              <a:t>HackMD</a:t>
            </a:r>
            <a:r>
              <a:rPr lang="en-US" sz="3000" b="1" i="1" dirty="0">
                <a:latin typeface="Arial"/>
                <a:cs typeface="Arial"/>
              </a:rPr>
              <a:t> demo</a:t>
            </a:r>
            <a:endParaRPr lang="en-US" dirty="0"/>
          </a:p>
          <a:p>
            <a:endParaRPr lang="en-US" sz="3000" dirty="0">
              <a:latin typeface="Arial"/>
              <a:cs typeface="Arial"/>
            </a:endParaRPr>
          </a:p>
          <a:p>
            <a:endParaRPr lang="en-US" sz="3000" dirty="0">
              <a:latin typeface="Arial"/>
              <a:cs typeface="Arial"/>
            </a:endParaRPr>
          </a:p>
          <a:p>
            <a:endParaRPr lang="en-US" sz="3000" dirty="0">
              <a:highlight>
                <a:srgbClr val="FFFF00"/>
              </a:highlight>
              <a:latin typeface="Arial"/>
              <a:cs typeface="Arial"/>
            </a:endParaRPr>
          </a:p>
        </p:txBody>
      </p:sp>
    </p:spTree>
    <p:extLst>
      <p:ext uri="{BB962C8B-B14F-4D97-AF65-F5344CB8AC3E}">
        <p14:creationId xmlns:p14="http://schemas.microsoft.com/office/powerpoint/2010/main" val="1202145168"/>
      </p:ext>
    </p:extLst>
  </p:cSld>
  <p:clrMapOvr>
    <a:masterClrMapping/>
  </p:clrMapOvr>
</p:sld>
</file>

<file path=ppt/theme/theme1.xml><?xml version="1.0" encoding="utf-8"?>
<a:theme xmlns:a="http://schemas.openxmlformats.org/drawingml/2006/main" name="2_Office Theme">
  <a:themeElements>
    <a:clrScheme name="Red&amp;White - Alan Turing">
      <a:dk1>
        <a:sysClr val="windowText" lastClr="000000"/>
      </a:dk1>
      <a:lt1>
        <a:sysClr val="window" lastClr="FFFFFF"/>
      </a:lt1>
      <a:dk2>
        <a:srgbClr val="00FF00"/>
      </a:dk2>
      <a:lt2>
        <a:srgbClr val="00FFFF"/>
      </a:lt2>
      <a:accent1>
        <a:srgbClr val="0000FF"/>
      </a:accent1>
      <a:accent2>
        <a:srgbClr val="7D00FF"/>
      </a:accent2>
      <a:accent3>
        <a:srgbClr val="FF00FF"/>
      </a:accent3>
      <a:accent4>
        <a:srgbClr val="FF0000"/>
      </a:accent4>
      <a:accent5>
        <a:srgbClr val="FF7D00"/>
      </a:accent5>
      <a:accent6>
        <a:srgbClr val="FFFF00"/>
      </a:accent6>
      <a:hlink>
        <a:srgbClr val="FF7D00"/>
      </a:hlink>
      <a:folHlink>
        <a:srgbClr val="0000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kumimoji="0"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extLst>
    <a:ext uri="{05A4C25C-085E-4340-85A3-A5531E510DB2}">
      <thm15:themeFamily xmlns:thm15="http://schemas.microsoft.com/office/thememl/2012/main" name="The Alan Turing Master PPT with intro slides_widescreen_v3" id="{5DFD5C9A-0A2C-4E03-B4D8-1CB4749D4479}" vid="{9C62355F-E4EE-46CD-BECD-0FFB3DDDDA0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60BDD0A6E4F845AFE60D05FC9F0F2F" ma:contentTypeVersion="16" ma:contentTypeDescription="Create a new document." ma:contentTypeScope="" ma:versionID="1cdb19b28901cad2499d628a243fefcf">
  <xsd:schema xmlns:xsd="http://www.w3.org/2001/XMLSchema" xmlns:xs="http://www.w3.org/2001/XMLSchema" xmlns:p="http://schemas.microsoft.com/office/2006/metadata/properties" xmlns:ns2="5f42af45-4e8d-4311-9b77-050dbe3ce368" xmlns:ns3="5e14e6bd-8772-4f74-b54c-7f08d6ca426b" targetNamespace="http://schemas.microsoft.com/office/2006/metadata/properties" ma:root="true" ma:fieldsID="3e6baa7f7f9e7a266f3a2c1cf50cfa35" ns2:_="" ns3:_="">
    <xsd:import namespace="5f42af45-4e8d-4311-9b77-050dbe3ce368"/>
    <xsd:import namespace="5e14e6bd-8772-4f74-b54c-7f08d6ca426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42af45-4e8d-4311-9b77-050dbe3ce3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db5eb1a5-37e6-488e-b8f0-ddc5ba46631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e14e6bd-8772-4f74-b54c-7f08d6ca426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c1bf1bcc-412d-41b3-8b58-9e53a7e7bd3e}" ma:internalName="TaxCatchAll" ma:showField="CatchAllData" ma:web="5e14e6bd-8772-4f74-b54c-7f08d6ca426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f42af45-4e8d-4311-9b77-050dbe3ce368">
      <Terms xmlns="http://schemas.microsoft.com/office/infopath/2007/PartnerControls"/>
    </lcf76f155ced4ddcb4097134ff3c332f>
    <TaxCatchAll xmlns="5e14e6bd-8772-4f74-b54c-7f08d6ca426b" xsi:nil="true"/>
  </documentManagement>
</p:properties>
</file>

<file path=customXml/itemProps1.xml><?xml version="1.0" encoding="utf-8"?>
<ds:datastoreItem xmlns:ds="http://schemas.openxmlformats.org/officeDocument/2006/customXml" ds:itemID="{5B792D66-6D00-4175-9E65-F1F2DEB2210F}">
  <ds:schemaRefs>
    <ds:schemaRef ds:uri="http://schemas.microsoft.com/sharepoint/v3/contenttype/forms"/>
  </ds:schemaRefs>
</ds:datastoreItem>
</file>

<file path=customXml/itemProps2.xml><?xml version="1.0" encoding="utf-8"?>
<ds:datastoreItem xmlns:ds="http://schemas.openxmlformats.org/officeDocument/2006/customXml" ds:itemID="{123DA8BF-953B-476D-B482-15A0AB28F3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42af45-4e8d-4311-9b77-050dbe3ce368"/>
    <ds:schemaRef ds:uri="5e14e6bd-8772-4f74-b54c-7f08d6ca42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6FAC72-BCB5-4D1D-8681-1FB56B0ED4D3}">
  <ds:schemaRefs>
    <ds:schemaRef ds:uri="http://purl.org/dc/elements/1.1/"/>
    <ds:schemaRef ds:uri="http://purl.org/dc/dcmitype/"/>
    <ds:schemaRef ds:uri="5f42af45-4e8d-4311-9b77-050dbe3ce368"/>
    <ds:schemaRef ds:uri="http://purl.org/dc/terms/"/>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5e14e6bd-8772-4f74-b54c-7f08d6ca426b"/>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838</Words>
  <Application>Microsoft Office PowerPoint</Application>
  <PresentationFormat>Widescreen</PresentationFormat>
  <Paragraphs>97</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-apple-system</vt:lpstr>
      <vt:lpstr>Arial</vt:lpstr>
      <vt:lpstr>Calibri</vt:lpstr>
      <vt:lpstr>Calibri Light</vt:lpstr>
      <vt:lpstr>2_Office Theme</vt:lpstr>
      <vt:lpstr>1_Office Theme</vt:lpstr>
      <vt:lpstr>PowerPoint Presentation</vt:lpstr>
      <vt:lpstr>The Data Science and AI Educators' Programme  CC2: Launching, hosting and maintaining your training project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Ayesha Dunk</cp:lastModifiedBy>
  <cp:revision>160</cp:revision>
  <cp:lastPrinted>2022-05-18T07:31:40Z</cp:lastPrinted>
  <dcterms:created xsi:type="dcterms:W3CDTF">2022-05-17T09:22:11Z</dcterms:created>
  <dcterms:modified xsi:type="dcterms:W3CDTF">2022-05-31T09:00:13Z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0x010100D260BDD0A6E4F845AFE60D05FC9F0F2F</vt:lpwstr>
  </property>
  <property fmtid="{D5CDD505-2E9C-101B-9397-08002B2CF9AE}" pid="3" name="MediaServiceImageTags">
    <vt:lpwstr/>
  </property>
</Properties>
</file>