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3"/>
  </p:notesMasterIdLst>
  <p:sldIdLst>
    <p:sldId id="834" r:id="rId5"/>
    <p:sldId id="833" r:id="rId6"/>
    <p:sldId id="1209" r:id="rId7"/>
    <p:sldId id="1198" r:id="rId8"/>
    <p:sldId id="1197" r:id="rId9"/>
    <p:sldId id="1176" r:id="rId10"/>
    <p:sldId id="1208" r:id="rId11"/>
    <p:sldId id="1207" r:id="rId12"/>
  </p:sldIdLst>
  <p:sldSz cx="9144000" cy="5143500" type="screen16x9"/>
  <p:notesSz cx="6805613" cy="99441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43B75A66-9E91-4DD9-B746-828A96ED2253}">
          <p14:sldIdLst>
            <p14:sldId id="834"/>
            <p14:sldId id="833"/>
            <p14:sldId id="1209"/>
            <p14:sldId id="1198"/>
            <p14:sldId id="1197"/>
            <p14:sldId id="1176"/>
            <p14:sldId id="1208"/>
            <p14:sldId id="120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da Mehonic" initials="AM" lastIdx="1" clrIdx="0">
    <p:extLst>
      <p:ext uri="{19B8F6BF-5375-455C-9EA6-DF929625EA0E}">
        <p15:presenceInfo xmlns:p15="http://schemas.microsoft.com/office/powerpoint/2012/main" userId="S::amehonic@turing.ac.uk::ba0ff922-9b99-429e-9869-9d9ce47832c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DFF"/>
    <a:srgbClr val="E0F272"/>
    <a:srgbClr val="00FFFF"/>
    <a:srgbClr val="404040"/>
    <a:srgbClr val="1C1C1C"/>
    <a:srgbClr val="DEDEDE"/>
    <a:srgbClr val="66FFCC"/>
    <a:srgbClr val="3DF5A2"/>
    <a:srgbClr val="00FF4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1"/>
    <p:restoredTop sz="69203"/>
  </p:normalViewPr>
  <p:slideViewPr>
    <p:cSldViewPr snapToGrid="0">
      <p:cViewPr varScale="1">
        <p:scale>
          <a:sx n="107" d="100"/>
          <a:sy n="107" d="100"/>
        </p:scale>
        <p:origin x="2104"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4235226-B145-4E10-983B-1CC3FFD77C77}"/>
              </a:ext>
            </a:extLst>
          </p:cNvPr>
          <p:cNvSpPr>
            <a:spLocks noGrp="1"/>
          </p:cNvSpPr>
          <p:nvPr>
            <p:ph type="hdr" sz="quarter"/>
          </p:nvPr>
        </p:nvSpPr>
        <p:spPr>
          <a:xfrm>
            <a:off x="0" y="0"/>
            <a:ext cx="2949575"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a:p>
        </p:txBody>
      </p:sp>
      <p:sp>
        <p:nvSpPr>
          <p:cNvPr id="3" name="Date Placeholder 2">
            <a:extLst>
              <a:ext uri="{FF2B5EF4-FFF2-40B4-BE49-F238E27FC236}">
                <a16:creationId xmlns:a16="http://schemas.microsoft.com/office/drawing/2014/main" id="{C4CFC5A7-8C8B-4687-B28B-5BF9AEB6A4DE}"/>
              </a:ext>
            </a:extLst>
          </p:cNvPr>
          <p:cNvSpPr>
            <a:spLocks noGrp="1"/>
          </p:cNvSpPr>
          <p:nvPr>
            <p:ph type="dt" idx="1"/>
          </p:nvPr>
        </p:nvSpPr>
        <p:spPr>
          <a:xfrm>
            <a:off x="3854450" y="0"/>
            <a:ext cx="2949575"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E418932-800F-49B7-9B85-80D8118CABFE}" type="datetimeFigureOut">
              <a:rPr lang="en-GB"/>
              <a:pPr>
                <a:defRPr/>
              </a:pPr>
              <a:t>27/07/2022</a:t>
            </a:fld>
            <a:endParaRPr lang="en-GB"/>
          </a:p>
        </p:txBody>
      </p:sp>
      <p:sp>
        <p:nvSpPr>
          <p:cNvPr id="4" name="Slide Image Placeholder 3">
            <a:extLst>
              <a:ext uri="{FF2B5EF4-FFF2-40B4-BE49-F238E27FC236}">
                <a16:creationId xmlns:a16="http://schemas.microsoft.com/office/drawing/2014/main" id="{46F1F158-007E-427F-8465-C2613159418F}"/>
              </a:ext>
            </a:extLst>
          </p:cNvPr>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44E36E06-D37F-4889-B95F-01BE44729479}"/>
              </a:ext>
            </a:extLst>
          </p:cNvPr>
          <p:cNvSpPr>
            <a:spLocks noGrp="1"/>
          </p:cNvSpPr>
          <p:nvPr>
            <p:ph type="body" sz="quarter" idx="3"/>
          </p:nvPr>
        </p:nvSpPr>
        <p:spPr>
          <a:xfrm>
            <a:off x="681038" y="4722813"/>
            <a:ext cx="5443537" cy="4475162"/>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7F15012-0BDA-4DFA-8088-A120A094BDD7}"/>
              </a:ext>
            </a:extLst>
          </p:cNvPr>
          <p:cNvSpPr>
            <a:spLocks noGrp="1"/>
          </p:cNvSpPr>
          <p:nvPr>
            <p:ph type="ftr" sz="quarter" idx="4"/>
          </p:nvPr>
        </p:nvSpPr>
        <p:spPr>
          <a:xfrm>
            <a:off x="0" y="9445625"/>
            <a:ext cx="2949575"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a:p>
        </p:txBody>
      </p:sp>
      <p:sp>
        <p:nvSpPr>
          <p:cNvPr id="7" name="Slide Number Placeholder 6">
            <a:extLst>
              <a:ext uri="{FF2B5EF4-FFF2-40B4-BE49-F238E27FC236}">
                <a16:creationId xmlns:a16="http://schemas.microsoft.com/office/drawing/2014/main" id="{39AE7443-C6D5-424B-AFA3-DE5D710955E3}"/>
              </a:ext>
            </a:extLst>
          </p:cNvPr>
          <p:cNvSpPr>
            <a:spLocks noGrp="1"/>
          </p:cNvSpPr>
          <p:nvPr>
            <p:ph type="sldNum" sz="quarter" idx="5"/>
          </p:nvPr>
        </p:nvSpPr>
        <p:spPr>
          <a:xfrm>
            <a:off x="3854450" y="9445625"/>
            <a:ext cx="2949575"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20FE0A2-34EE-413D-B87D-BE548BE2D9D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1</a:t>
            </a:fld>
            <a:endParaRPr lang="en-GB" altLang="en-US"/>
          </a:p>
        </p:txBody>
      </p:sp>
    </p:spTree>
    <p:extLst>
      <p:ext uri="{BB962C8B-B14F-4D97-AF65-F5344CB8AC3E}">
        <p14:creationId xmlns:p14="http://schemas.microsoft.com/office/powerpoint/2010/main" val="2557636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r>
              <a:rPr lang="en-GB" dirty="0"/>
              <a:t>act as a user advocate/user representative embedded within the research team</a:t>
            </a:r>
          </a:p>
          <a:p>
            <a:pPr marL="0" lvl="0" indent="0" algn="l" rtl="0">
              <a:lnSpc>
                <a:spcPct val="100000"/>
              </a:lnSpc>
              <a:spcBef>
                <a:spcPts val="0"/>
              </a:spcBef>
              <a:spcAft>
                <a:spcPts val="0"/>
              </a:spcAft>
              <a:buSzPts val="1400"/>
              <a:buNone/>
            </a:pPr>
            <a:endParaRPr lang="en-GB" dirty="0"/>
          </a:p>
          <a:p>
            <a:pPr marL="0" lvl="0" indent="0" algn="l" rtl="0">
              <a:lnSpc>
                <a:spcPct val="100000"/>
              </a:lnSpc>
              <a:spcBef>
                <a:spcPts val="0"/>
              </a:spcBef>
              <a:spcAft>
                <a:spcPts val="0"/>
              </a:spcAft>
              <a:buSzPts val="1400"/>
              <a:buNone/>
            </a:pPr>
            <a:r>
              <a:rPr lang="en-GB" dirty="0"/>
              <a:t>Identify users, scope project with timelines and deliverables (roadmap), prioritize features, manage documentation and training materials</a:t>
            </a:r>
          </a:p>
          <a:p>
            <a:pPr marL="0" lvl="0" indent="0" algn="l" rtl="0">
              <a:lnSpc>
                <a:spcPct val="100000"/>
              </a:lnSpc>
              <a:spcBef>
                <a:spcPts val="0"/>
              </a:spcBef>
              <a:spcAft>
                <a:spcPts val="0"/>
              </a:spcAft>
              <a:buSzPts val="1400"/>
              <a:buNone/>
            </a:pPr>
            <a:endParaRPr lang="en-GB" dirty="0"/>
          </a:p>
          <a:p>
            <a:r>
              <a:rPr lang="en-US" dirty="0"/>
              <a:t>Often times academic projects languish once the original researcher has moved on, we want to ensure longevity and sustainability</a:t>
            </a:r>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2</a:t>
            </a:fld>
            <a:endParaRPr lang="en-GB" altLang="en-US"/>
          </a:p>
        </p:txBody>
      </p:sp>
    </p:spTree>
    <p:extLst>
      <p:ext uri="{BB962C8B-B14F-4D97-AF65-F5344CB8AC3E}">
        <p14:creationId xmlns:p14="http://schemas.microsoft.com/office/powerpoint/2010/main" val="2499443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does a product manager do?</a:t>
            </a:r>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3</a:t>
            </a:fld>
            <a:endParaRPr lang="en-GB" altLang="en-US"/>
          </a:p>
        </p:txBody>
      </p:sp>
    </p:spTree>
    <p:extLst>
      <p:ext uri="{BB962C8B-B14F-4D97-AF65-F5344CB8AC3E}">
        <p14:creationId xmlns:p14="http://schemas.microsoft.com/office/powerpoint/2010/main" val="3515081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GB" dirty="0"/>
              <a:t>Why do we need a product manager in academia and where do they fit in?</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How we structure our work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Research Software engineers can bridge data, software and domain expertise.</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Data stewards can communicate data management practices with domain experts and members of the public.</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Community managers can support the training and upskilling of all members of the collaboration, to make sure that everyone can participate in the conversation and can be part of an inclusive co-creation process.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RAMs bring in the users - the people (beyond just the members of the public) who will benefit from this work. They can make sure that our research projects move from being open and technically usable to actually used in the real world.</a:t>
            </a:r>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4</a:t>
            </a:fld>
            <a:endParaRPr lang="en-GB" altLang="en-US"/>
          </a:p>
        </p:txBody>
      </p:sp>
    </p:spTree>
    <p:extLst>
      <p:ext uri="{BB962C8B-B14F-4D97-AF65-F5344CB8AC3E}">
        <p14:creationId xmlns:p14="http://schemas.microsoft.com/office/powerpoint/2010/main" val="1037805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GB" dirty="0">
                <a:solidFill>
                  <a:schemeClr val="dk1"/>
                </a:solidFill>
              </a:rPr>
              <a:t>How does a team science mentality contribute to better collaboration?</a:t>
            </a:r>
          </a:p>
          <a:p>
            <a:pPr marL="0" lvl="0" indent="0" algn="l" rtl="0">
              <a:spcBef>
                <a:spcPts val="0"/>
              </a:spcBef>
              <a:spcAft>
                <a:spcPts val="0"/>
              </a:spcAft>
              <a:buClr>
                <a:schemeClr val="dk1"/>
              </a:buClr>
              <a:buSzPts val="1100"/>
              <a:buFont typeface="Arial"/>
              <a:buNone/>
            </a:pPr>
            <a:endParaRPr lang="en-GB"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Identify the right questions – bring different experts and public input</a:t>
            </a:r>
          </a:p>
          <a:p>
            <a:pPr marL="0" lvl="0" indent="0" algn="l" rtl="0">
              <a:spcBef>
                <a:spcPts val="0"/>
              </a:spcBef>
              <a:spcAft>
                <a:spcPts val="0"/>
              </a:spcAft>
              <a:buClr>
                <a:schemeClr val="dk1"/>
              </a:buClr>
              <a:buSzPts val="1100"/>
              <a:buFont typeface="Arial"/>
              <a:buNone/>
            </a:pPr>
            <a:endParaRPr lang="en-GB" dirty="0">
              <a:solidFill>
                <a:schemeClr val="dk1"/>
              </a:solidFill>
            </a:endParaRPr>
          </a:p>
          <a:p>
            <a:pPr marL="0" lvl="0" indent="0" algn="l" rtl="0">
              <a:spcBef>
                <a:spcPts val="0"/>
              </a:spcBef>
              <a:spcAft>
                <a:spcPts val="0"/>
              </a:spcAft>
              <a:buNone/>
            </a:pPr>
            <a:r>
              <a:rPr lang="en-GB" dirty="0">
                <a:solidFill>
                  <a:schemeClr val="dk1"/>
                </a:solidFill>
              </a:rPr>
              <a:t>Engineers, statisticians, science communications, data scientists</a:t>
            </a:r>
          </a:p>
          <a:p>
            <a:pPr marL="0" lvl="0" indent="0" algn="l" rtl="0">
              <a:spcBef>
                <a:spcPts val="0"/>
              </a:spcBef>
              <a:spcAft>
                <a:spcPts val="0"/>
              </a:spcAft>
              <a:buNone/>
            </a:pPr>
            <a:endParaRPr lang="en-GB" dirty="0">
              <a:solidFill>
                <a:schemeClr val="dk1"/>
              </a:solidFill>
            </a:endParaRPr>
          </a:p>
          <a:p>
            <a:pPr marL="0" lvl="0" indent="0" algn="l" rtl="0">
              <a:spcBef>
                <a:spcPts val="0"/>
              </a:spcBef>
              <a:spcAft>
                <a:spcPts val="0"/>
              </a:spcAft>
              <a:buNone/>
            </a:pPr>
            <a:r>
              <a:rPr lang="en-GB" dirty="0">
                <a:solidFill>
                  <a:schemeClr val="dk1"/>
                </a:solidFill>
              </a:rPr>
              <a:t>Cycle will repeat</a:t>
            </a:r>
          </a:p>
          <a:p>
            <a:pPr marL="0" lvl="0" indent="0" algn="l" rtl="0">
              <a:spcBef>
                <a:spcPts val="0"/>
              </a:spcBef>
              <a:spcAft>
                <a:spcPts val="0"/>
              </a:spcAft>
              <a:buNone/>
            </a:pPr>
            <a:r>
              <a:rPr lang="en-GB" dirty="0">
                <a:solidFill>
                  <a:schemeClr val="dk1"/>
                </a:solidFill>
              </a:rPr>
              <a:t> </a:t>
            </a:r>
          </a:p>
          <a:p>
            <a:pPr marL="0" lvl="0" indent="0" algn="l" rtl="0">
              <a:spcBef>
                <a:spcPts val="0"/>
              </a:spcBef>
              <a:spcAft>
                <a:spcPts val="0"/>
              </a:spcAft>
              <a:buNone/>
            </a:pPr>
            <a:r>
              <a:rPr lang="en-GB" dirty="0">
                <a:solidFill>
                  <a:schemeClr val="dk1"/>
                </a:solidFill>
              </a:rPr>
              <a:t>want to enable the process to run smoothly and upskill participants to make sure they can contribute in a meaningful way</a:t>
            </a:r>
          </a:p>
          <a:p>
            <a:endParaRPr lang="en-US" dirty="0"/>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5</a:t>
            </a:fld>
            <a:endParaRPr lang="en-GB" altLang="en-US"/>
          </a:p>
        </p:txBody>
      </p:sp>
    </p:spTree>
    <p:extLst>
      <p:ext uri="{BB962C8B-B14F-4D97-AF65-F5344CB8AC3E}">
        <p14:creationId xmlns:p14="http://schemas.microsoft.com/office/powerpoint/2010/main" val="1948549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IceNet</a:t>
            </a:r>
            <a:r>
              <a:rPr lang="en-US" dirty="0"/>
              <a:t> as a case study</a:t>
            </a:r>
          </a:p>
          <a:p>
            <a:endParaRPr lang="en-US" dirty="0"/>
          </a:p>
          <a:p>
            <a:r>
              <a:rPr lang="en-US" dirty="0"/>
              <a:t>Need external engagement to drive features for different uses – both on the research side (what outputs will the forecast provide) and the development side (how will be deliver the forecast)</a:t>
            </a:r>
          </a:p>
          <a:p>
            <a:endParaRPr lang="en-US" dirty="0"/>
          </a:p>
          <a:p>
            <a:r>
              <a:rPr lang="en-US" dirty="0"/>
              <a:t>Breakout to discuss how you would train these different user groups and get feedback from them that would help us improve the technology?</a:t>
            </a:r>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6</a:t>
            </a:fld>
            <a:endParaRPr lang="en-GB" altLang="en-US"/>
          </a:p>
        </p:txBody>
      </p:sp>
    </p:spTree>
    <p:extLst>
      <p:ext uri="{BB962C8B-B14F-4D97-AF65-F5344CB8AC3E}">
        <p14:creationId xmlns:p14="http://schemas.microsoft.com/office/powerpoint/2010/main" val="332696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7</a:t>
            </a:fld>
            <a:endParaRPr lang="en-GB" altLang="en-US"/>
          </a:p>
        </p:txBody>
      </p:sp>
    </p:spTree>
    <p:extLst>
      <p:ext uri="{BB962C8B-B14F-4D97-AF65-F5344CB8AC3E}">
        <p14:creationId xmlns:p14="http://schemas.microsoft.com/office/powerpoint/2010/main" val="4017089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800"/>
              </a:spcBef>
              <a:spcAft>
                <a:spcPts val="0"/>
              </a:spcAft>
              <a:buNone/>
            </a:pPr>
            <a:endParaRPr lang="en-GB" sz="1200" u="sng" dirty="0">
              <a:solidFill>
                <a:srgbClr val="000000"/>
              </a:solidFill>
            </a:endParaRPr>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8</a:t>
            </a:fld>
            <a:endParaRPr lang="en-GB" altLang="en-US"/>
          </a:p>
        </p:txBody>
      </p:sp>
    </p:spTree>
    <p:extLst>
      <p:ext uri="{BB962C8B-B14F-4D97-AF65-F5344CB8AC3E}">
        <p14:creationId xmlns:p14="http://schemas.microsoft.com/office/powerpoint/2010/main" val="1100630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op slide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4353560" cy="571512"/>
          </a:xfrm>
        </p:spPr>
        <p:txBody>
          <a:bodyPr/>
          <a:lstStyle>
            <a:lvl1pPr marL="0" indent="0">
              <a:lnSpc>
                <a:spcPct val="100000"/>
              </a:lnSpc>
              <a:buNone/>
              <a:defRPr sz="3400" b="1">
                <a:solidFill>
                  <a:schemeClr val="bg1"/>
                </a:solidFill>
              </a:defRPr>
            </a:lvl1pPr>
          </a:lstStyle>
          <a:p>
            <a:r>
              <a:rPr lang="en-US" err="1"/>
              <a:t>Slidedeck</a:t>
            </a:r>
            <a:r>
              <a:rPr lang="en-US"/>
              <a:t>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435356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C3458B68-B602-4B1E-8CDB-6CDDA65301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800" y="416704"/>
            <a:ext cx="2174239" cy="953238"/>
          </a:xfrm>
          <a:prstGeom prst="rect">
            <a:avLst/>
          </a:prstGeom>
        </p:spPr>
      </p:pic>
      <p:sp>
        <p:nvSpPr>
          <p:cNvPr id="27" name="Text Placeholder 25">
            <a:extLst>
              <a:ext uri="{FF2B5EF4-FFF2-40B4-BE49-F238E27FC236}">
                <a16:creationId xmlns:a16="http://schemas.microsoft.com/office/drawing/2014/main" id="{E7E58FB9-FEF2-4FAA-AB76-18AB01605D1B}"/>
              </a:ext>
            </a:extLst>
          </p:cNvPr>
          <p:cNvSpPr>
            <a:spLocks noGrp="1"/>
          </p:cNvSpPr>
          <p:nvPr>
            <p:ph type="body" sz="quarter" idx="12" hasCustomPrompt="1"/>
          </p:nvPr>
        </p:nvSpPr>
        <p:spPr>
          <a:xfrm>
            <a:off x="431800" y="3720363"/>
            <a:ext cx="4353560" cy="454025"/>
          </a:xfrm>
        </p:spPr>
        <p:txBody>
          <a:bodyPr/>
          <a:lstStyle>
            <a:lvl1pPr marL="0" indent="0">
              <a:buNone/>
              <a:defRPr sz="2800" b="0">
                <a:solidFill>
                  <a:schemeClr val="bg1"/>
                </a:solidFill>
              </a:defRPr>
            </a:lvl1pPr>
          </a:lstStyle>
          <a:p>
            <a:pPr lvl="0"/>
            <a:r>
              <a:rPr lang="en-US"/>
              <a:t>Presenter name</a:t>
            </a:r>
            <a:endParaRPr lang="en-GB"/>
          </a:p>
        </p:txBody>
      </p:sp>
      <p:sp>
        <p:nvSpPr>
          <p:cNvPr id="7" name="Picture Placeholder 10">
            <a:extLst>
              <a:ext uri="{FF2B5EF4-FFF2-40B4-BE49-F238E27FC236}">
                <a16:creationId xmlns:a16="http://schemas.microsoft.com/office/drawing/2014/main" id="{880E1784-6502-40DF-8151-F6A3B84DF5AA}"/>
              </a:ext>
            </a:extLst>
          </p:cNvPr>
          <p:cNvSpPr>
            <a:spLocks noGrp="1"/>
          </p:cNvSpPr>
          <p:nvPr>
            <p:ph type="pic" sz="quarter" idx="10" hasCustomPrompt="1"/>
          </p:nvPr>
        </p:nvSpPr>
        <p:spPr>
          <a:xfrm>
            <a:off x="5651872" y="0"/>
            <a:ext cx="3493714" cy="4573587"/>
          </a:xfrm>
          <a:custGeom>
            <a:avLst/>
            <a:gdLst>
              <a:gd name="connsiteX0" fmla="*/ 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0 w 3816350"/>
              <a:gd name="connsiteY4" fmla="*/ 0 h 3240087"/>
              <a:gd name="connsiteX0" fmla="*/ 6858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685800 w 3816350"/>
              <a:gd name="connsiteY4" fmla="*/ 0 h 3240087"/>
              <a:gd name="connsiteX0" fmla="*/ 18923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1892300 w 3816350"/>
              <a:gd name="connsiteY4" fmla="*/ 0 h 3240087"/>
              <a:gd name="connsiteX0" fmla="*/ 1206500 w 3130550"/>
              <a:gd name="connsiteY0" fmla="*/ 0 h 3240087"/>
              <a:gd name="connsiteX1" fmla="*/ 3130550 w 3130550"/>
              <a:gd name="connsiteY1" fmla="*/ 0 h 3240087"/>
              <a:gd name="connsiteX2" fmla="*/ 3130550 w 3130550"/>
              <a:gd name="connsiteY2" fmla="*/ 3240087 h 3240087"/>
              <a:gd name="connsiteX3" fmla="*/ 0 w 3130550"/>
              <a:gd name="connsiteY3" fmla="*/ 1754187 h 3240087"/>
              <a:gd name="connsiteX4" fmla="*/ 1206500 w 3130550"/>
              <a:gd name="connsiteY4" fmla="*/ 0 h 3240087"/>
              <a:gd name="connsiteX0" fmla="*/ 1822450 w 3746500"/>
              <a:gd name="connsiteY0" fmla="*/ 0 h 3240087"/>
              <a:gd name="connsiteX1" fmla="*/ 3746500 w 3746500"/>
              <a:gd name="connsiteY1" fmla="*/ 0 h 3240087"/>
              <a:gd name="connsiteX2" fmla="*/ 3746500 w 3746500"/>
              <a:gd name="connsiteY2" fmla="*/ 3240087 h 3240087"/>
              <a:gd name="connsiteX3" fmla="*/ 0 w 3746500"/>
              <a:gd name="connsiteY3" fmla="*/ 2154237 h 3240087"/>
              <a:gd name="connsiteX4" fmla="*/ 1822450 w 3746500"/>
              <a:gd name="connsiteY4" fmla="*/ 0 h 3240087"/>
              <a:gd name="connsiteX0" fmla="*/ 1822450 w 3752850"/>
              <a:gd name="connsiteY0" fmla="*/ 0 h 4097337"/>
              <a:gd name="connsiteX1" fmla="*/ 3746500 w 3752850"/>
              <a:gd name="connsiteY1" fmla="*/ 0 h 4097337"/>
              <a:gd name="connsiteX2" fmla="*/ 3752850 w 3752850"/>
              <a:gd name="connsiteY2" fmla="*/ 4097337 h 4097337"/>
              <a:gd name="connsiteX3" fmla="*/ 0 w 3752850"/>
              <a:gd name="connsiteY3" fmla="*/ 2154237 h 4097337"/>
              <a:gd name="connsiteX4" fmla="*/ 1822450 w 3752850"/>
              <a:gd name="connsiteY4" fmla="*/ 0 h 4097337"/>
              <a:gd name="connsiteX0" fmla="*/ 1682750 w 3613150"/>
              <a:gd name="connsiteY0" fmla="*/ 0 h 4097337"/>
              <a:gd name="connsiteX1" fmla="*/ 3606800 w 3613150"/>
              <a:gd name="connsiteY1" fmla="*/ 0 h 4097337"/>
              <a:gd name="connsiteX2" fmla="*/ 3613150 w 3613150"/>
              <a:gd name="connsiteY2" fmla="*/ 4097337 h 4097337"/>
              <a:gd name="connsiteX3" fmla="*/ 0 w 3613150"/>
              <a:gd name="connsiteY3" fmla="*/ 2014537 h 4097337"/>
              <a:gd name="connsiteX4" fmla="*/ 1682750 w 3613150"/>
              <a:gd name="connsiteY4" fmla="*/ 0 h 4097337"/>
              <a:gd name="connsiteX0" fmla="*/ 1682750 w 3613150"/>
              <a:gd name="connsiteY0" fmla="*/ 0 h 4573587"/>
              <a:gd name="connsiteX1" fmla="*/ 3606800 w 3613150"/>
              <a:gd name="connsiteY1" fmla="*/ 0 h 4573587"/>
              <a:gd name="connsiteX2" fmla="*/ 3613150 w 3613150"/>
              <a:gd name="connsiteY2" fmla="*/ 4573587 h 4573587"/>
              <a:gd name="connsiteX3" fmla="*/ 0 w 3613150"/>
              <a:gd name="connsiteY3" fmla="*/ 2014537 h 4573587"/>
              <a:gd name="connsiteX4" fmla="*/ 1682750 w 3613150"/>
              <a:gd name="connsiteY4" fmla="*/ 0 h 4573587"/>
              <a:gd name="connsiteX0" fmla="*/ 1682750 w 3610769"/>
              <a:gd name="connsiteY0" fmla="*/ 0 h 4573587"/>
              <a:gd name="connsiteX1" fmla="*/ 3606800 w 3610769"/>
              <a:gd name="connsiteY1" fmla="*/ 0 h 4573587"/>
              <a:gd name="connsiteX2" fmla="*/ 3610769 w 3610769"/>
              <a:gd name="connsiteY2" fmla="*/ 4573587 h 4573587"/>
              <a:gd name="connsiteX3" fmla="*/ 0 w 3610769"/>
              <a:gd name="connsiteY3" fmla="*/ 2014537 h 4573587"/>
              <a:gd name="connsiteX4" fmla="*/ 1682750 w 3610769"/>
              <a:gd name="connsiteY4" fmla="*/ 0 h 4573587"/>
              <a:gd name="connsiteX0" fmla="*/ 1682750 w 3607332"/>
              <a:gd name="connsiteY0" fmla="*/ 0 h 4573587"/>
              <a:gd name="connsiteX1" fmla="*/ 3606800 w 3607332"/>
              <a:gd name="connsiteY1" fmla="*/ 0 h 4573587"/>
              <a:gd name="connsiteX2" fmla="*/ 3606007 w 3607332"/>
              <a:gd name="connsiteY2" fmla="*/ 4573587 h 4573587"/>
              <a:gd name="connsiteX3" fmla="*/ 0 w 3607332"/>
              <a:gd name="connsiteY3" fmla="*/ 2014537 h 4573587"/>
              <a:gd name="connsiteX4" fmla="*/ 1682750 w 3607332"/>
              <a:gd name="connsiteY4" fmla="*/ 0 h 4573587"/>
              <a:gd name="connsiteX0" fmla="*/ 1682750 w 3608388"/>
              <a:gd name="connsiteY0" fmla="*/ 0 h 4573587"/>
              <a:gd name="connsiteX1" fmla="*/ 3606800 w 3608388"/>
              <a:gd name="connsiteY1" fmla="*/ 0 h 4573587"/>
              <a:gd name="connsiteX2" fmla="*/ 3608388 w 3608388"/>
              <a:gd name="connsiteY2" fmla="*/ 4573587 h 4573587"/>
              <a:gd name="connsiteX3" fmla="*/ 0 w 3608388"/>
              <a:gd name="connsiteY3" fmla="*/ 2014537 h 4573587"/>
              <a:gd name="connsiteX4" fmla="*/ 1682750 w 3608388"/>
              <a:gd name="connsiteY4" fmla="*/ 0 h 4573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8388" h="4573587">
                <a:moveTo>
                  <a:pt x="1682750" y="0"/>
                </a:moveTo>
                <a:lnTo>
                  <a:pt x="3606800" y="0"/>
                </a:lnTo>
                <a:cubicBezTo>
                  <a:pt x="3608917" y="1365779"/>
                  <a:pt x="3606271" y="3207808"/>
                  <a:pt x="3608388" y="4573587"/>
                </a:cubicBezTo>
                <a:lnTo>
                  <a:pt x="0" y="2014537"/>
                </a:lnTo>
                <a:lnTo>
                  <a:pt x="1682750" y="0"/>
                </a:lnTo>
                <a:close/>
              </a:path>
            </a:pathLst>
          </a:custGeom>
        </p:spPr>
        <p:txBody>
          <a:bodyPr/>
          <a:lstStyle>
            <a:lvl1pPr marL="0" marR="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solidFill>
                  <a:schemeClr val="bg1"/>
                </a:solidFill>
              </a:defRPr>
            </a:lvl1pPr>
            <a:lvl3pPr marL="180975" indent="0">
              <a:buNone/>
              <a:defRPr/>
            </a:lvl3pPr>
            <a:lvl4pPr marL="612775" indent="0">
              <a:buNone/>
              <a:defRPr/>
            </a:lvl4pPr>
          </a:lstStyle>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pPr>
            <a:r>
              <a:rPr lang="en-GB"/>
              <a:t>Click icon to insert picture. Don’t change slide background colour on this layout</a:t>
            </a:r>
          </a:p>
        </p:txBody>
      </p:sp>
    </p:spTree>
    <p:extLst>
      <p:ext uri="{BB962C8B-B14F-4D97-AF65-F5344CB8AC3E}">
        <p14:creationId xmlns:p14="http://schemas.microsoft.com/office/powerpoint/2010/main" val="756482105"/>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ullets, image (Light)">
    <p:bg>
      <p:bgPr>
        <a:solidFill>
          <a:schemeClr val="bg2"/>
        </a:solidFill>
        <a:effectLst/>
      </p:bgPr>
    </p:bg>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53F70B52-F7B4-4FC4-9472-3F73A12A493D}"/>
              </a:ext>
            </a:extLst>
          </p:cNvPr>
          <p:cNvSpPr>
            <a:spLocks noGrp="1"/>
          </p:cNvSpPr>
          <p:nvPr>
            <p:ph type="body" sz="quarter" idx="11" hasCustomPrompt="1"/>
          </p:nvPr>
        </p:nvSpPr>
        <p:spPr>
          <a:xfrm>
            <a:off x="431800" y="682940"/>
            <a:ext cx="3920400" cy="3660460"/>
          </a:xfrm>
        </p:spPr>
        <p:txBody>
          <a:bodyPr/>
          <a:lstStyle>
            <a:lvl2pPr marL="288000" indent="-288000">
              <a:buFont typeface="Arial" panose="020B0604020202020204" pitchFamily="34" charset="0"/>
              <a:buChar char="–"/>
              <a:defRPr sz="2800">
                <a:solidFill>
                  <a:schemeClr val="tx1"/>
                </a:solidFill>
              </a:defRPr>
            </a:lvl2pPr>
            <a:lvl3pPr marL="180975" indent="0">
              <a:buNone/>
              <a:defRPr sz="2800">
                <a:solidFill>
                  <a:schemeClr val="tx1"/>
                </a:solidFill>
              </a:defRPr>
            </a:lvl3pPr>
          </a:lstStyle>
          <a:p>
            <a:pPr lvl="1"/>
            <a:r>
              <a:rPr lang="en-US"/>
              <a:t>4 to 6 bullet points</a:t>
            </a:r>
          </a:p>
        </p:txBody>
      </p:sp>
      <p:sp>
        <p:nvSpPr>
          <p:cNvPr id="7" name="Picture Placeholder 2">
            <a:extLst>
              <a:ext uri="{FF2B5EF4-FFF2-40B4-BE49-F238E27FC236}">
                <a16:creationId xmlns:a16="http://schemas.microsoft.com/office/drawing/2014/main" id="{1EFE4AFE-B570-485B-8926-6A4990AFE3DE}"/>
              </a:ext>
            </a:extLst>
          </p:cNvPr>
          <p:cNvSpPr>
            <a:spLocks noGrp="1"/>
          </p:cNvSpPr>
          <p:nvPr>
            <p:ph type="pic" sz="quarter" idx="10"/>
          </p:nvPr>
        </p:nvSpPr>
        <p:spPr>
          <a:xfrm>
            <a:off x="5251450" y="702659"/>
            <a:ext cx="3892550" cy="3640740"/>
          </a:xfrm>
        </p:spPr>
        <p:txBody>
          <a:bodyPr/>
          <a:lstStyle>
            <a:lvl1pPr marL="0" indent="0">
              <a:buNone/>
              <a:defRPr b="0">
                <a:solidFill>
                  <a:schemeClr val="tx1"/>
                </a:solidFill>
              </a:defRPr>
            </a:lvl1pPr>
          </a:lstStyle>
          <a:p>
            <a:r>
              <a:rPr lang="en-GB"/>
              <a:t>Click icon to add picture</a:t>
            </a:r>
          </a:p>
        </p:txBody>
      </p:sp>
    </p:spTree>
    <p:extLst>
      <p:ext uri="{BB962C8B-B14F-4D97-AF65-F5344CB8AC3E}">
        <p14:creationId xmlns:p14="http://schemas.microsoft.com/office/powerpoint/2010/main" val="1213745528"/>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2744" userDrawn="1">
          <p15:clr>
            <a:srgbClr val="FBAE40"/>
          </p15:clr>
        </p15:guide>
        <p15:guide id="6" pos="548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Heading, bullets, image (Dark) (Alt)">
    <p:bg>
      <p:bgPr>
        <a:solidFill>
          <a:schemeClr val="tx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4791076" y="683054"/>
            <a:ext cx="39211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28CE3D8B-96CC-4FD0-93BD-223110855409}"/>
              </a:ext>
            </a:extLst>
          </p:cNvPr>
          <p:cNvSpPr>
            <a:spLocks noGrp="1"/>
          </p:cNvSpPr>
          <p:nvPr>
            <p:ph type="body" sz="quarter" idx="13" hasCustomPrompt="1"/>
          </p:nvPr>
        </p:nvSpPr>
        <p:spPr>
          <a:xfrm>
            <a:off x="4791075" y="682940"/>
            <a:ext cx="3921125" cy="545115"/>
          </a:xfrm>
        </p:spPr>
        <p:txBody>
          <a:bodyPr/>
          <a:lstStyle>
            <a:lvl1pPr marL="0" indent="0">
              <a:buNone/>
              <a:defRPr sz="2800">
                <a:solidFill>
                  <a:schemeClr val="bg1"/>
                </a:solidFill>
              </a:defRPr>
            </a:lvl1pPr>
            <a:lvl2pPr>
              <a:defRPr sz="1800"/>
            </a:lvl2pPr>
            <a:lvl3pPr>
              <a:defRPr sz="1800"/>
            </a:lvl3pPr>
            <a:lvl4pPr>
              <a:defRPr sz="1800"/>
            </a:lvl4pPr>
            <a:lvl5pPr>
              <a:defRPr sz="1800"/>
            </a:lvl5pPr>
          </a:lstStyle>
          <a:p>
            <a:pPr lvl="0"/>
            <a:r>
              <a:rPr lang="en-GB"/>
              <a:t>Summary heading</a:t>
            </a:r>
          </a:p>
        </p:txBody>
      </p:sp>
      <p:sp>
        <p:nvSpPr>
          <p:cNvPr id="6" name="Picture Placeholder 2">
            <a:extLst>
              <a:ext uri="{FF2B5EF4-FFF2-40B4-BE49-F238E27FC236}">
                <a16:creationId xmlns:a16="http://schemas.microsoft.com/office/drawing/2014/main" id="{657E95CB-6286-4E8D-8ABC-6A9BD85351FD}"/>
              </a:ext>
            </a:extLst>
          </p:cNvPr>
          <p:cNvSpPr>
            <a:spLocks noGrp="1"/>
          </p:cNvSpPr>
          <p:nvPr>
            <p:ph type="pic" sz="quarter" idx="10"/>
          </p:nvPr>
        </p:nvSpPr>
        <p:spPr>
          <a:xfrm>
            <a:off x="0" y="702659"/>
            <a:ext cx="3892550" cy="3640740"/>
          </a:xfrm>
        </p:spPr>
        <p:txBody>
          <a:bodyPr/>
          <a:lstStyle>
            <a:lvl1pPr marL="0" indent="0">
              <a:buNone/>
              <a:defRPr b="0">
                <a:solidFill>
                  <a:schemeClr val="bg1"/>
                </a:solidFill>
              </a:defRPr>
            </a:lvl1pPr>
          </a:lstStyle>
          <a:p>
            <a:r>
              <a:rPr lang="en-GB"/>
              <a:t>Click icon to add picture</a:t>
            </a:r>
          </a:p>
        </p:txBody>
      </p:sp>
      <p:sp>
        <p:nvSpPr>
          <p:cNvPr id="9" name="Text Placeholder 25">
            <a:extLst>
              <a:ext uri="{FF2B5EF4-FFF2-40B4-BE49-F238E27FC236}">
                <a16:creationId xmlns:a16="http://schemas.microsoft.com/office/drawing/2014/main" id="{FA79611A-8145-4287-999D-C17E624B80A5}"/>
              </a:ext>
            </a:extLst>
          </p:cNvPr>
          <p:cNvSpPr>
            <a:spLocks noGrp="1"/>
          </p:cNvSpPr>
          <p:nvPr>
            <p:ph type="body" sz="quarter" idx="12" hasCustomPrompt="1"/>
          </p:nvPr>
        </p:nvSpPr>
        <p:spPr>
          <a:xfrm>
            <a:off x="4791075" y="1294731"/>
            <a:ext cx="3921125" cy="3048668"/>
          </a:xfrm>
        </p:spPr>
        <p:txBody>
          <a:bodyPr/>
          <a:lstStyle>
            <a:lvl1pPr marL="288000" indent="-288000">
              <a:buFont typeface="Arial" panose="020B0604020202020204" pitchFamily="34" charset="0"/>
              <a:buChar char="–"/>
              <a:defRPr sz="2800" b="0">
                <a:solidFill>
                  <a:schemeClr val="bg1"/>
                </a:solidFill>
              </a:defRPr>
            </a:lvl1pPr>
          </a:lstStyle>
          <a:p>
            <a:pPr lvl="0"/>
            <a:r>
              <a:rPr lang="en-US"/>
              <a:t>4 to 6 bullet points</a:t>
            </a:r>
            <a:endParaRPr lang="en-GB"/>
          </a:p>
        </p:txBody>
      </p:sp>
    </p:spTree>
    <p:extLst>
      <p:ext uri="{BB962C8B-B14F-4D97-AF65-F5344CB8AC3E}">
        <p14:creationId xmlns:p14="http://schemas.microsoft.com/office/powerpoint/2010/main" val="558609366"/>
      </p:ext>
    </p:extLst>
  </p:cSld>
  <p:clrMapOvr>
    <a:masterClrMapping/>
  </p:clrMapOvr>
  <p:extLst>
    <p:ext uri="{DCECCB84-F9BA-43D5-87BE-67443E8EF086}">
      <p15:sldGuideLst xmlns:p15="http://schemas.microsoft.com/office/powerpoint/2012/main">
        <p15:guide id="3" orient="horz" pos="2981">
          <p15:clr>
            <a:srgbClr val="FBAE40"/>
          </p15:clr>
        </p15:guide>
        <p15:guide id="4" orient="horz" pos="259">
          <p15:clr>
            <a:srgbClr val="FBAE40"/>
          </p15:clr>
        </p15:guide>
        <p15:guide id="5" pos="5488">
          <p15:clr>
            <a:srgbClr val="FBAE40"/>
          </p15:clr>
        </p15:guide>
        <p15:guide id="6" pos="3016">
          <p15:clr>
            <a:srgbClr val="FBAE40"/>
          </p15:clr>
        </p15:guide>
        <p15:guide id="7" pos="27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eading, bullets, image (Light) (Alt)">
    <p:bg>
      <p:bgPr>
        <a:solidFill>
          <a:schemeClr val="bg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4791076" y="683054"/>
            <a:ext cx="39211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28CE3D8B-96CC-4FD0-93BD-223110855409}"/>
              </a:ext>
            </a:extLst>
          </p:cNvPr>
          <p:cNvSpPr>
            <a:spLocks noGrp="1"/>
          </p:cNvSpPr>
          <p:nvPr>
            <p:ph type="body" sz="quarter" idx="13" hasCustomPrompt="1"/>
          </p:nvPr>
        </p:nvSpPr>
        <p:spPr>
          <a:xfrm>
            <a:off x="4791075" y="682940"/>
            <a:ext cx="3921125" cy="545115"/>
          </a:xfrm>
        </p:spPr>
        <p:txBody>
          <a:bodyPr/>
          <a:lstStyle>
            <a:lvl1pPr marL="0" indent="0">
              <a:buNone/>
              <a:defRPr sz="2800"/>
            </a:lvl1pPr>
            <a:lvl2pPr>
              <a:defRPr sz="1800"/>
            </a:lvl2pPr>
            <a:lvl3pPr>
              <a:defRPr sz="1800"/>
            </a:lvl3pPr>
            <a:lvl4pPr>
              <a:defRPr sz="1800"/>
            </a:lvl4pPr>
            <a:lvl5pPr>
              <a:defRPr sz="1800"/>
            </a:lvl5pPr>
          </a:lstStyle>
          <a:p>
            <a:pPr lvl="0"/>
            <a:r>
              <a:rPr lang="en-GB"/>
              <a:t>Summary heading</a:t>
            </a:r>
          </a:p>
        </p:txBody>
      </p:sp>
      <p:sp>
        <p:nvSpPr>
          <p:cNvPr id="7" name="Text Placeholder 5">
            <a:extLst>
              <a:ext uri="{FF2B5EF4-FFF2-40B4-BE49-F238E27FC236}">
                <a16:creationId xmlns:a16="http://schemas.microsoft.com/office/drawing/2014/main" id="{88E39823-F30B-468B-8008-58BE47430174}"/>
              </a:ext>
            </a:extLst>
          </p:cNvPr>
          <p:cNvSpPr>
            <a:spLocks noGrp="1"/>
          </p:cNvSpPr>
          <p:nvPr>
            <p:ph type="body" sz="quarter" idx="11" hasCustomPrompt="1"/>
          </p:nvPr>
        </p:nvSpPr>
        <p:spPr>
          <a:xfrm>
            <a:off x="4791076" y="1294731"/>
            <a:ext cx="3921124" cy="3048668"/>
          </a:xfrm>
        </p:spPr>
        <p:txBody>
          <a:bodyPr/>
          <a:lstStyle>
            <a:lvl2pPr marL="288000" indent="-288000">
              <a:buFont typeface="Arial" panose="020B0604020202020204" pitchFamily="34" charset="0"/>
              <a:buChar char="–"/>
              <a:defRPr sz="2800">
                <a:solidFill>
                  <a:schemeClr val="tx1"/>
                </a:solidFill>
              </a:defRPr>
            </a:lvl2pPr>
            <a:lvl3pPr marL="180975" indent="0">
              <a:buNone/>
              <a:defRPr sz="2800">
                <a:solidFill>
                  <a:schemeClr val="bg1"/>
                </a:solidFill>
              </a:defRPr>
            </a:lvl3pPr>
          </a:lstStyle>
          <a:p>
            <a:pPr lvl="1"/>
            <a:r>
              <a:rPr lang="en-US"/>
              <a:t>4 to 6 bullet points</a:t>
            </a:r>
          </a:p>
        </p:txBody>
      </p:sp>
      <p:sp>
        <p:nvSpPr>
          <p:cNvPr id="6" name="Picture Placeholder 2">
            <a:extLst>
              <a:ext uri="{FF2B5EF4-FFF2-40B4-BE49-F238E27FC236}">
                <a16:creationId xmlns:a16="http://schemas.microsoft.com/office/drawing/2014/main" id="{657E95CB-6286-4E8D-8ABC-6A9BD85351FD}"/>
              </a:ext>
            </a:extLst>
          </p:cNvPr>
          <p:cNvSpPr>
            <a:spLocks noGrp="1"/>
          </p:cNvSpPr>
          <p:nvPr>
            <p:ph type="pic" sz="quarter" idx="10"/>
          </p:nvPr>
        </p:nvSpPr>
        <p:spPr>
          <a:xfrm>
            <a:off x="0" y="702659"/>
            <a:ext cx="3892550" cy="3640740"/>
          </a:xfrm>
        </p:spPr>
        <p:txBody>
          <a:bodyPr/>
          <a:lstStyle>
            <a:lvl1pPr marL="0" indent="0">
              <a:buNone/>
              <a:defRPr b="0">
                <a:solidFill>
                  <a:schemeClr val="tx1"/>
                </a:solidFill>
              </a:defRPr>
            </a:lvl1pPr>
          </a:lstStyle>
          <a:p>
            <a:r>
              <a:rPr lang="en-GB"/>
              <a:t>Click icon to add picture</a:t>
            </a:r>
          </a:p>
        </p:txBody>
      </p:sp>
    </p:spTree>
    <p:extLst>
      <p:ext uri="{BB962C8B-B14F-4D97-AF65-F5344CB8AC3E}">
        <p14:creationId xmlns:p14="http://schemas.microsoft.com/office/powerpoint/2010/main" val="2600203034"/>
      </p:ext>
    </p:extLst>
  </p:cSld>
  <p:clrMapOvr>
    <a:masterClrMapping/>
  </p:clrMapOvr>
  <p:extLst>
    <p:ext uri="{DCECCB84-F9BA-43D5-87BE-67443E8EF086}">
      <p15:sldGuideLst xmlns:p15="http://schemas.microsoft.com/office/powerpoint/2012/main">
        <p15:guide id="3" orient="horz" pos="2981">
          <p15:clr>
            <a:srgbClr val="FBAE40"/>
          </p15:clr>
        </p15:guide>
        <p15:guide id="4" orient="horz" pos="259">
          <p15:clr>
            <a:srgbClr val="FBAE40"/>
          </p15:clr>
        </p15:guide>
        <p15:guide id="5" pos="5488">
          <p15:clr>
            <a:srgbClr val="FBAE40"/>
          </p15:clr>
        </p15:guide>
        <p15:guide id="6" pos="3016" userDrawn="1">
          <p15:clr>
            <a:srgbClr val="FBAE40"/>
          </p15:clr>
        </p15:guide>
        <p15:guide id="7" pos="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ullets, image (Dark) (Alt)">
    <p:bg>
      <p:bgPr>
        <a:solidFill>
          <a:schemeClr val="tx2"/>
        </a:solidFill>
        <a:effectLst/>
      </p:bgPr>
    </p:bg>
    <p:spTree>
      <p:nvGrpSpPr>
        <p:cNvPr id="1" name=""/>
        <p:cNvGrpSpPr/>
        <p:nvPr/>
      </p:nvGrpSpPr>
      <p:grpSpPr>
        <a:xfrm>
          <a:off x="0" y="0"/>
          <a:ext cx="0" cy="0"/>
          <a:chOff x="0" y="0"/>
          <a:chExt cx="0" cy="0"/>
        </a:xfrm>
      </p:grpSpPr>
      <p:sp>
        <p:nvSpPr>
          <p:cNvPr id="8" name="Text Placeholder 11">
            <a:extLst>
              <a:ext uri="{FF2B5EF4-FFF2-40B4-BE49-F238E27FC236}">
                <a16:creationId xmlns:a16="http://schemas.microsoft.com/office/drawing/2014/main" id="{1BA11250-F612-4164-9C20-CAEEC9CF7F9C}"/>
              </a:ext>
            </a:extLst>
          </p:cNvPr>
          <p:cNvSpPr>
            <a:spLocks noGrp="1"/>
          </p:cNvSpPr>
          <p:nvPr>
            <p:ph type="body" sz="quarter" idx="14" hasCustomPrompt="1"/>
          </p:nvPr>
        </p:nvSpPr>
        <p:spPr>
          <a:xfrm>
            <a:off x="4791076" y="682940"/>
            <a:ext cx="3921124" cy="3660460"/>
          </a:xfrm>
        </p:spPr>
        <p:txBody>
          <a:bodyPr/>
          <a:lstStyle>
            <a:lvl1pPr marL="288000" indent="-288000">
              <a:buFont typeface="Arial" panose="020B0604020202020204" pitchFamily="34" charset="0"/>
              <a:buChar char="–"/>
              <a:defRPr sz="2800">
                <a:solidFill>
                  <a:schemeClr val="bg1"/>
                </a:solidFill>
              </a:defRPr>
            </a:lvl1pPr>
            <a:lvl2pPr>
              <a:defRPr sz="1800"/>
            </a:lvl2pPr>
            <a:lvl3pPr>
              <a:defRPr sz="1800"/>
            </a:lvl3pPr>
            <a:lvl4pPr>
              <a:defRPr sz="1800"/>
            </a:lvl4pPr>
            <a:lvl5pPr>
              <a:defRPr sz="1800"/>
            </a:lvl5pPr>
          </a:lstStyle>
          <a:p>
            <a:pPr lvl="0"/>
            <a:r>
              <a:rPr lang="en-GB"/>
              <a:t>4 to 6 bullet points</a:t>
            </a:r>
          </a:p>
        </p:txBody>
      </p:sp>
      <p:sp>
        <p:nvSpPr>
          <p:cNvPr id="5" name="Picture Placeholder 2">
            <a:extLst>
              <a:ext uri="{FF2B5EF4-FFF2-40B4-BE49-F238E27FC236}">
                <a16:creationId xmlns:a16="http://schemas.microsoft.com/office/drawing/2014/main" id="{66DCB931-AF3E-493E-BBC5-0ACD78686AB6}"/>
              </a:ext>
            </a:extLst>
          </p:cNvPr>
          <p:cNvSpPr>
            <a:spLocks noGrp="1"/>
          </p:cNvSpPr>
          <p:nvPr>
            <p:ph type="pic" sz="quarter" idx="10"/>
          </p:nvPr>
        </p:nvSpPr>
        <p:spPr>
          <a:xfrm>
            <a:off x="0" y="702659"/>
            <a:ext cx="3892550" cy="3640740"/>
          </a:xfrm>
        </p:spPr>
        <p:txBody>
          <a:bodyPr/>
          <a:lstStyle>
            <a:lvl1pPr marL="0" indent="0">
              <a:buNone/>
              <a:defRPr b="0">
                <a:solidFill>
                  <a:schemeClr val="bg1"/>
                </a:solidFill>
              </a:defRPr>
            </a:lvl1pPr>
          </a:lstStyle>
          <a:p>
            <a:r>
              <a:rPr lang="en-GB"/>
              <a:t>Click icon to add picture</a:t>
            </a:r>
          </a:p>
        </p:txBody>
      </p:sp>
    </p:spTree>
    <p:extLst>
      <p:ext uri="{BB962C8B-B14F-4D97-AF65-F5344CB8AC3E}">
        <p14:creationId xmlns:p14="http://schemas.microsoft.com/office/powerpoint/2010/main" val="3793268686"/>
      </p:ext>
    </p:extLst>
  </p:cSld>
  <p:clrMapOvr>
    <a:masterClrMapping/>
  </p:clrMapOvr>
  <p:extLst>
    <p:ext uri="{DCECCB84-F9BA-43D5-87BE-67443E8EF086}">
      <p15:sldGuideLst xmlns:p15="http://schemas.microsoft.com/office/powerpoint/2012/main">
        <p15:guide id="3" orient="horz" pos="2981">
          <p15:clr>
            <a:srgbClr val="FBAE40"/>
          </p15:clr>
        </p15:guide>
        <p15:guide id="4" orient="horz" pos="259">
          <p15:clr>
            <a:srgbClr val="FBAE40"/>
          </p15:clr>
        </p15:guide>
        <p15:guide id="5" pos="5488">
          <p15:clr>
            <a:srgbClr val="FBAE40"/>
          </p15:clr>
        </p15:guide>
        <p15:guide id="6" pos="272" userDrawn="1">
          <p15:clr>
            <a:srgbClr val="FBAE40"/>
          </p15:clr>
        </p15:guide>
        <p15:guide id="7" pos="301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ullets, image (Alt)">
    <p:bg>
      <p:bgPr>
        <a:solidFill>
          <a:schemeClr val="bg2"/>
        </a:solidFill>
        <a:effectLst/>
      </p:bgPr>
    </p:bg>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53F70B52-F7B4-4FC4-9472-3F73A12A493D}"/>
              </a:ext>
            </a:extLst>
          </p:cNvPr>
          <p:cNvSpPr>
            <a:spLocks noGrp="1"/>
          </p:cNvSpPr>
          <p:nvPr>
            <p:ph type="body" sz="quarter" idx="11" hasCustomPrompt="1"/>
          </p:nvPr>
        </p:nvSpPr>
        <p:spPr>
          <a:xfrm>
            <a:off x="4787900" y="682940"/>
            <a:ext cx="3920400" cy="3660460"/>
          </a:xfrm>
        </p:spPr>
        <p:txBody>
          <a:bodyPr/>
          <a:lstStyle>
            <a:lvl2pPr marL="288000" indent="-288000">
              <a:buFont typeface="Arial" panose="020B0604020202020204" pitchFamily="34" charset="0"/>
              <a:buChar char="–"/>
              <a:defRPr sz="2800">
                <a:solidFill>
                  <a:schemeClr val="tx1"/>
                </a:solidFill>
              </a:defRPr>
            </a:lvl2pPr>
            <a:lvl3pPr marL="180975" indent="0">
              <a:buNone/>
              <a:defRPr sz="2800">
                <a:solidFill>
                  <a:schemeClr val="tx1"/>
                </a:solidFill>
              </a:defRPr>
            </a:lvl3pPr>
          </a:lstStyle>
          <a:p>
            <a:pPr lvl="1"/>
            <a:r>
              <a:rPr lang="en-US"/>
              <a:t>4 to 6 bullet points</a:t>
            </a:r>
          </a:p>
        </p:txBody>
      </p:sp>
      <p:sp>
        <p:nvSpPr>
          <p:cNvPr id="4" name="Picture Placeholder 2">
            <a:extLst>
              <a:ext uri="{FF2B5EF4-FFF2-40B4-BE49-F238E27FC236}">
                <a16:creationId xmlns:a16="http://schemas.microsoft.com/office/drawing/2014/main" id="{E819D4C3-6603-43E5-90D7-20E616ECFDD9}"/>
              </a:ext>
            </a:extLst>
          </p:cNvPr>
          <p:cNvSpPr>
            <a:spLocks noGrp="1"/>
          </p:cNvSpPr>
          <p:nvPr>
            <p:ph type="pic" sz="quarter" idx="10"/>
          </p:nvPr>
        </p:nvSpPr>
        <p:spPr>
          <a:xfrm>
            <a:off x="0" y="702659"/>
            <a:ext cx="3892550" cy="3640740"/>
          </a:xfrm>
        </p:spPr>
        <p:txBody>
          <a:bodyPr/>
          <a:lstStyle>
            <a:lvl1pPr marL="0" indent="0">
              <a:buNone/>
              <a:defRPr b="0">
                <a:solidFill>
                  <a:schemeClr val="tx1"/>
                </a:solidFill>
              </a:defRPr>
            </a:lvl1pPr>
          </a:lstStyle>
          <a:p>
            <a:r>
              <a:rPr lang="en-GB"/>
              <a:t>Click icon to add picture</a:t>
            </a:r>
          </a:p>
        </p:txBody>
      </p:sp>
    </p:spTree>
    <p:extLst>
      <p:ext uri="{BB962C8B-B14F-4D97-AF65-F5344CB8AC3E}">
        <p14:creationId xmlns:p14="http://schemas.microsoft.com/office/powerpoint/2010/main" val="2241130733"/>
      </p:ext>
    </p:extLst>
  </p:cSld>
  <p:clrMapOvr>
    <a:masterClrMapping/>
  </p:clrMapOvr>
  <p:extLst>
    <p:ext uri="{DCECCB84-F9BA-43D5-87BE-67443E8EF086}">
      <p15:sldGuideLst xmlns:p15="http://schemas.microsoft.com/office/powerpoint/2012/main">
        <p15:guide id="3" orient="horz" pos="2981">
          <p15:clr>
            <a:srgbClr val="FBAE40"/>
          </p15:clr>
        </p15:guide>
        <p15:guide id="4" orient="horz" pos="259">
          <p15:clr>
            <a:srgbClr val="FBAE40"/>
          </p15:clr>
        </p15:guide>
        <p15:guide id="5" pos="5488">
          <p15:clr>
            <a:srgbClr val="FBAE40"/>
          </p15:clr>
        </p15:guide>
        <p15:guide id="6" pos="3016" userDrawn="1">
          <p15:clr>
            <a:srgbClr val="FBAE40"/>
          </p15:clr>
        </p15:guide>
        <p15:guide id="7" pos="27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 images (Dark)">
    <p:bg>
      <p:bgPr>
        <a:solidFill>
          <a:schemeClr val="tx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B5299B8-75C7-4CEB-9D2A-D2DB0A44F4D4}"/>
              </a:ext>
            </a:extLst>
          </p:cNvPr>
          <p:cNvCxnSpPr>
            <a:cxnSpLocks/>
          </p:cNvCxnSpPr>
          <p:nvPr userDrawn="1"/>
        </p:nvCxnSpPr>
        <p:spPr>
          <a:xfrm>
            <a:off x="1079500" y="3123886"/>
            <a:ext cx="303458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Picture Placeholder 2">
            <a:extLst>
              <a:ext uri="{FF2B5EF4-FFF2-40B4-BE49-F238E27FC236}">
                <a16:creationId xmlns:a16="http://schemas.microsoft.com/office/drawing/2014/main" id="{63DD6AC7-34D2-4DCA-AEEA-3FFE241C700A}"/>
              </a:ext>
            </a:extLst>
          </p:cNvPr>
          <p:cNvSpPr>
            <a:spLocks noGrp="1"/>
          </p:cNvSpPr>
          <p:nvPr>
            <p:ph type="pic" sz="quarter" idx="10"/>
          </p:nvPr>
        </p:nvSpPr>
        <p:spPr>
          <a:xfrm>
            <a:off x="1079500" y="992188"/>
            <a:ext cx="3060700" cy="1923283"/>
          </a:xfrm>
        </p:spPr>
        <p:txBody>
          <a:bodyPr/>
          <a:lstStyle>
            <a:lvl1pPr marL="0" indent="0">
              <a:buNone/>
              <a:defRPr b="0">
                <a:solidFill>
                  <a:schemeClr val="bg1"/>
                </a:solidFill>
              </a:defRPr>
            </a:lvl1pPr>
          </a:lstStyle>
          <a:p>
            <a:r>
              <a:rPr lang="en-GB"/>
              <a:t>Click icon to add picture</a:t>
            </a:r>
          </a:p>
        </p:txBody>
      </p:sp>
      <p:sp>
        <p:nvSpPr>
          <p:cNvPr id="13" name="Picture Placeholder 2">
            <a:extLst>
              <a:ext uri="{FF2B5EF4-FFF2-40B4-BE49-F238E27FC236}">
                <a16:creationId xmlns:a16="http://schemas.microsoft.com/office/drawing/2014/main" id="{DDDC7B71-8338-4886-9324-FE1079858609}"/>
              </a:ext>
            </a:extLst>
          </p:cNvPr>
          <p:cNvSpPr>
            <a:spLocks noGrp="1"/>
          </p:cNvSpPr>
          <p:nvPr>
            <p:ph type="pic" sz="quarter" idx="11"/>
          </p:nvPr>
        </p:nvSpPr>
        <p:spPr>
          <a:xfrm>
            <a:off x="5003801" y="992188"/>
            <a:ext cx="3060699" cy="1923283"/>
          </a:xfrm>
        </p:spPr>
        <p:txBody>
          <a:bodyPr/>
          <a:lstStyle>
            <a:lvl1pPr marL="0" indent="0">
              <a:buNone/>
              <a:defRPr b="0">
                <a:solidFill>
                  <a:schemeClr val="bg1"/>
                </a:solidFill>
              </a:defRPr>
            </a:lvl1pPr>
          </a:lstStyle>
          <a:p>
            <a:r>
              <a:rPr lang="en-GB"/>
              <a:t>Click icon to add picture</a:t>
            </a:r>
          </a:p>
        </p:txBody>
      </p:sp>
      <p:cxnSp>
        <p:nvCxnSpPr>
          <p:cNvPr id="14" name="Straight Connector 13">
            <a:extLst>
              <a:ext uri="{FF2B5EF4-FFF2-40B4-BE49-F238E27FC236}">
                <a16:creationId xmlns:a16="http://schemas.microsoft.com/office/drawing/2014/main" id="{1F0D6B7F-4D7A-4A69-8F7D-C94B97D75491}"/>
              </a:ext>
            </a:extLst>
          </p:cNvPr>
          <p:cNvCxnSpPr>
            <a:cxnSpLocks/>
          </p:cNvCxnSpPr>
          <p:nvPr userDrawn="1"/>
        </p:nvCxnSpPr>
        <p:spPr>
          <a:xfrm>
            <a:off x="5003803" y="3123886"/>
            <a:ext cx="306070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0">
            <a:extLst>
              <a:ext uri="{FF2B5EF4-FFF2-40B4-BE49-F238E27FC236}">
                <a16:creationId xmlns:a16="http://schemas.microsoft.com/office/drawing/2014/main" id="{2E9D6D81-F605-4611-878D-235C279E4A8E}"/>
              </a:ext>
            </a:extLst>
          </p:cNvPr>
          <p:cNvSpPr>
            <a:spLocks noGrp="1"/>
          </p:cNvSpPr>
          <p:nvPr>
            <p:ph type="body" sz="quarter" idx="15" hasCustomPrompt="1"/>
          </p:nvPr>
        </p:nvSpPr>
        <p:spPr>
          <a:xfrm>
            <a:off x="1079500" y="3154366"/>
            <a:ext cx="3050407" cy="1362389"/>
          </a:xfrm>
        </p:spPr>
        <p:txBody>
          <a:bodyPr/>
          <a:lstStyle>
            <a:lvl1pPr>
              <a:spcAft>
                <a:spcPts val="600"/>
              </a:spcAft>
              <a:defRPr>
                <a:solidFill>
                  <a:schemeClr val="bg1"/>
                </a:solidFill>
              </a:defRPr>
            </a:lvl1pPr>
          </a:lstStyle>
          <a:p>
            <a:pPr lvl="0"/>
            <a:r>
              <a:rPr lang="en-US"/>
              <a:t>Click to add text</a:t>
            </a:r>
          </a:p>
        </p:txBody>
      </p:sp>
      <p:sp>
        <p:nvSpPr>
          <p:cNvPr id="16" name="Text Placeholder 10">
            <a:extLst>
              <a:ext uri="{FF2B5EF4-FFF2-40B4-BE49-F238E27FC236}">
                <a16:creationId xmlns:a16="http://schemas.microsoft.com/office/drawing/2014/main" id="{7EC6CF01-8567-4E9F-AA45-61AA44F6B90E}"/>
              </a:ext>
            </a:extLst>
          </p:cNvPr>
          <p:cNvSpPr>
            <a:spLocks noGrp="1"/>
          </p:cNvSpPr>
          <p:nvPr>
            <p:ph type="body" sz="quarter" idx="16" hasCustomPrompt="1"/>
          </p:nvPr>
        </p:nvSpPr>
        <p:spPr>
          <a:xfrm>
            <a:off x="5003802" y="3154365"/>
            <a:ext cx="3060700" cy="1362389"/>
          </a:xfrm>
        </p:spPr>
        <p:txBody>
          <a:bodyPr/>
          <a:lstStyle>
            <a:lvl1pPr>
              <a:spcAft>
                <a:spcPts val="600"/>
              </a:spcAft>
              <a:defRPr>
                <a:solidFill>
                  <a:schemeClr val="bg1"/>
                </a:solidFill>
              </a:defRPr>
            </a:lvl1pPr>
          </a:lstStyle>
          <a:p>
            <a:pPr lvl="0"/>
            <a:r>
              <a:rPr lang="en-US"/>
              <a:t>Click to add text</a:t>
            </a:r>
          </a:p>
        </p:txBody>
      </p:sp>
    </p:spTree>
    <p:extLst>
      <p:ext uri="{BB962C8B-B14F-4D97-AF65-F5344CB8AC3E}">
        <p14:creationId xmlns:p14="http://schemas.microsoft.com/office/powerpoint/2010/main" val="379347660"/>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userDrawn="1">
          <p15:clr>
            <a:srgbClr val="FBAE40"/>
          </p15:clr>
        </p15:guide>
        <p15:guide id="7" pos="680" userDrawn="1">
          <p15:clr>
            <a:srgbClr val="FBAE40"/>
          </p15:clr>
        </p15:guide>
        <p15:guide id="8" pos="3152" userDrawn="1">
          <p15:clr>
            <a:srgbClr val="FBAE40"/>
          </p15:clr>
        </p15:guide>
        <p15:guide id="9" pos="50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 images (Light)">
    <p:bg>
      <p:bgPr>
        <a:solidFill>
          <a:schemeClr val="bg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60AB5B7F-65EB-40B3-8ADF-96F4B0AC0201}"/>
              </a:ext>
            </a:extLst>
          </p:cNvPr>
          <p:cNvCxnSpPr>
            <a:cxnSpLocks/>
          </p:cNvCxnSpPr>
          <p:nvPr userDrawn="1"/>
        </p:nvCxnSpPr>
        <p:spPr>
          <a:xfrm>
            <a:off x="1079500" y="3123886"/>
            <a:ext cx="30345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Picture Placeholder 2">
            <a:extLst>
              <a:ext uri="{FF2B5EF4-FFF2-40B4-BE49-F238E27FC236}">
                <a16:creationId xmlns:a16="http://schemas.microsoft.com/office/drawing/2014/main" id="{D68D267A-F5EA-4642-8DED-8C076DFFD0B7}"/>
              </a:ext>
            </a:extLst>
          </p:cNvPr>
          <p:cNvSpPr>
            <a:spLocks noGrp="1"/>
          </p:cNvSpPr>
          <p:nvPr>
            <p:ph type="pic" sz="quarter" idx="10"/>
          </p:nvPr>
        </p:nvSpPr>
        <p:spPr>
          <a:xfrm>
            <a:off x="1079500" y="992188"/>
            <a:ext cx="3060700" cy="1923283"/>
          </a:xfrm>
        </p:spPr>
        <p:txBody>
          <a:bodyPr/>
          <a:lstStyle>
            <a:lvl1pPr marL="0" indent="0">
              <a:buNone/>
              <a:defRPr b="0">
                <a:solidFill>
                  <a:schemeClr val="tx1"/>
                </a:solidFill>
              </a:defRPr>
            </a:lvl1pPr>
          </a:lstStyle>
          <a:p>
            <a:r>
              <a:rPr lang="en-GB"/>
              <a:t>Click icon to add picture</a:t>
            </a:r>
          </a:p>
        </p:txBody>
      </p:sp>
      <p:sp>
        <p:nvSpPr>
          <p:cNvPr id="19" name="Picture Placeholder 2">
            <a:extLst>
              <a:ext uri="{FF2B5EF4-FFF2-40B4-BE49-F238E27FC236}">
                <a16:creationId xmlns:a16="http://schemas.microsoft.com/office/drawing/2014/main" id="{4ECC00A9-083C-4789-9FCC-AB8D7284A691}"/>
              </a:ext>
            </a:extLst>
          </p:cNvPr>
          <p:cNvSpPr>
            <a:spLocks noGrp="1"/>
          </p:cNvSpPr>
          <p:nvPr>
            <p:ph type="pic" sz="quarter" idx="11"/>
          </p:nvPr>
        </p:nvSpPr>
        <p:spPr>
          <a:xfrm>
            <a:off x="5003801" y="992188"/>
            <a:ext cx="3060699" cy="1923283"/>
          </a:xfrm>
        </p:spPr>
        <p:txBody>
          <a:bodyPr/>
          <a:lstStyle>
            <a:lvl1pPr marL="0" indent="0">
              <a:buNone/>
              <a:defRPr b="0">
                <a:solidFill>
                  <a:schemeClr val="tx1"/>
                </a:solidFill>
              </a:defRPr>
            </a:lvl1pPr>
          </a:lstStyle>
          <a:p>
            <a:r>
              <a:rPr lang="en-GB"/>
              <a:t>Click icon to add picture</a:t>
            </a:r>
          </a:p>
        </p:txBody>
      </p:sp>
      <p:cxnSp>
        <p:nvCxnSpPr>
          <p:cNvPr id="20" name="Straight Connector 19">
            <a:extLst>
              <a:ext uri="{FF2B5EF4-FFF2-40B4-BE49-F238E27FC236}">
                <a16:creationId xmlns:a16="http://schemas.microsoft.com/office/drawing/2014/main" id="{AB7EF0F4-6140-4CA6-AC02-2ADC1F1CA43D}"/>
              </a:ext>
            </a:extLst>
          </p:cNvPr>
          <p:cNvCxnSpPr>
            <a:cxnSpLocks/>
          </p:cNvCxnSpPr>
          <p:nvPr userDrawn="1"/>
        </p:nvCxnSpPr>
        <p:spPr>
          <a:xfrm>
            <a:off x="5003803" y="3123886"/>
            <a:ext cx="30607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10">
            <a:extLst>
              <a:ext uri="{FF2B5EF4-FFF2-40B4-BE49-F238E27FC236}">
                <a16:creationId xmlns:a16="http://schemas.microsoft.com/office/drawing/2014/main" id="{80CF1839-676C-46B5-A599-21AA96E532C0}"/>
              </a:ext>
            </a:extLst>
          </p:cNvPr>
          <p:cNvSpPr>
            <a:spLocks noGrp="1"/>
          </p:cNvSpPr>
          <p:nvPr>
            <p:ph type="body" sz="quarter" idx="15" hasCustomPrompt="1"/>
          </p:nvPr>
        </p:nvSpPr>
        <p:spPr>
          <a:xfrm>
            <a:off x="1079500" y="3154366"/>
            <a:ext cx="3050407" cy="1362389"/>
          </a:xfrm>
        </p:spPr>
        <p:txBody>
          <a:bodyPr/>
          <a:lstStyle>
            <a:lvl1pPr>
              <a:spcAft>
                <a:spcPts val="600"/>
              </a:spcAft>
              <a:defRPr>
                <a:solidFill>
                  <a:schemeClr val="tx1"/>
                </a:solidFill>
              </a:defRPr>
            </a:lvl1pPr>
          </a:lstStyle>
          <a:p>
            <a:pPr lvl="0"/>
            <a:r>
              <a:rPr lang="en-US"/>
              <a:t>Click to add text</a:t>
            </a:r>
          </a:p>
        </p:txBody>
      </p:sp>
      <p:sp>
        <p:nvSpPr>
          <p:cNvPr id="22" name="Text Placeholder 10">
            <a:extLst>
              <a:ext uri="{FF2B5EF4-FFF2-40B4-BE49-F238E27FC236}">
                <a16:creationId xmlns:a16="http://schemas.microsoft.com/office/drawing/2014/main" id="{20A1946A-052F-4EDE-BDC4-BAB850806D61}"/>
              </a:ext>
            </a:extLst>
          </p:cNvPr>
          <p:cNvSpPr>
            <a:spLocks noGrp="1"/>
          </p:cNvSpPr>
          <p:nvPr>
            <p:ph type="body" sz="quarter" idx="16" hasCustomPrompt="1"/>
          </p:nvPr>
        </p:nvSpPr>
        <p:spPr>
          <a:xfrm>
            <a:off x="5003802" y="3154365"/>
            <a:ext cx="3060700" cy="1362389"/>
          </a:xfrm>
        </p:spPr>
        <p:txBody>
          <a:bodyPr/>
          <a:lstStyle>
            <a:lvl1pPr>
              <a:spcAft>
                <a:spcPts val="600"/>
              </a:spcAft>
              <a:defRPr>
                <a:solidFill>
                  <a:schemeClr val="tx1"/>
                </a:solidFill>
              </a:defRPr>
            </a:lvl1pPr>
          </a:lstStyle>
          <a:p>
            <a:pPr lvl="0"/>
            <a:r>
              <a:rPr lang="en-US"/>
              <a:t>Click to add text</a:t>
            </a:r>
          </a:p>
        </p:txBody>
      </p:sp>
    </p:spTree>
    <p:extLst>
      <p:ext uri="{BB962C8B-B14F-4D97-AF65-F5344CB8AC3E}">
        <p14:creationId xmlns:p14="http://schemas.microsoft.com/office/powerpoint/2010/main" val="2435338059"/>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p15:clr>
            <a:srgbClr val="FBAE40"/>
          </p15:clr>
        </p15:guide>
        <p15:guide id="7" pos="680">
          <p15:clr>
            <a:srgbClr val="FBAE40"/>
          </p15:clr>
        </p15:guide>
        <p15:guide id="8" pos="3152">
          <p15:clr>
            <a:srgbClr val="FBAE40"/>
          </p15:clr>
        </p15:guide>
        <p15:guide id="9" pos="50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3 images (Dark)">
    <p:bg>
      <p:bgPr>
        <a:solidFill>
          <a:schemeClr val="tx2"/>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EC9224A-09C5-42AB-BE72-2D01A39D187F}"/>
              </a:ext>
            </a:extLst>
          </p:cNvPr>
          <p:cNvSpPr>
            <a:spLocks noGrp="1"/>
          </p:cNvSpPr>
          <p:nvPr>
            <p:ph type="body" sz="quarter" idx="13" hasCustomPrompt="1"/>
          </p:nvPr>
        </p:nvSpPr>
        <p:spPr>
          <a:xfrm>
            <a:off x="3311525" y="3160713"/>
            <a:ext cx="2520950" cy="701302"/>
          </a:xfrm>
        </p:spPr>
        <p:txBody>
          <a:bodyPr/>
          <a:lstStyle>
            <a:lvl1pPr marL="216000" indent="-216000">
              <a:spcAft>
                <a:spcPts val="500"/>
              </a:spcAft>
              <a:buFontTx/>
              <a:buChar char="–"/>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22" name="Text Placeholder 11">
            <a:extLst>
              <a:ext uri="{FF2B5EF4-FFF2-40B4-BE49-F238E27FC236}">
                <a16:creationId xmlns:a16="http://schemas.microsoft.com/office/drawing/2014/main" id="{223FD6B0-E4D1-480A-8912-97C55DB2CF6B}"/>
              </a:ext>
            </a:extLst>
          </p:cNvPr>
          <p:cNvSpPr>
            <a:spLocks noGrp="1"/>
          </p:cNvSpPr>
          <p:nvPr>
            <p:ph type="body" sz="quarter" idx="14" hasCustomPrompt="1"/>
          </p:nvPr>
        </p:nvSpPr>
        <p:spPr>
          <a:xfrm>
            <a:off x="6192200" y="3160713"/>
            <a:ext cx="2520950" cy="701301"/>
          </a:xfrm>
        </p:spPr>
        <p:txBody>
          <a:bodyPr/>
          <a:lstStyle>
            <a:lvl1pPr marL="216000" indent="-216000">
              <a:spcAft>
                <a:spcPts val="500"/>
              </a:spcAft>
              <a:buFontTx/>
              <a:buChar char="–"/>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3132603"/>
            <a:ext cx="251936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431800" y="1254440"/>
            <a:ext cx="2519363" cy="1692000"/>
          </a:xfrm>
        </p:spPr>
        <p:txBody>
          <a:bodyPr/>
          <a:lstStyle>
            <a:lvl1pPr marL="0" indent="0">
              <a:buNone/>
              <a:defRPr b="0">
                <a:solidFill>
                  <a:schemeClr val="bg1"/>
                </a:solidFill>
              </a:defRPr>
            </a:lvl1pPr>
          </a:lstStyle>
          <a:p>
            <a:r>
              <a:rPr lang="en-GB"/>
              <a:t>Click icon to add picture</a:t>
            </a:r>
          </a:p>
        </p:txBody>
      </p:sp>
      <p:sp>
        <p:nvSpPr>
          <p:cNvPr id="8" name="Picture Placeholder 2">
            <a:extLst>
              <a:ext uri="{FF2B5EF4-FFF2-40B4-BE49-F238E27FC236}">
                <a16:creationId xmlns:a16="http://schemas.microsoft.com/office/drawing/2014/main" id="{2F6DC436-4D86-413D-BBB3-A15CE4285A13}"/>
              </a:ext>
            </a:extLst>
          </p:cNvPr>
          <p:cNvSpPr>
            <a:spLocks noGrp="1"/>
          </p:cNvSpPr>
          <p:nvPr>
            <p:ph type="pic" sz="quarter" idx="11"/>
          </p:nvPr>
        </p:nvSpPr>
        <p:spPr>
          <a:xfrm>
            <a:off x="3312000" y="1254440"/>
            <a:ext cx="2520000" cy="1692000"/>
          </a:xfrm>
        </p:spPr>
        <p:txBody>
          <a:bodyPr/>
          <a:lstStyle>
            <a:lvl1pPr marL="0" indent="0">
              <a:buNone/>
              <a:defRPr b="0">
                <a:solidFill>
                  <a:schemeClr val="bg1"/>
                </a:solidFill>
              </a:defRPr>
            </a:lvl1pPr>
          </a:lstStyle>
          <a:p>
            <a:r>
              <a:rPr lang="en-GB"/>
              <a:t>Click icon to add picture</a:t>
            </a:r>
          </a:p>
        </p:txBody>
      </p:sp>
      <p:sp>
        <p:nvSpPr>
          <p:cNvPr id="9" name="Picture Placeholder 2">
            <a:extLst>
              <a:ext uri="{FF2B5EF4-FFF2-40B4-BE49-F238E27FC236}">
                <a16:creationId xmlns:a16="http://schemas.microsoft.com/office/drawing/2014/main" id="{5337A4C9-22E2-49AC-B029-CC29936ED356}"/>
              </a:ext>
            </a:extLst>
          </p:cNvPr>
          <p:cNvSpPr>
            <a:spLocks noGrp="1"/>
          </p:cNvSpPr>
          <p:nvPr>
            <p:ph type="pic" sz="quarter" idx="12"/>
          </p:nvPr>
        </p:nvSpPr>
        <p:spPr>
          <a:xfrm>
            <a:off x="6192200" y="1254442"/>
            <a:ext cx="2520000" cy="1692000"/>
          </a:xfrm>
        </p:spPr>
        <p:txBody>
          <a:bodyPr/>
          <a:lstStyle>
            <a:lvl1pPr marL="0" indent="0">
              <a:buNone/>
              <a:defRPr b="0">
                <a:solidFill>
                  <a:schemeClr val="bg1"/>
                </a:solidFill>
              </a:defRPr>
            </a:lvl1pPr>
          </a:lstStyle>
          <a:p>
            <a:r>
              <a:rPr lang="en-GB"/>
              <a:t>Click icon to add picture</a:t>
            </a:r>
          </a:p>
        </p:txBody>
      </p:sp>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3312000" y="3124983"/>
            <a:ext cx="252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A2A627-4CB8-4EF2-85D8-B14D75F9C353}"/>
              </a:ext>
            </a:extLst>
          </p:cNvPr>
          <p:cNvCxnSpPr>
            <a:cxnSpLocks/>
          </p:cNvCxnSpPr>
          <p:nvPr userDrawn="1"/>
        </p:nvCxnSpPr>
        <p:spPr>
          <a:xfrm>
            <a:off x="6192200" y="3124983"/>
            <a:ext cx="252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8B5972E1-EF4A-4234-99B1-AF32BAA9EA9D}"/>
              </a:ext>
            </a:extLst>
          </p:cNvPr>
          <p:cNvSpPr>
            <a:spLocks noGrp="1"/>
          </p:cNvSpPr>
          <p:nvPr>
            <p:ph type="body" sz="quarter" idx="16" hasCustomPrompt="1"/>
          </p:nvPr>
        </p:nvSpPr>
        <p:spPr>
          <a:xfrm>
            <a:off x="430850" y="3161758"/>
            <a:ext cx="2519363" cy="700256"/>
          </a:xfrm>
        </p:spPr>
        <p:txBody>
          <a:bodyPr/>
          <a:lstStyle>
            <a:lvl1pPr marL="216000" indent="-216000">
              <a:spcAft>
                <a:spcPts val="600"/>
              </a:spcAft>
              <a:defRPr sz="1800">
                <a:solidFill>
                  <a:schemeClr val="bg1"/>
                </a:solidFill>
              </a:defRPr>
            </a:lvl1pPr>
          </a:lstStyle>
          <a:p>
            <a:pPr lvl="0"/>
            <a:r>
              <a:rPr lang="en-US"/>
              <a:t>Click to add text</a:t>
            </a:r>
          </a:p>
        </p:txBody>
      </p:sp>
    </p:spTree>
    <p:extLst>
      <p:ext uri="{BB962C8B-B14F-4D97-AF65-F5344CB8AC3E}">
        <p14:creationId xmlns:p14="http://schemas.microsoft.com/office/powerpoint/2010/main" val="3015935439"/>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859" userDrawn="1">
          <p15:clr>
            <a:srgbClr val="FBAE40"/>
          </p15:clr>
        </p15:guide>
        <p15:guide id="8" pos="3674" userDrawn="1">
          <p15:clr>
            <a:srgbClr val="FBAE40"/>
          </p15:clr>
        </p15:guide>
        <p15:guide id="9" pos="3901" userDrawn="1">
          <p15:clr>
            <a:srgbClr val="FBAE40"/>
          </p15:clr>
        </p15:guide>
        <p15:guide id="10" pos="208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 images (Light)">
    <p:bg>
      <p:bgPr>
        <a:solidFill>
          <a:schemeClr val="bg2"/>
        </a:solidFill>
        <a:effectLst/>
      </p:bgPr>
    </p:bg>
    <p:spTree>
      <p:nvGrpSpPr>
        <p:cNvPr id="1" name=""/>
        <p:cNvGrpSpPr/>
        <p:nvPr/>
      </p:nvGrpSpPr>
      <p:grpSpPr>
        <a:xfrm>
          <a:off x="0" y="0"/>
          <a:ext cx="0" cy="0"/>
          <a:chOff x="0" y="0"/>
          <a:chExt cx="0" cy="0"/>
        </a:xfrm>
      </p:grpSpPr>
      <p:sp>
        <p:nvSpPr>
          <p:cNvPr id="23" name="Text Placeholder 11">
            <a:extLst>
              <a:ext uri="{FF2B5EF4-FFF2-40B4-BE49-F238E27FC236}">
                <a16:creationId xmlns:a16="http://schemas.microsoft.com/office/drawing/2014/main" id="{C9863077-8CC3-4BBF-B430-3855EC0D669A}"/>
              </a:ext>
            </a:extLst>
          </p:cNvPr>
          <p:cNvSpPr>
            <a:spLocks noGrp="1"/>
          </p:cNvSpPr>
          <p:nvPr>
            <p:ph type="body" sz="quarter" idx="13" hasCustomPrompt="1"/>
          </p:nvPr>
        </p:nvSpPr>
        <p:spPr>
          <a:xfrm>
            <a:off x="3311525" y="3160713"/>
            <a:ext cx="2520950" cy="701302"/>
          </a:xfrm>
        </p:spPr>
        <p:txBody>
          <a:bodyPr/>
          <a:lstStyle>
            <a:lvl1pPr marL="288000" indent="-288000">
              <a:spcAft>
                <a:spcPts val="500"/>
              </a:spcAft>
              <a:buFontTx/>
              <a:buChar char="–"/>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24" name="Text Placeholder 11">
            <a:extLst>
              <a:ext uri="{FF2B5EF4-FFF2-40B4-BE49-F238E27FC236}">
                <a16:creationId xmlns:a16="http://schemas.microsoft.com/office/drawing/2014/main" id="{DA455E2B-2D9B-44D5-AF1B-E5C2833F6E58}"/>
              </a:ext>
            </a:extLst>
          </p:cNvPr>
          <p:cNvSpPr>
            <a:spLocks noGrp="1"/>
          </p:cNvSpPr>
          <p:nvPr>
            <p:ph type="body" sz="quarter" idx="14" hasCustomPrompt="1"/>
          </p:nvPr>
        </p:nvSpPr>
        <p:spPr>
          <a:xfrm>
            <a:off x="6192200" y="3160713"/>
            <a:ext cx="2520950" cy="701301"/>
          </a:xfrm>
        </p:spPr>
        <p:txBody>
          <a:bodyPr/>
          <a:lstStyle>
            <a:lvl1pPr marL="288000" indent="-288000">
              <a:spcAft>
                <a:spcPts val="500"/>
              </a:spcAft>
              <a:buFontTx/>
              <a:buChar char="–"/>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25" name="Title 7">
            <a:extLst>
              <a:ext uri="{FF2B5EF4-FFF2-40B4-BE49-F238E27FC236}">
                <a16:creationId xmlns:a16="http://schemas.microsoft.com/office/drawing/2014/main" id="{40A893CA-5C26-4EC6-BAD0-71AE64858893}"/>
              </a:ext>
            </a:extLst>
          </p:cNvPr>
          <p:cNvSpPr>
            <a:spLocks noGrp="1"/>
          </p:cNvSpPr>
          <p:nvPr>
            <p:ph type="title" hasCustomPrompt="1"/>
          </p:nvPr>
        </p:nvSpPr>
        <p:spPr>
          <a:xfrm>
            <a:off x="431800" y="3160713"/>
            <a:ext cx="2520000" cy="701304"/>
          </a:xfrm>
        </p:spPr>
        <p:txBody>
          <a:bodyPr/>
          <a:lstStyle>
            <a:lvl1pPr marL="288000" indent="-288000">
              <a:lnSpc>
                <a:spcPct val="100000"/>
              </a:lnSpc>
              <a:spcAft>
                <a:spcPts val="500"/>
              </a:spcAft>
              <a:buFontTx/>
              <a:buChar char="–"/>
              <a:defRPr sz="1800" b="0">
                <a:solidFill>
                  <a:schemeClr val="tx1"/>
                </a:solidFill>
              </a:defRPr>
            </a:lvl1pPr>
          </a:lstStyle>
          <a:p>
            <a:r>
              <a:rPr lang="en-US"/>
              <a:t>Click to add text</a:t>
            </a:r>
            <a:endParaRPr lang="en-GB"/>
          </a:p>
        </p:txBody>
      </p:sp>
      <p:cxnSp>
        <p:nvCxnSpPr>
          <p:cNvPr id="26" name="Straight Connector 25">
            <a:extLst>
              <a:ext uri="{FF2B5EF4-FFF2-40B4-BE49-F238E27FC236}">
                <a16:creationId xmlns:a16="http://schemas.microsoft.com/office/drawing/2014/main" id="{2471527B-53ED-44E4-B84A-A9BF95EDB671}"/>
              </a:ext>
            </a:extLst>
          </p:cNvPr>
          <p:cNvCxnSpPr>
            <a:cxnSpLocks/>
          </p:cNvCxnSpPr>
          <p:nvPr userDrawn="1"/>
        </p:nvCxnSpPr>
        <p:spPr>
          <a:xfrm>
            <a:off x="431800" y="3132603"/>
            <a:ext cx="252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Picture Placeholder 2">
            <a:extLst>
              <a:ext uri="{FF2B5EF4-FFF2-40B4-BE49-F238E27FC236}">
                <a16:creationId xmlns:a16="http://schemas.microsoft.com/office/drawing/2014/main" id="{BB69E7F7-A753-4EE6-A6F6-2E1E77308480}"/>
              </a:ext>
            </a:extLst>
          </p:cNvPr>
          <p:cNvSpPr>
            <a:spLocks noGrp="1"/>
          </p:cNvSpPr>
          <p:nvPr>
            <p:ph type="pic" sz="quarter" idx="10"/>
          </p:nvPr>
        </p:nvSpPr>
        <p:spPr>
          <a:xfrm>
            <a:off x="431800" y="1254440"/>
            <a:ext cx="2520000" cy="1692000"/>
          </a:xfrm>
        </p:spPr>
        <p:txBody>
          <a:bodyPr/>
          <a:lstStyle>
            <a:lvl1pPr marL="0" indent="0">
              <a:buNone/>
              <a:defRPr b="0">
                <a:solidFill>
                  <a:schemeClr val="tx1"/>
                </a:solidFill>
              </a:defRPr>
            </a:lvl1pPr>
          </a:lstStyle>
          <a:p>
            <a:r>
              <a:rPr lang="en-GB"/>
              <a:t>Click icon to add picture</a:t>
            </a:r>
          </a:p>
        </p:txBody>
      </p:sp>
      <p:sp>
        <p:nvSpPr>
          <p:cNvPr id="28" name="Picture Placeholder 2">
            <a:extLst>
              <a:ext uri="{FF2B5EF4-FFF2-40B4-BE49-F238E27FC236}">
                <a16:creationId xmlns:a16="http://schemas.microsoft.com/office/drawing/2014/main" id="{C756934B-E4E0-4141-9A7B-4932B5A304A4}"/>
              </a:ext>
            </a:extLst>
          </p:cNvPr>
          <p:cNvSpPr>
            <a:spLocks noGrp="1"/>
          </p:cNvSpPr>
          <p:nvPr>
            <p:ph type="pic" sz="quarter" idx="11"/>
          </p:nvPr>
        </p:nvSpPr>
        <p:spPr>
          <a:xfrm>
            <a:off x="3312000" y="1254440"/>
            <a:ext cx="2520000" cy="1692000"/>
          </a:xfrm>
        </p:spPr>
        <p:txBody>
          <a:bodyPr/>
          <a:lstStyle>
            <a:lvl1pPr marL="0" indent="0">
              <a:buNone/>
              <a:defRPr b="0">
                <a:solidFill>
                  <a:schemeClr val="tx1"/>
                </a:solidFill>
              </a:defRPr>
            </a:lvl1pPr>
          </a:lstStyle>
          <a:p>
            <a:r>
              <a:rPr lang="en-GB"/>
              <a:t>Click icon to add picture</a:t>
            </a:r>
          </a:p>
        </p:txBody>
      </p:sp>
      <p:sp>
        <p:nvSpPr>
          <p:cNvPr id="29" name="Picture Placeholder 2">
            <a:extLst>
              <a:ext uri="{FF2B5EF4-FFF2-40B4-BE49-F238E27FC236}">
                <a16:creationId xmlns:a16="http://schemas.microsoft.com/office/drawing/2014/main" id="{9E943CD3-34B8-45E5-AFBD-CA8813D4BE61}"/>
              </a:ext>
            </a:extLst>
          </p:cNvPr>
          <p:cNvSpPr>
            <a:spLocks noGrp="1"/>
          </p:cNvSpPr>
          <p:nvPr>
            <p:ph type="pic" sz="quarter" idx="12"/>
          </p:nvPr>
        </p:nvSpPr>
        <p:spPr>
          <a:xfrm>
            <a:off x="6192200" y="1254442"/>
            <a:ext cx="2520000" cy="1692000"/>
          </a:xfrm>
        </p:spPr>
        <p:txBody>
          <a:bodyPr/>
          <a:lstStyle>
            <a:lvl1pPr marL="0" indent="0">
              <a:buNone/>
              <a:defRPr b="0">
                <a:solidFill>
                  <a:schemeClr val="tx1"/>
                </a:solidFill>
              </a:defRPr>
            </a:lvl1pPr>
          </a:lstStyle>
          <a:p>
            <a:r>
              <a:rPr lang="en-GB"/>
              <a:t>Click icon to add picture</a:t>
            </a:r>
          </a:p>
        </p:txBody>
      </p:sp>
      <p:cxnSp>
        <p:nvCxnSpPr>
          <p:cNvPr id="30" name="Straight Connector 29">
            <a:extLst>
              <a:ext uri="{FF2B5EF4-FFF2-40B4-BE49-F238E27FC236}">
                <a16:creationId xmlns:a16="http://schemas.microsoft.com/office/drawing/2014/main" id="{8356D04E-96CE-42C6-8797-23AC35DCD5B2}"/>
              </a:ext>
            </a:extLst>
          </p:cNvPr>
          <p:cNvCxnSpPr>
            <a:cxnSpLocks/>
          </p:cNvCxnSpPr>
          <p:nvPr userDrawn="1"/>
        </p:nvCxnSpPr>
        <p:spPr>
          <a:xfrm>
            <a:off x="3312000" y="3124983"/>
            <a:ext cx="252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F5CABF2-DF5C-477C-A26C-AC42B4516332}"/>
              </a:ext>
            </a:extLst>
          </p:cNvPr>
          <p:cNvCxnSpPr>
            <a:cxnSpLocks/>
          </p:cNvCxnSpPr>
          <p:nvPr userDrawn="1"/>
        </p:nvCxnSpPr>
        <p:spPr>
          <a:xfrm>
            <a:off x="6192200" y="3124983"/>
            <a:ext cx="252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589005"/>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859" userDrawn="1">
          <p15:clr>
            <a:srgbClr val="FBAE40"/>
          </p15:clr>
        </p15:guide>
        <p15:guide id="7" pos="2086" userDrawn="1">
          <p15:clr>
            <a:srgbClr val="FBAE40"/>
          </p15:clr>
        </p15:guide>
        <p15:guide id="8" pos="3674" userDrawn="1">
          <p15:clr>
            <a:srgbClr val="FBAE40"/>
          </p15:clr>
        </p15:guide>
        <p15:guide id="9" pos="390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 boxes (Dark)">
    <p:bg>
      <p:bgPr>
        <a:solidFill>
          <a:schemeClr val="tx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B5299B8-75C7-4CEB-9D2A-D2DB0A44F4D4}"/>
              </a:ext>
            </a:extLst>
          </p:cNvPr>
          <p:cNvCxnSpPr>
            <a:cxnSpLocks/>
          </p:cNvCxnSpPr>
          <p:nvPr userDrawn="1"/>
        </p:nvCxnSpPr>
        <p:spPr>
          <a:xfrm>
            <a:off x="1079498" y="1606370"/>
            <a:ext cx="303458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F0D6B7F-4D7A-4A69-8F7D-C94B97D75491}"/>
              </a:ext>
            </a:extLst>
          </p:cNvPr>
          <p:cNvCxnSpPr>
            <a:cxnSpLocks/>
          </p:cNvCxnSpPr>
          <p:nvPr userDrawn="1"/>
        </p:nvCxnSpPr>
        <p:spPr>
          <a:xfrm>
            <a:off x="5003801" y="1606370"/>
            <a:ext cx="306070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0">
            <a:extLst>
              <a:ext uri="{FF2B5EF4-FFF2-40B4-BE49-F238E27FC236}">
                <a16:creationId xmlns:a16="http://schemas.microsoft.com/office/drawing/2014/main" id="{2E9D6D81-F605-4611-878D-235C279E4A8E}"/>
              </a:ext>
            </a:extLst>
          </p:cNvPr>
          <p:cNvSpPr>
            <a:spLocks noGrp="1"/>
          </p:cNvSpPr>
          <p:nvPr>
            <p:ph type="body" sz="quarter" idx="15" hasCustomPrompt="1"/>
          </p:nvPr>
        </p:nvSpPr>
        <p:spPr>
          <a:xfrm>
            <a:off x="1079498" y="1636850"/>
            <a:ext cx="3050407" cy="1362389"/>
          </a:xfrm>
        </p:spPr>
        <p:txBody>
          <a:bodyPr/>
          <a:lstStyle>
            <a:lvl1pPr>
              <a:spcAft>
                <a:spcPts val="600"/>
              </a:spcAft>
              <a:defRPr>
                <a:solidFill>
                  <a:schemeClr val="bg1"/>
                </a:solidFill>
              </a:defRPr>
            </a:lvl1pPr>
          </a:lstStyle>
          <a:p>
            <a:pPr lvl="0"/>
            <a:r>
              <a:rPr lang="en-US"/>
              <a:t>Click to add text</a:t>
            </a:r>
          </a:p>
        </p:txBody>
      </p:sp>
      <p:sp>
        <p:nvSpPr>
          <p:cNvPr id="16" name="Text Placeholder 10">
            <a:extLst>
              <a:ext uri="{FF2B5EF4-FFF2-40B4-BE49-F238E27FC236}">
                <a16:creationId xmlns:a16="http://schemas.microsoft.com/office/drawing/2014/main" id="{7EC6CF01-8567-4E9F-AA45-61AA44F6B90E}"/>
              </a:ext>
            </a:extLst>
          </p:cNvPr>
          <p:cNvSpPr>
            <a:spLocks noGrp="1"/>
          </p:cNvSpPr>
          <p:nvPr>
            <p:ph type="body" sz="quarter" idx="16" hasCustomPrompt="1"/>
          </p:nvPr>
        </p:nvSpPr>
        <p:spPr>
          <a:xfrm>
            <a:off x="5003800" y="1636849"/>
            <a:ext cx="3060700" cy="1362389"/>
          </a:xfrm>
        </p:spPr>
        <p:txBody>
          <a:bodyPr/>
          <a:lstStyle>
            <a:lvl1pPr>
              <a:spcAft>
                <a:spcPts val="600"/>
              </a:spcAft>
              <a:defRPr>
                <a:solidFill>
                  <a:schemeClr val="bg1"/>
                </a:solidFill>
              </a:defRPr>
            </a:lvl1pPr>
          </a:lstStyle>
          <a:p>
            <a:pPr lvl="0"/>
            <a:r>
              <a:rPr lang="en-US"/>
              <a:t>Click to add text</a:t>
            </a:r>
          </a:p>
        </p:txBody>
      </p:sp>
    </p:spTree>
    <p:extLst>
      <p:ext uri="{BB962C8B-B14F-4D97-AF65-F5344CB8AC3E}">
        <p14:creationId xmlns:p14="http://schemas.microsoft.com/office/powerpoint/2010/main" val="627973227"/>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p15:clr>
            <a:srgbClr val="FBAE40"/>
          </p15:clr>
        </p15:guide>
        <p15:guide id="7" pos="680">
          <p15:clr>
            <a:srgbClr val="FBAE40"/>
          </p15:clr>
        </p15:guide>
        <p15:guide id="8" pos="3152">
          <p15:clr>
            <a:srgbClr val="FBAE40"/>
          </p15:clr>
        </p15:guide>
        <p15:guide id="9" pos="50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 slide (Light)">
    <p:bg>
      <p:bgPr>
        <a:solidFill>
          <a:srgbClr val="DEDEDE"/>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4353560" cy="571512"/>
          </a:xfrm>
        </p:spPr>
        <p:txBody>
          <a:bodyPr/>
          <a:lstStyle>
            <a:lvl1pPr>
              <a:lnSpc>
                <a:spcPct val="100000"/>
              </a:lnSpc>
              <a:defRPr sz="3400" b="1">
                <a:solidFill>
                  <a:schemeClr val="tx1"/>
                </a:solidFill>
              </a:defRPr>
            </a:lvl1pPr>
          </a:lstStyle>
          <a:p>
            <a:r>
              <a:rPr lang="en-US" err="1"/>
              <a:t>Slidedeck</a:t>
            </a:r>
            <a:r>
              <a:rPr lang="en-US"/>
              <a:t> title</a:t>
            </a:r>
            <a:endParaRPr lang="en-GB"/>
          </a:p>
        </p:txBody>
      </p:sp>
      <p:sp>
        <p:nvSpPr>
          <p:cNvPr id="11" name="Picture Placeholder 10">
            <a:extLst>
              <a:ext uri="{FF2B5EF4-FFF2-40B4-BE49-F238E27FC236}">
                <a16:creationId xmlns:a16="http://schemas.microsoft.com/office/drawing/2014/main" id="{8CBD8555-5574-479C-8AEF-5074012734A9}"/>
              </a:ext>
            </a:extLst>
          </p:cNvPr>
          <p:cNvSpPr>
            <a:spLocks noGrp="1"/>
          </p:cNvSpPr>
          <p:nvPr>
            <p:ph type="pic" sz="quarter" idx="10" hasCustomPrompt="1"/>
          </p:nvPr>
        </p:nvSpPr>
        <p:spPr>
          <a:xfrm>
            <a:off x="5651872" y="0"/>
            <a:ext cx="3493714" cy="4573587"/>
          </a:xfrm>
          <a:custGeom>
            <a:avLst/>
            <a:gdLst>
              <a:gd name="connsiteX0" fmla="*/ 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0 w 3816350"/>
              <a:gd name="connsiteY4" fmla="*/ 0 h 3240087"/>
              <a:gd name="connsiteX0" fmla="*/ 6858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685800 w 3816350"/>
              <a:gd name="connsiteY4" fmla="*/ 0 h 3240087"/>
              <a:gd name="connsiteX0" fmla="*/ 18923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1892300 w 3816350"/>
              <a:gd name="connsiteY4" fmla="*/ 0 h 3240087"/>
              <a:gd name="connsiteX0" fmla="*/ 1206500 w 3130550"/>
              <a:gd name="connsiteY0" fmla="*/ 0 h 3240087"/>
              <a:gd name="connsiteX1" fmla="*/ 3130550 w 3130550"/>
              <a:gd name="connsiteY1" fmla="*/ 0 h 3240087"/>
              <a:gd name="connsiteX2" fmla="*/ 3130550 w 3130550"/>
              <a:gd name="connsiteY2" fmla="*/ 3240087 h 3240087"/>
              <a:gd name="connsiteX3" fmla="*/ 0 w 3130550"/>
              <a:gd name="connsiteY3" fmla="*/ 1754187 h 3240087"/>
              <a:gd name="connsiteX4" fmla="*/ 1206500 w 3130550"/>
              <a:gd name="connsiteY4" fmla="*/ 0 h 3240087"/>
              <a:gd name="connsiteX0" fmla="*/ 1822450 w 3746500"/>
              <a:gd name="connsiteY0" fmla="*/ 0 h 3240087"/>
              <a:gd name="connsiteX1" fmla="*/ 3746500 w 3746500"/>
              <a:gd name="connsiteY1" fmla="*/ 0 h 3240087"/>
              <a:gd name="connsiteX2" fmla="*/ 3746500 w 3746500"/>
              <a:gd name="connsiteY2" fmla="*/ 3240087 h 3240087"/>
              <a:gd name="connsiteX3" fmla="*/ 0 w 3746500"/>
              <a:gd name="connsiteY3" fmla="*/ 2154237 h 3240087"/>
              <a:gd name="connsiteX4" fmla="*/ 1822450 w 3746500"/>
              <a:gd name="connsiteY4" fmla="*/ 0 h 3240087"/>
              <a:gd name="connsiteX0" fmla="*/ 1822450 w 3752850"/>
              <a:gd name="connsiteY0" fmla="*/ 0 h 4097337"/>
              <a:gd name="connsiteX1" fmla="*/ 3746500 w 3752850"/>
              <a:gd name="connsiteY1" fmla="*/ 0 h 4097337"/>
              <a:gd name="connsiteX2" fmla="*/ 3752850 w 3752850"/>
              <a:gd name="connsiteY2" fmla="*/ 4097337 h 4097337"/>
              <a:gd name="connsiteX3" fmla="*/ 0 w 3752850"/>
              <a:gd name="connsiteY3" fmla="*/ 2154237 h 4097337"/>
              <a:gd name="connsiteX4" fmla="*/ 1822450 w 3752850"/>
              <a:gd name="connsiteY4" fmla="*/ 0 h 4097337"/>
              <a:gd name="connsiteX0" fmla="*/ 1682750 w 3613150"/>
              <a:gd name="connsiteY0" fmla="*/ 0 h 4097337"/>
              <a:gd name="connsiteX1" fmla="*/ 3606800 w 3613150"/>
              <a:gd name="connsiteY1" fmla="*/ 0 h 4097337"/>
              <a:gd name="connsiteX2" fmla="*/ 3613150 w 3613150"/>
              <a:gd name="connsiteY2" fmla="*/ 4097337 h 4097337"/>
              <a:gd name="connsiteX3" fmla="*/ 0 w 3613150"/>
              <a:gd name="connsiteY3" fmla="*/ 2014537 h 4097337"/>
              <a:gd name="connsiteX4" fmla="*/ 1682750 w 3613150"/>
              <a:gd name="connsiteY4" fmla="*/ 0 h 4097337"/>
              <a:gd name="connsiteX0" fmla="*/ 1682750 w 3613150"/>
              <a:gd name="connsiteY0" fmla="*/ 0 h 4573587"/>
              <a:gd name="connsiteX1" fmla="*/ 3606800 w 3613150"/>
              <a:gd name="connsiteY1" fmla="*/ 0 h 4573587"/>
              <a:gd name="connsiteX2" fmla="*/ 3613150 w 3613150"/>
              <a:gd name="connsiteY2" fmla="*/ 4573587 h 4573587"/>
              <a:gd name="connsiteX3" fmla="*/ 0 w 3613150"/>
              <a:gd name="connsiteY3" fmla="*/ 2014537 h 4573587"/>
              <a:gd name="connsiteX4" fmla="*/ 1682750 w 3613150"/>
              <a:gd name="connsiteY4" fmla="*/ 0 h 4573587"/>
              <a:gd name="connsiteX0" fmla="*/ 1682750 w 3610769"/>
              <a:gd name="connsiteY0" fmla="*/ 0 h 4573587"/>
              <a:gd name="connsiteX1" fmla="*/ 3606800 w 3610769"/>
              <a:gd name="connsiteY1" fmla="*/ 0 h 4573587"/>
              <a:gd name="connsiteX2" fmla="*/ 3610769 w 3610769"/>
              <a:gd name="connsiteY2" fmla="*/ 4573587 h 4573587"/>
              <a:gd name="connsiteX3" fmla="*/ 0 w 3610769"/>
              <a:gd name="connsiteY3" fmla="*/ 2014537 h 4573587"/>
              <a:gd name="connsiteX4" fmla="*/ 1682750 w 3610769"/>
              <a:gd name="connsiteY4" fmla="*/ 0 h 4573587"/>
              <a:gd name="connsiteX0" fmla="*/ 1682750 w 3607332"/>
              <a:gd name="connsiteY0" fmla="*/ 0 h 4573587"/>
              <a:gd name="connsiteX1" fmla="*/ 3606800 w 3607332"/>
              <a:gd name="connsiteY1" fmla="*/ 0 h 4573587"/>
              <a:gd name="connsiteX2" fmla="*/ 3606007 w 3607332"/>
              <a:gd name="connsiteY2" fmla="*/ 4573587 h 4573587"/>
              <a:gd name="connsiteX3" fmla="*/ 0 w 3607332"/>
              <a:gd name="connsiteY3" fmla="*/ 2014537 h 4573587"/>
              <a:gd name="connsiteX4" fmla="*/ 1682750 w 3607332"/>
              <a:gd name="connsiteY4" fmla="*/ 0 h 4573587"/>
              <a:gd name="connsiteX0" fmla="*/ 1682750 w 3608388"/>
              <a:gd name="connsiteY0" fmla="*/ 0 h 4573587"/>
              <a:gd name="connsiteX1" fmla="*/ 3606800 w 3608388"/>
              <a:gd name="connsiteY1" fmla="*/ 0 h 4573587"/>
              <a:gd name="connsiteX2" fmla="*/ 3608388 w 3608388"/>
              <a:gd name="connsiteY2" fmla="*/ 4573587 h 4573587"/>
              <a:gd name="connsiteX3" fmla="*/ 0 w 3608388"/>
              <a:gd name="connsiteY3" fmla="*/ 2014537 h 4573587"/>
              <a:gd name="connsiteX4" fmla="*/ 1682750 w 3608388"/>
              <a:gd name="connsiteY4" fmla="*/ 0 h 4573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8388" h="4573587">
                <a:moveTo>
                  <a:pt x="1682750" y="0"/>
                </a:moveTo>
                <a:lnTo>
                  <a:pt x="3606800" y="0"/>
                </a:lnTo>
                <a:cubicBezTo>
                  <a:pt x="3608917" y="1365779"/>
                  <a:pt x="3606271" y="3207808"/>
                  <a:pt x="3608388" y="4573587"/>
                </a:cubicBezTo>
                <a:lnTo>
                  <a:pt x="0" y="2014537"/>
                </a:lnTo>
                <a:lnTo>
                  <a:pt x="1682750" y="0"/>
                </a:lnTo>
                <a:close/>
              </a:path>
            </a:pathLst>
          </a:custGeom>
        </p:spPr>
        <p:txBody>
          <a:bodyPr/>
          <a:lstStyle>
            <a:lvl1pPr marL="0" marR="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lvl1pPr>
            <a:lvl3pPr marL="180975" indent="0">
              <a:buNone/>
              <a:defRPr/>
            </a:lvl3pPr>
            <a:lvl4pPr marL="612775" indent="0">
              <a:buNone/>
              <a:defRPr/>
            </a:lvl4pPr>
          </a:lstStyle>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pPr>
            <a:r>
              <a:rPr lang="en-GB"/>
              <a:t>Click icon to insert picture. Don’t change slide background colour on this layout</a:t>
            </a:r>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435356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C3458B68-B602-4B1E-8CDB-6CDDA65301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800" y="416704"/>
            <a:ext cx="2174240" cy="953238"/>
          </a:xfrm>
          <a:prstGeom prst="rect">
            <a:avLst/>
          </a:prstGeom>
        </p:spPr>
      </p:pic>
      <p:sp>
        <p:nvSpPr>
          <p:cNvPr id="27" name="Text Placeholder 25">
            <a:extLst>
              <a:ext uri="{FF2B5EF4-FFF2-40B4-BE49-F238E27FC236}">
                <a16:creationId xmlns:a16="http://schemas.microsoft.com/office/drawing/2014/main" id="{E7E58FB9-FEF2-4FAA-AB76-18AB01605D1B}"/>
              </a:ext>
            </a:extLst>
          </p:cNvPr>
          <p:cNvSpPr>
            <a:spLocks noGrp="1"/>
          </p:cNvSpPr>
          <p:nvPr>
            <p:ph type="body" sz="quarter" idx="12" hasCustomPrompt="1"/>
          </p:nvPr>
        </p:nvSpPr>
        <p:spPr>
          <a:xfrm>
            <a:off x="431800" y="3720363"/>
            <a:ext cx="4353560" cy="454025"/>
          </a:xfrm>
        </p:spPr>
        <p:txBody>
          <a:bodyPr/>
          <a:lstStyle>
            <a:lvl1pPr marL="0" indent="0">
              <a:buNone/>
              <a:defRPr sz="2800" b="0"/>
            </a:lvl1pPr>
          </a:lstStyle>
          <a:p>
            <a:pPr lvl="0"/>
            <a:r>
              <a:rPr lang="en-US"/>
              <a:t>Presenter name</a:t>
            </a:r>
            <a:endParaRPr lang="en-GB"/>
          </a:p>
        </p:txBody>
      </p:sp>
    </p:spTree>
    <p:extLst>
      <p:ext uri="{BB962C8B-B14F-4D97-AF65-F5344CB8AC3E}">
        <p14:creationId xmlns:p14="http://schemas.microsoft.com/office/powerpoint/2010/main" val="1940385738"/>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 boxes (Light)">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64C0798-3A00-4D85-AA21-D37CEDB1FA2D}"/>
              </a:ext>
            </a:extLst>
          </p:cNvPr>
          <p:cNvCxnSpPr>
            <a:cxnSpLocks/>
          </p:cNvCxnSpPr>
          <p:nvPr userDrawn="1"/>
        </p:nvCxnSpPr>
        <p:spPr>
          <a:xfrm>
            <a:off x="1079498" y="1606370"/>
            <a:ext cx="30345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6CB00C7-989B-45C7-AA4C-E065DBEAFA1C}"/>
              </a:ext>
            </a:extLst>
          </p:cNvPr>
          <p:cNvCxnSpPr>
            <a:cxnSpLocks/>
          </p:cNvCxnSpPr>
          <p:nvPr userDrawn="1"/>
        </p:nvCxnSpPr>
        <p:spPr>
          <a:xfrm>
            <a:off x="5003801" y="1606370"/>
            <a:ext cx="30607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Placeholder 10">
            <a:extLst>
              <a:ext uri="{FF2B5EF4-FFF2-40B4-BE49-F238E27FC236}">
                <a16:creationId xmlns:a16="http://schemas.microsoft.com/office/drawing/2014/main" id="{48DA490F-DDDB-45E4-BA8E-6EAC2B08F3E3}"/>
              </a:ext>
            </a:extLst>
          </p:cNvPr>
          <p:cNvSpPr>
            <a:spLocks noGrp="1"/>
          </p:cNvSpPr>
          <p:nvPr>
            <p:ph type="body" sz="quarter" idx="15" hasCustomPrompt="1"/>
          </p:nvPr>
        </p:nvSpPr>
        <p:spPr>
          <a:xfrm>
            <a:off x="1079498" y="1636850"/>
            <a:ext cx="3050407" cy="1362389"/>
          </a:xfrm>
        </p:spPr>
        <p:txBody>
          <a:bodyPr/>
          <a:lstStyle>
            <a:lvl1pPr>
              <a:spcAft>
                <a:spcPts val="600"/>
              </a:spcAft>
              <a:defRPr>
                <a:solidFill>
                  <a:schemeClr val="tx1"/>
                </a:solidFill>
              </a:defRPr>
            </a:lvl1pPr>
          </a:lstStyle>
          <a:p>
            <a:pPr lvl="0"/>
            <a:r>
              <a:rPr lang="en-US"/>
              <a:t>Click to add text</a:t>
            </a:r>
          </a:p>
        </p:txBody>
      </p:sp>
      <p:sp>
        <p:nvSpPr>
          <p:cNvPr id="11" name="Text Placeholder 10">
            <a:extLst>
              <a:ext uri="{FF2B5EF4-FFF2-40B4-BE49-F238E27FC236}">
                <a16:creationId xmlns:a16="http://schemas.microsoft.com/office/drawing/2014/main" id="{8598B511-DCBF-4838-9F07-F0BAEBE4EA8C}"/>
              </a:ext>
            </a:extLst>
          </p:cNvPr>
          <p:cNvSpPr>
            <a:spLocks noGrp="1"/>
          </p:cNvSpPr>
          <p:nvPr>
            <p:ph type="body" sz="quarter" idx="16" hasCustomPrompt="1"/>
          </p:nvPr>
        </p:nvSpPr>
        <p:spPr>
          <a:xfrm>
            <a:off x="5003800" y="1636849"/>
            <a:ext cx="3060700" cy="1362389"/>
          </a:xfrm>
        </p:spPr>
        <p:txBody>
          <a:bodyPr/>
          <a:lstStyle>
            <a:lvl1pPr>
              <a:spcAft>
                <a:spcPts val="600"/>
              </a:spcAft>
              <a:defRPr>
                <a:solidFill>
                  <a:schemeClr val="tx1"/>
                </a:solidFill>
              </a:defRPr>
            </a:lvl1pPr>
          </a:lstStyle>
          <a:p>
            <a:pPr lvl="0"/>
            <a:r>
              <a:rPr lang="en-US"/>
              <a:t>Click to add text</a:t>
            </a:r>
          </a:p>
        </p:txBody>
      </p:sp>
    </p:spTree>
    <p:extLst>
      <p:ext uri="{BB962C8B-B14F-4D97-AF65-F5344CB8AC3E}">
        <p14:creationId xmlns:p14="http://schemas.microsoft.com/office/powerpoint/2010/main" val="100336154"/>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p15:clr>
            <a:srgbClr val="FBAE40"/>
          </p15:clr>
        </p15:guide>
        <p15:guide id="7" pos="680">
          <p15:clr>
            <a:srgbClr val="FBAE40"/>
          </p15:clr>
        </p15:guide>
        <p15:guide id="8" pos="3152">
          <p15:clr>
            <a:srgbClr val="FBAE40"/>
          </p15:clr>
        </p15:guide>
        <p15:guide id="9" pos="50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 boxes (Dark)">
    <p:bg>
      <p:bgPr>
        <a:solidFill>
          <a:schemeClr val="tx2"/>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EC9224A-09C5-42AB-BE72-2D01A39D187F}"/>
              </a:ext>
            </a:extLst>
          </p:cNvPr>
          <p:cNvSpPr>
            <a:spLocks noGrp="1"/>
          </p:cNvSpPr>
          <p:nvPr>
            <p:ph type="body" sz="quarter" idx="13" hasCustomPrompt="1"/>
          </p:nvPr>
        </p:nvSpPr>
        <p:spPr>
          <a:xfrm>
            <a:off x="3310575" y="1539436"/>
            <a:ext cx="2520950" cy="701302"/>
          </a:xfrm>
        </p:spPr>
        <p:txBody>
          <a:bodyPr/>
          <a:lstStyle>
            <a:lvl1pPr marL="216000" indent="-216000">
              <a:spcAft>
                <a:spcPts val="500"/>
              </a:spcAft>
              <a:buFontTx/>
              <a:buChar char="–"/>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22" name="Text Placeholder 11">
            <a:extLst>
              <a:ext uri="{FF2B5EF4-FFF2-40B4-BE49-F238E27FC236}">
                <a16:creationId xmlns:a16="http://schemas.microsoft.com/office/drawing/2014/main" id="{223FD6B0-E4D1-480A-8912-97C55DB2CF6B}"/>
              </a:ext>
            </a:extLst>
          </p:cNvPr>
          <p:cNvSpPr>
            <a:spLocks noGrp="1"/>
          </p:cNvSpPr>
          <p:nvPr>
            <p:ph type="body" sz="quarter" idx="14" hasCustomPrompt="1"/>
          </p:nvPr>
        </p:nvSpPr>
        <p:spPr>
          <a:xfrm>
            <a:off x="6191250" y="1539436"/>
            <a:ext cx="2520950" cy="701301"/>
          </a:xfrm>
        </p:spPr>
        <p:txBody>
          <a:bodyPr/>
          <a:lstStyle>
            <a:lvl1pPr marL="216000" indent="-216000">
              <a:spcAft>
                <a:spcPts val="500"/>
              </a:spcAft>
              <a:buFontTx/>
              <a:buChar char="–"/>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0850" y="1511326"/>
            <a:ext cx="251936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3311050" y="1503706"/>
            <a:ext cx="252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A2A627-4CB8-4EF2-85D8-B14D75F9C353}"/>
              </a:ext>
            </a:extLst>
          </p:cNvPr>
          <p:cNvCxnSpPr>
            <a:cxnSpLocks/>
          </p:cNvCxnSpPr>
          <p:nvPr userDrawn="1"/>
        </p:nvCxnSpPr>
        <p:spPr>
          <a:xfrm>
            <a:off x="6191250" y="1503706"/>
            <a:ext cx="252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8B5972E1-EF4A-4234-99B1-AF32BAA9EA9D}"/>
              </a:ext>
            </a:extLst>
          </p:cNvPr>
          <p:cNvSpPr>
            <a:spLocks noGrp="1"/>
          </p:cNvSpPr>
          <p:nvPr>
            <p:ph type="body" sz="quarter" idx="16" hasCustomPrompt="1"/>
          </p:nvPr>
        </p:nvSpPr>
        <p:spPr>
          <a:xfrm>
            <a:off x="429900" y="1540481"/>
            <a:ext cx="2519363" cy="700256"/>
          </a:xfrm>
        </p:spPr>
        <p:txBody>
          <a:bodyPr/>
          <a:lstStyle>
            <a:lvl1pPr marL="216000" indent="-216000">
              <a:spcAft>
                <a:spcPts val="600"/>
              </a:spcAft>
              <a:defRPr sz="1800">
                <a:solidFill>
                  <a:schemeClr val="bg1"/>
                </a:solidFill>
              </a:defRPr>
            </a:lvl1pPr>
          </a:lstStyle>
          <a:p>
            <a:pPr lvl="0"/>
            <a:r>
              <a:rPr lang="en-US"/>
              <a:t>Click to add text</a:t>
            </a:r>
          </a:p>
        </p:txBody>
      </p:sp>
    </p:spTree>
    <p:extLst>
      <p:ext uri="{BB962C8B-B14F-4D97-AF65-F5344CB8AC3E}">
        <p14:creationId xmlns:p14="http://schemas.microsoft.com/office/powerpoint/2010/main" val="212459552"/>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859">
          <p15:clr>
            <a:srgbClr val="FBAE40"/>
          </p15:clr>
        </p15:guide>
        <p15:guide id="8" pos="3674">
          <p15:clr>
            <a:srgbClr val="FBAE40"/>
          </p15:clr>
        </p15:guide>
        <p15:guide id="9" pos="3901">
          <p15:clr>
            <a:srgbClr val="FBAE40"/>
          </p15:clr>
        </p15:guide>
        <p15:guide id="10" pos="208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 boxes (Light)">
    <p:bg>
      <p:bgPr>
        <a:solidFill>
          <a:schemeClr val="bg2"/>
        </a:solidFill>
        <a:effectLst/>
      </p:bgPr>
    </p:bg>
    <p:spTree>
      <p:nvGrpSpPr>
        <p:cNvPr id="1" name=""/>
        <p:cNvGrpSpPr/>
        <p:nvPr/>
      </p:nvGrpSpPr>
      <p:grpSpPr>
        <a:xfrm>
          <a:off x="0" y="0"/>
          <a:ext cx="0" cy="0"/>
          <a:chOff x="0" y="0"/>
          <a:chExt cx="0" cy="0"/>
        </a:xfrm>
      </p:grpSpPr>
      <p:sp>
        <p:nvSpPr>
          <p:cNvPr id="11" name="Text Placeholder 11">
            <a:extLst>
              <a:ext uri="{FF2B5EF4-FFF2-40B4-BE49-F238E27FC236}">
                <a16:creationId xmlns:a16="http://schemas.microsoft.com/office/drawing/2014/main" id="{D9026A22-B87C-46F8-B2F4-6A0F11F9AF84}"/>
              </a:ext>
            </a:extLst>
          </p:cNvPr>
          <p:cNvSpPr>
            <a:spLocks noGrp="1"/>
          </p:cNvSpPr>
          <p:nvPr>
            <p:ph type="body" sz="quarter" idx="13" hasCustomPrompt="1"/>
          </p:nvPr>
        </p:nvSpPr>
        <p:spPr>
          <a:xfrm>
            <a:off x="3310575" y="1539436"/>
            <a:ext cx="2520950" cy="701302"/>
          </a:xfrm>
        </p:spPr>
        <p:txBody>
          <a:bodyPr/>
          <a:lstStyle>
            <a:lvl1pPr marL="216000" indent="-216000">
              <a:spcAft>
                <a:spcPts val="500"/>
              </a:spcAft>
              <a:buFontTx/>
              <a:buChar char="–"/>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12" name="Text Placeholder 11">
            <a:extLst>
              <a:ext uri="{FF2B5EF4-FFF2-40B4-BE49-F238E27FC236}">
                <a16:creationId xmlns:a16="http://schemas.microsoft.com/office/drawing/2014/main" id="{51911C50-0DDD-4A01-9B6D-DC79062CABC4}"/>
              </a:ext>
            </a:extLst>
          </p:cNvPr>
          <p:cNvSpPr>
            <a:spLocks noGrp="1"/>
          </p:cNvSpPr>
          <p:nvPr>
            <p:ph type="body" sz="quarter" idx="14" hasCustomPrompt="1"/>
          </p:nvPr>
        </p:nvSpPr>
        <p:spPr>
          <a:xfrm>
            <a:off x="6191250" y="1539436"/>
            <a:ext cx="2520950" cy="701301"/>
          </a:xfrm>
        </p:spPr>
        <p:txBody>
          <a:bodyPr/>
          <a:lstStyle>
            <a:lvl1pPr marL="216000" indent="-216000">
              <a:spcAft>
                <a:spcPts val="500"/>
              </a:spcAft>
              <a:buFontTx/>
              <a:buChar char="–"/>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cxnSp>
        <p:nvCxnSpPr>
          <p:cNvPr id="13" name="Straight Connector 12">
            <a:extLst>
              <a:ext uri="{FF2B5EF4-FFF2-40B4-BE49-F238E27FC236}">
                <a16:creationId xmlns:a16="http://schemas.microsoft.com/office/drawing/2014/main" id="{9BFD4059-1CEA-431F-9737-E09AE1FE1EB5}"/>
              </a:ext>
            </a:extLst>
          </p:cNvPr>
          <p:cNvCxnSpPr>
            <a:cxnSpLocks/>
          </p:cNvCxnSpPr>
          <p:nvPr userDrawn="1"/>
        </p:nvCxnSpPr>
        <p:spPr>
          <a:xfrm>
            <a:off x="430850" y="1511326"/>
            <a:ext cx="251936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6C88001-0B7A-4142-B613-954FB5D1A6C1}"/>
              </a:ext>
            </a:extLst>
          </p:cNvPr>
          <p:cNvCxnSpPr>
            <a:cxnSpLocks/>
          </p:cNvCxnSpPr>
          <p:nvPr userDrawn="1"/>
        </p:nvCxnSpPr>
        <p:spPr>
          <a:xfrm>
            <a:off x="3311050" y="1503706"/>
            <a:ext cx="252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7A71E79-A98D-4A0F-8EA8-7B9B1469E422}"/>
              </a:ext>
            </a:extLst>
          </p:cNvPr>
          <p:cNvCxnSpPr>
            <a:cxnSpLocks/>
          </p:cNvCxnSpPr>
          <p:nvPr userDrawn="1"/>
        </p:nvCxnSpPr>
        <p:spPr>
          <a:xfrm>
            <a:off x="6191250" y="1503706"/>
            <a:ext cx="252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10">
            <a:extLst>
              <a:ext uri="{FF2B5EF4-FFF2-40B4-BE49-F238E27FC236}">
                <a16:creationId xmlns:a16="http://schemas.microsoft.com/office/drawing/2014/main" id="{F94767EF-D844-43F5-980B-C5081407A37D}"/>
              </a:ext>
            </a:extLst>
          </p:cNvPr>
          <p:cNvSpPr>
            <a:spLocks noGrp="1"/>
          </p:cNvSpPr>
          <p:nvPr>
            <p:ph type="body" sz="quarter" idx="16" hasCustomPrompt="1"/>
          </p:nvPr>
        </p:nvSpPr>
        <p:spPr>
          <a:xfrm>
            <a:off x="429900" y="1540481"/>
            <a:ext cx="2519363" cy="700256"/>
          </a:xfrm>
        </p:spPr>
        <p:txBody>
          <a:bodyPr/>
          <a:lstStyle>
            <a:lvl1pPr marL="216000" indent="-216000">
              <a:spcAft>
                <a:spcPts val="600"/>
              </a:spcAft>
              <a:defRPr sz="1800">
                <a:solidFill>
                  <a:schemeClr val="tx1"/>
                </a:solidFill>
              </a:defRPr>
            </a:lvl1pPr>
          </a:lstStyle>
          <a:p>
            <a:pPr lvl="0"/>
            <a:r>
              <a:rPr lang="en-US"/>
              <a:t>Click to add text</a:t>
            </a:r>
          </a:p>
        </p:txBody>
      </p:sp>
    </p:spTree>
    <p:extLst>
      <p:ext uri="{BB962C8B-B14F-4D97-AF65-F5344CB8AC3E}">
        <p14:creationId xmlns:p14="http://schemas.microsoft.com/office/powerpoint/2010/main" val="2020719658"/>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859">
          <p15:clr>
            <a:srgbClr val="FBAE40"/>
          </p15:clr>
        </p15:guide>
        <p15:guide id="7" pos="2086">
          <p15:clr>
            <a:srgbClr val="FBAE40"/>
          </p15:clr>
        </p15:guide>
        <p15:guide id="8" pos="3674">
          <p15:clr>
            <a:srgbClr val="FBAE40"/>
          </p15:clr>
        </p15:guide>
        <p15:guide id="9" pos="390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 images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1834710" y="2029070"/>
            <a:ext cx="2299138" cy="319787"/>
          </a:xfrm>
        </p:spPr>
        <p:txBody>
          <a:bodyPr/>
          <a:lstStyle>
            <a:lvl1pPr marL="0" indent="0">
              <a:lnSpc>
                <a:spcPct val="100000"/>
              </a:lnSpc>
              <a:spcAft>
                <a:spcPts val="500"/>
              </a:spcAft>
              <a:buFontTx/>
              <a:buNone/>
              <a:defRPr sz="1800" b="0">
                <a:solidFill>
                  <a:schemeClr val="bg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1834711"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1834712" y="411163"/>
            <a:ext cx="2299138" cy="1485084"/>
          </a:xfrm>
        </p:spPr>
        <p:txBody>
          <a:bodyPr/>
          <a:lstStyle>
            <a:lvl1pPr marL="0" indent="0">
              <a:buNone/>
              <a:defRPr b="0">
                <a:solidFill>
                  <a:schemeClr val="bg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1834709" y="420336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1834710" y="2585440"/>
            <a:ext cx="2299138" cy="1485084"/>
          </a:xfrm>
        </p:spPr>
        <p:txBody>
          <a:bodyPr/>
          <a:lstStyle>
            <a:lvl1pPr marL="0" indent="0">
              <a:buNone/>
              <a:defRPr b="0">
                <a:solidFill>
                  <a:schemeClr val="bg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5010149"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5010150" y="411163"/>
            <a:ext cx="2299138" cy="1485084"/>
          </a:xfrm>
        </p:spPr>
        <p:txBody>
          <a:bodyPr/>
          <a:lstStyle>
            <a:lvl1pPr marL="0" indent="0">
              <a:buNone/>
              <a:defRPr b="0">
                <a:solidFill>
                  <a:schemeClr val="bg1"/>
                </a:solidFill>
              </a:defRPr>
            </a:lvl1pPr>
          </a:lstStyle>
          <a:p>
            <a:r>
              <a:rPr lang="en-GB"/>
              <a:t>Click icon to add picture</a:t>
            </a:r>
          </a:p>
        </p:txBody>
      </p:sp>
      <p:cxnSp>
        <p:nvCxnSpPr>
          <p:cNvPr id="44" name="Straight Connector 43">
            <a:extLst>
              <a:ext uri="{FF2B5EF4-FFF2-40B4-BE49-F238E27FC236}">
                <a16:creationId xmlns:a16="http://schemas.microsoft.com/office/drawing/2014/main" id="{CCEB59B0-E923-4D9F-8187-603AD6A3E427}"/>
              </a:ext>
            </a:extLst>
          </p:cNvPr>
          <p:cNvCxnSpPr>
            <a:cxnSpLocks/>
          </p:cNvCxnSpPr>
          <p:nvPr userDrawn="1"/>
        </p:nvCxnSpPr>
        <p:spPr>
          <a:xfrm>
            <a:off x="5010147" y="420336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Picture Placeholder 2">
            <a:extLst>
              <a:ext uri="{FF2B5EF4-FFF2-40B4-BE49-F238E27FC236}">
                <a16:creationId xmlns:a16="http://schemas.microsoft.com/office/drawing/2014/main" id="{1E76E5CD-B03D-469E-8ED5-430B5578267A}"/>
              </a:ext>
            </a:extLst>
          </p:cNvPr>
          <p:cNvSpPr>
            <a:spLocks noGrp="1"/>
          </p:cNvSpPr>
          <p:nvPr>
            <p:ph type="pic" sz="quarter" idx="13"/>
          </p:nvPr>
        </p:nvSpPr>
        <p:spPr>
          <a:xfrm>
            <a:off x="5010148" y="2585440"/>
            <a:ext cx="2299138" cy="1485084"/>
          </a:xfrm>
        </p:spPr>
        <p:txBody>
          <a:bodyPr/>
          <a:lstStyle>
            <a:lvl1pPr marL="0" indent="0">
              <a:buNone/>
              <a:defRPr b="0">
                <a:solidFill>
                  <a:schemeClr val="bg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5010147"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1834709" y="4203347"/>
            <a:ext cx="2299138" cy="322707"/>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8" name="Text Placeholder 11">
            <a:extLst>
              <a:ext uri="{FF2B5EF4-FFF2-40B4-BE49-F238E27FC236}">
                <a16:creationId xmlns:a16="http://schemas.microsoft.com/office/drawing/2014/main" id="{A5DC7855-36C4-4F12-B064-148DB3EC7CDD}"/>
              </a:ext>
            </a:extLst>
          </p:cNvPr>
          <p:cNvSpPr>
            <a:spLocks noGrp="1"/>
          </p:cNvSpPr>
          <p:nvPr>
            <p:ph type="body" sz="quarter" idx="16" hasCustomPrompt="1"/>
          </p:nvPr>
        </p:nvSpPr>
        <p:spPr>
          <a:xfrm>
            <a:off x="5010147" y="420334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1823412086"/>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userDrawn="1">
          <p15:clr>
            <a:srgbClr val="FBAE40"/>
          </p15:clr>
        </p15:guide>
        <p15:guide id="7" orient="horz" pos="1620" userDrawn="1">
          <p15:clr>
            <a:srgbClr val="FBAE40"/>
          </p15:clr>
        </p15:guide>
        <p15:guide id="8" pos="3152" userDrawn="1">
          <p15:clr>
            <a:srgbClr val="FBAE40"/>
          </p15:clr>
        </p15:guide>
        <p15:guide id="9" pos="1156" userDrawn="1">
          <p15:clr>
            <a:srgbClr val="FBAE40"/>
          </p15:clr>
        </p15:guide>
        <p15:guide id="10" pos="460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 images (Light)">
    <p:bg>
      <p:bgPr>
        <a:solidFill>
          <a:schemeClr val="bg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1841062" y="2029070"/>
            <a:ext cx="2299138" cy="319787"/>
          </a:xfrm>
        </p:spPr>
        <p:txBody>
          <a:bodyPr/>
          <a:lstStyle>
            <a:lvl1pPr marL="0" indent="0">
              <a:lnSpc>
                <a:spcPct val="100000"/>
              </a:lnSpc>
              <a:spcAft>
                <a:spcPts val="500"/>
              </a:spcAft>
              <a:buFontTx/>
              <a:buNone/>
              <a:defRPr sz="1800" b="0">
                <a:solidFill>
                  <a:schemeClr val="tx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1841063"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1834712" y="411163"/>
            <a:ext cx="2299138" cy="1485084"/>
          </a:xfrm>
        </p:spPr>
        <p:txBody>
          <a:bodyPr/>
          <a:lstStyle>
            <a:lvl1pPr marL="0" indent="0">
              <a:buNone/>
              <a:defRPr b="0">
                <a:solidFill>
                  <a:schemeClr val="tx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1841062" y="419425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1841062" y="2576334"/>
            <a:ext cx="2299138" cy="1485084"/>
          </a:xfrm>
        </p:spPr>
        <p:txBody>
          <a:bodyPr/>
          <a:lstStyle>
            <a:lvl1pPr marL="0" indent="0">
              <a:buNone/>
              <a:defRPr b="0">
                <a:solidFill>
                  <a:schemeClr val="tx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5010149"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5010150" y="411163"/>
            <a:ext cx="2299138" cy="1485084"/>
          </a:xfrm>
        </p:spPr>
        <p:txBody>
          <a:bodyPr/>
          <a:lstStyle>
            <a:lvl1pPr marL="0" indent="0">
              <a:buNone/>
              <a:defRPr b="0">
                <a:solidFill>
                  <a:schemeClr val="tx1"/>
                </a:solidFill>
              </a:defRPr>
            </a:lvl1pPr>
          </a:lstStyle>
          <a:p>
            <a:r>
              <a:rPr lang="en-GB"/>
              <a:t>Click icon to add picture</a:t>
            </a:r>
          </a:p>
        </p:txBody>
      </p:sp>
      <p:cxnSp>
        <p:nvCxnSpPr>
          <p:cNvPr id="44" name="Straight Connector 43">
            <a:extLst>
              <a:ext uri="{FF2B5EF4-FFF2-40B4-BE49-F238E27FC236}">
                <a16:creationId xmlns:a16="http://schemas.microsoft.com/office/drawing/2014/main" id="{CCEB59B0-E923-4D9F-8187-603AD6A3E427}"/>
              </a:ext>
            </a:extLst>
          </p:cNvPr>
          <p:cNvCxnSpPr>
            <a:cxnSpLocks/>
          </p:cNvCxnSpPr>
          <p:nvPr userDrawn="1"/>
        </p:nvCxnSpPr>
        <p:spPr>
          <a:xfrm>
            <a:off x="5010150" y="419425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Picture Placeholder 2">
            <a:extLst>
              <a:ext uri="{FF2B5EF4-FFF2-40B4-BE49-F238E27FC236}">
                <a16:creationId xmlns:a16="http://schemas.microsoft.com/office/drawing/2014/main" id="{1E76E5CD-B03D-469E-8ED5-430B5578267A}"/>
              </a:ext>
            </a:extLst>
          </p:cNvPr>
          <p:cNvSpPr>
            <a:spLocks noGrp="1"/>
          </p:cNvSpPr>
          <p:nvPr>
            <p:ph type="pic" sz="quarter" idx="13"/>
          </p:nvPr>
        </p:nvSpPr>
        <p:spPr>
          <a:xfrm>
            <a:off x="5010150" y="2576334"/>
            <a:ext cx="2299138" cy="1485084"/>
          </a:xfrm>
        </p:spPr>
        <p:txBody>
          <a:bodyPr/>
          <a:lstStyle>
            <a:lvl1pPr marL="0" indent="0">
              <a:buNone/>
              <a:defRPr b="0">
                <a:solidFill>
                  <a:schemeClr val="tx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5010147"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1841062" y="4194240"/>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8" name="Text Placeholder 11">
            <a:extLst>
              <a:ext uri="{FF2B5EF4-FFF2-40B4-BE49-F238E27FC236}">
                <a16:creationId xmlns:a16="http://schemas.microsoft.com/office/drawing/2014/main" id="{A5DC7855-36C4-4F12-B064-148DB3EC7CDD}"/>
              </a:ext>
            </a:extLst>
          </p:cNvPr>
          <p:cNvSpPr>
            <a:spLocks noGrp="1"/>
          </p:cNvSpPr>
          <p:nvPr>
            <p:ph type="body" sz="quarter" idx="16" hasCustomPrompt="1"/>
          </p:nvPr>
        </p:nvSpPr>
        <p:spPr>
          <a:xfrm>
            <a:off x="5010150" y="4194240"/>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3262381621"/>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156" userDrawn="1">
          <p15:clr>
            <a:srgbClr val="FBAE40"/>
          </p15:clr>
        </p15:guide>
        <p15:guide id="7" orient="horz" pos="1620" userDrawn="1">
          <p15:clr>
            <a:srgbClr val="FBAE40"/>
          </p15:clr>
        </p15:guide>
        <p15:guide id="8" pos="2608" userDrawn="1">
          <p15:clr>
            <a:srgbClr val="FBAE40"/>
          </p15:clr>
        </p15:guide>
        <p15:guide id="9" pos="3152" userDrawn="1">
          <p15:clr>
            <a:srgbClr val="FBAE40"/>
          </p15:clr>
        </p15:guide>
        <p15:guide id="10" pos="460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3 images (Dark) (Alt)">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1834710" y="2029070"/>
            <a:ext cx="2299138" cy="319787"/>
          </a:xfrm>
        </p:spPr>
        <p:txBody>
          <a:bodyPr/>
          <a:lstStyle>
            <a:lvl1pPr marL="0" indent="0">
              <a:lnSpc>
                <a:spcPct val="100000"/>
              </a:lnSpc>
              <a:spcAft>
                <a:spcPts val="500"/>
              </a:spcAft>
              <a:buFontTx/>
              <a:buNone/>
              <a:defRPr sz="1800" b="0">
                <a:solidFill>
                  <a:schemeClr val="bg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1834711"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1834712" y="411163"/>
            <a:ext cx="2299138" cy="1485084"/>
          </a:xfrm>
        </p:spPr>
        <p:txBody>
          <a:bodyPr/>
          <a:lstStyle>
            <a:lvl1pPr marL="0" indent="0">
              <a:buNone/>
              <a:defRPr b="0">
                <a:solidFill>
                  <a:schemeClr val="bg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1834709" y="420336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1834710" y="2585440"/>
            <a:ext cx="2299138" cy="1485084"/>
          </a:xfrm>
        </p:spPr>
        <p:txBody>
          <a:bodyPr/>
          <a:lstStyle>
            <a:lvl1pPr marL="0" indent="0">
              <a:buNone/>
              <a:defRPr b="0">
                <a:solidFill>
                  <a:schemeClr val="bg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5010149"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5010150" y="411163"/>
            <a:ext cx="2299138" cy="1485084"/>
          </a:xfrm>
        </p:spPr>
        <p:txBody>
          <a:bodyPr/>
          <a:lstStyle>
            <a:lvl1pPr marL="0" indent="0">
              <a:buNone/>
              <a:defRPr b="0">
                <a:solidFill>
                  <a:schemeClr val="bg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5010147"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1834709" y="4203347"/>
            <a:ext cx="2299138" cy="322707"/>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897341990"/>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p15:clr>
            <a:srgbClr val="FBAE40"/>
          </p15:clr>
        </p15:guide>
        <p15:guide id="7" orient="horz" pos="1620">
          <p15:clr>
            <a:srgbClr val="FBAE40"/>
          </p15:clr>
        </p15:guide>
        <p15:guide id="8" pos="3152">
          <p15:clr>
            <a:srgbClr val="FBAE40"/>
          </p15:clr>
        </p15:guide>
        <p15:guide id="9" pos="1156">
          <p15:clr>
            <a:srgbClr val="FBAE40"/>
          </p15:clr>
        </p15:guide>
        <p15:guide id="10" pos="460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 images (Light) (Alt)">
    <p:bg>
      <p:bgPr>
        <a:solidFill>
          <a:schemeClr val="bg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1841062" y="2029070"/>
            <a:ext cx="2299138" cy="319787"/>
          </a:xfrm>
        </p:spPr>
        <p:txBody>
          <a:bodyPr/>
          <a:lstStyle>
            <a:lvl1pPr marL="0" indent="0">
              <a:lnSpc>
                <a:spcPct val="100000"/>
              </a:lnSpc>
              <a:spcAft>
                <a:spcPts val="500"/>
              </a:spcAft>
              <a:buFontTx/>
              <a:buNone/>
              <a:defRPr sz="1800" b="0">
                <a:solidFill>
                  <a:schemeClr val="tx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1841063"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1834712" y="411163"/>
            <a:ext cx="2299138" cy="1485084"/>
          </a:xfrm>
        </p:spPr>
        <p:txBody>
          <a:bodyPr/>
          <a:lstStyle>
            <a:lvl1pPr marL="0" indent="0">
              <a:buNone/>
              <a:defRPr b="0">
                <a:solidFill>
                  <a:schemeClr val="tx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1841062" y="419425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1841062" y="2576334"/>
            <a:ext cx="2299138" cy="1485084"/>
          </a:xfrm>
        </p:spPr>
        <p:txBody>
          <a:bodyPr/>
          <a:lstStyle>
            <a:lvl1pPr marL="0" indent="0">
              <a:buNone/>
              <a:defRPr b="0">
                <a:solidFill>
                  <a:schemeClr val="tx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5010149"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5010150" y="411163"/>
            <a:ext cx="2299138" cy="1485084"/>
          </a:xfrm>
        </p:spPr>
        <p:txBody>
          <a:bodyPr/>
          <a:lstStyle>
            <a:lvl1pPr marL="0" indent="0">
              <a:buNone/>
              <a:defRPr b="0">
                <a:solidFill>
                  <a:schemeClr val="tx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5010147"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1841062" y="4194240"/>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4229239903"/>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156">
          <p15:clr>
            <a:srgbClr val="FBAE40"/>
          </p15:clr>
        </p15:guide>
        <p15:guide id="7" orient="horz" pos="1620">
          <p15:clr>
            <a:srgbClr val="FBAE40"/>
          </p15:clr>
        </p15:guide>
        <p15:guide id="8" pos="2608">
          <p15:clr>
            <a:srgbClr val="FBAE40"/>
          </p15:clr>
        </p15:guide>
        <p15:guide id="9" pos="3152">
          <p15:clr>
            <a:srgbClr val="FBAE40"/>
          </p15:clr>
        </p15:guide>
        <p15:guide id="10" pos="460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5 images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029070"/>
            <a:ext cx="2299138" cy="319787"/>
          </a:xfrm>
        </p:spPr>
        <p:txBody>
          <a:bodyPr/>
          <a:lstStyle>
            <a:lvl1pPr marL="0" indent="0">
              <a:lnSpc>
                <a:spcPct val="100000"/>
              </a:lnSpc>
              <a:spcAft>
                <a:spcPts val="500"/>
              </a:spcAft>
              <a:buFontTx/>
              <a:buNone/>
              <a:defRPr sz="1800" b="0">
                <a:solidFill>
                  <a:schemeClr val="bg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1"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431802" y="411163"/>
            <a:ext cx="2299138" cy="1485084"/>
          </a:xfrm>
        </p:spPr>
        <p:txBody>
          <a:bodyPr/>
          <a:lstStyle>
            <a:lvl1pPr marL="0" indent="0">
              <a:buNone/>
              <a:defRPr b="0">
                <a:solidFill>
                  <a:schemeClr val="bg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436125" y="418967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436125" y="2571750"/>
            <a:ext cx="2299138" cy="1485084"/>
          </a:xfrm>
        </p:spPr>
        <p:txBody>
          <a:bodyPr/>
          <a:lstStyle>
            <a:lvl1pPr marL="0" indent="0">
              <a:buNone/>
              <a:defRPr b="0">
                <a:solidFill>
                  <a:schemeClr val="bg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6413064"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6413065" y="411163"/>
            <a:ext cx="2299138" cy="1485084"/>
          </a:xfrm>
        </p:spPr>
        <p:txBody>
          <a:bodyPr/>
          <a:lstStyle>
            <a:lvl1pPr marL="0" indent="0">
              <a:buNone/>
              <a:defRPr b="0">
                <a:solidFill>
                  <a:schemeClr val="bg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6413062"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436125" y="418965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cxnSp>
        <p:nvCxnSpPr>
          <p:cNvPr id="17" name="Straight Connector 16">
            <a:extLst>
              <a:ext uri="{FF2B5EF4-FFF2-40B4-BE49-F238E27FC236}">
                <a16:creationId xmlns:a16="http://schemas.microsoft.com/office/drawing/2014/main" id="{2D172800-1790-4DDC-B421-71C390A398BC}"/>
              </a:ext>
            </a:extLst>
          </p:cNvPr>
          <p:cNvCxnSpPr>
            <a:cxnSpLocks/>
          </p:cNvCxnSpPr>
          <p:nvPr userDrawn="1"/>
        </p:nvCxnSpPr>
        <p:spPr>
          <a:xfrm>
            <a:off x="3422428"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Picture Placeholder 2">
            <a:extLst>
              <a:ext uri="{FF2B5EF4-FFF2-40B4-BE49-F238E27FC236}">
                <a16:creationId xmlns:a16="http://schemas.microsoft.com/office/drawing/2014/main" id="{3ACCC488-E951-4C81-B7B8-7BDAB396FBA5}"/>
              </a:ext>
            </a:extLst>
          </p:cNvPr>
          <p:cNvSpPr>
            <a:spLocks noGrp="1"/>
          </p:cNvSpPr>
          <p:nvPr>
            <p:ph type="pic" sz="quarter" idx="17"/>
          </p:nvPr>
        </p:nvSpPr>
        <p:spPr>
          <a:xfrm>
            <a:off x="3422429" y="411163"/>
            <a:ext cx="2299138" cy="1485084"/>
          </a:xfrm>
        </p:spPr>
        <p:txBody>
          <a:bodyPr/>
          <a:lstStyle>
            <a:lvl1pPr marL="0" indent="0">
              <a:buNone/>
              <a:defRPr b="0">
                <a:solidFill>
                  <a:schemeClr val="bg1"/>
                </a:solidFill>
              </a:defRPr>
            </a:lvl1pPr>
          </a:lstStyle>
          <a:p>
            <a:r>
              <a:rPr lang="en-GB"/>
              <a:t>Click icon to add picture</a:t>
            </a:r>
          </a:p>
        </p:txBody>
      </p:sp>
      <p:cxnSp>
        <p:nvCxnSpPr>
          <p:cNvPr id="20" name="Straight Connector 19">
            <a:extLst>
              <a:ext uri="{FF2B5EF4-FFF2-40B4-BE49-F238E27FC236}">
                <a16:creationId xmlns:a16="http://schemas.microsoft.com/office/drawing/2014/main" id="{7CECB912-D2D4-4451-97CA-8959BE18AE3F}"/>
              </a:ext>
            </a:extLst>
          </p:cNvPr>
          <p:cNvCxnSpPr>
            <a:cxnSpLocks/>
          </p:cNvCxnSpPr>
          <p:nvPr userDrawn="1"/>
        </p:nvCxnSpPr>
        <p:spPr>
          <a:xfrm>
            <a:off x="3429712" y="418967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Picture Placeholder 2">
            <a:extLst>
              <a:ext uri="{FF2B5EF4-FFF2-40B4-BE49-F238E27FC236}">
                <a16:creationId xmlns:a16="http://schemas.microsoft.com/office/drawing/2014/main" id="{059268D9-83A6-43BE-857F-4A80A1AFF683}"/>
              </a:ext>
            </a:extLst>
          </p:cNvPr>
          <p:cNvSpPr>
            <a:spLocks noGrp="1"/>
          </p:cNvSpPr>
          <p:nvPr>
            <p:ph type="pic" sz="quarter" idx="18"/>
          </p:nvPr>
        </p:nvSpPr>
        <p:spPr>
          <a:xfrm>
            <a:off x="3429712" y="2571750"/>
            <a:ext cx="2299138" cy="1485084"/>
          </a:xfrm>
        </p:spPr>
        <p:txBody>
          <a:bodyPr/>
          <a:lstStyle>
            <a:lvl1pPr marL="0" indent="0">
              <a:buNone/>
              <a:defRPr b="0">
                <a:solidFill>
                  <a:schemeClr val="bg1"/>
                </a:solidFill>
              </a:defRPr>
            </a:lvl1pPr>
          </a:lstStyle>
          <a:p>
            <a:r>
              <a:rPr lang="en-GB"/>
              <a:t>Click icon to add picture</a:t>
            </a:r>
          </a:p>
        </p:txBody>
      </p:sp>
      <p:sp>
        <p:nvSpPr>
          <p:cNvPr id="22" name="Text Placeholder 11">
            <a:extLst>
              <a:ext uri="{FF2B5EF4-FFF2-40B4-BE49-F238E27FC236}">
                <a16:creationId xmlns:a16="http://schemas.microsoft.com/office/drawing/2014/main" id="{2052E2BF-E587-4DC9-85FF-50ABA8434D69}"/>
              </a:ext>
            </a:extLst>
          </p:cNvPr>
          <p:cNvSpPr>
            <a:spLocks noGrp="1"/>
          </p:cNvSpPr>
          <p:nvPr>
            <p:ph type="body" sz="quarter" idx="19" hasCustomPrompt="1"/>
          </p:nvPr>
        </p:nvSpPr>
        <p:spPr>
          <a:xfrm>
            <a:off x="3422426"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23" name="Text Placeholder 11">
            <a:extLst>
              <a:ext uri="{FF2B5EF4-FFF2-40B4-BE49-F238E27FC236}">
                <a16:creationId xmlns:a16="http://schemas.microsoft.com/office/drawing/2014/main" id="{3DA4DDD4-B4BF-4187-8FEB-DA7785CA093F}"/>
              </a:ext>
            </a:extLst>
          </p:cNvPr>
          <p:cNvSpPr>
            <a:spLocks noGrp="1"/>
          </p:cNvSpPr>
          <p:nvPr>
            <p:ph type="body" sz="quarter" idx="20" hasCustomPrompt="1"/>
          </p:nvPr>
        </p:nvSpPr>
        <p:spPr>
          <a:xfrm>
            <a:off x="3429712" y="418965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424853281"/>
      </p:ext>
    </p:extLst>
  </p:cSld>
  <p:clrMapOvr>
    <a:masterClrMapping/>
  </p:clrMapOvr>
  <p:extLst>
    <p:ext uri="{DCECCB84-F9BA-43D5-87BE-67443E8EF086}">
      <p15:sldGuideLst xmlns:p15="http://schemas.microsoft.com/office/powerpoint/2012/main">
        <p15:guide id="2" pos="272">
          <p15:clr>
            <a:srgbClr val="FBAE40"/>
          </p15:clr>
        </p15:guide>
        <p15:guide id="3" orient="horz" pos="1620" userDrawn="1">
          <p15:clr>
            <a:srgbClr val="FBAE40"/>
          </p15:clr>
        </p15:guide>
        <p15:guide id="4" orient="horz" pos="259">
          <p15:clr>
            <a:srgbClr val="FBAE40"/>
          </p15:clr>
        </p15:guide>
        <p15:guide id="5" pos="5488">
          <p15:clr>
            <a:srgbClr val="FBAE40"/>
          </p15:clr>
        </p15:guide>
        <p15:guide id="7" orient="horz" pos="2981" userDrawn="1">
          <p15:clr>
            <a:srgbClr val="FBAE40"/>
          </p15:clr>
        </p15:guide>
        <p15:guide id="8" pos="1723" userDrawn="1">
          <p15:clr>
            <a:srgbClr val="FBAE40"/>
          </p15:clr>
        </p15:guide>
        <p15:guide id="9" pos="2154" userDrawn="1">
          <p15:clr>
            <a:srgbClr val="FBAE40"/>
          </p15:clr>
        </p15:guide>
        <p15:guide id="10" pos="3606" userDrawn="1">
          <p15:clr>
            <a:srgbClr val="FBAE40"/>
          </p15:clr>
        </p15:guide>
        <p15:guide id="11" pos="4037"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5 images (Light)">
    <p:bg>
      <p:bgPr>
        <a:solidFill>
          <a:schemeClr val="bg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029070"/>
            <a:ext cx="2299138" cy="319787"/>
          </a:xfrm>
        </p:spPr>
        <p:txBody>
          <a:bodyPr/>
          <a:lstStyle>
            <a:lvl1pPr marL="0" indent="0">
              <a:lnSpc>
                <a:spcPct val="100000"/>
              </a:lnSpc>
              <a:spcAft>
                <a:spcPts val="500"/>
              </a:spcAft>
              <a:buFontTx/>
              <a:buNone/>
              <a:defRPr sz="1800" b="0">
                <a:solidFill>
                  <a:schemeClr val="tx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1"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431802" y="411163"/>
            <a:ext cx="2299138" cy="1485084"/>
          </a:xfrm>
        </p:spPr>
        <p:txBody>
          <a:bodyPr/>
          <a:lstStyle>
            <a:lvl1pPr marL="0" indent="0">
              <a:buNone/>
              <a:defRPr b="0">
                <a:solidFill>
                  <a:schemeClr val="tx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431799" y="4202205"/>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431800" y="2584284"/>
            <a:ext cx="2299138" cy="1485084"/>
          </a:xfrm>
        </p:spPr>
        <p:txBody>
          <a:bodyPr/>
          <a:lstStyle>
            <a:lvl1pPr marL="0" indent="0">
              <a:buNone/>
              <a:defRPr b="0">
                <a:solidFill>
                  <a:schemeClr val="tx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6413064"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6413065" y="411163"/>
            <a:ext cx="2299138" cy="1485084"/>
          </a:xfrm>
        </p:spPr>
        <p:txBody>
          <a:bodyPr/>
          <a:lstStyle>
            <a:lvl1pPr marL="0" indent="0">
              <a:buNone/>
              <a:defRPr b="0">
                <a:solidFill>
                  <a:schemeClr val="tx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6413062"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431799" y="420219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cxnSp>
        <p:nvCxnSpPr>
          <p:cNvPr id="17" name="Straight Connector 16">
            <a:extLst>
              <a:ext uri="{FF2B5EF4-FFF2-40B4-BE49-F238E27FC236}">
                <a16:creationId xmlns:a16="http://schemas.microsoft.com/office/drawing/2014/main" id="{2D172800-1790-4DDC-B421-71C390A398BC}"/>
              </a:ext>
            </a:extLst>
          </p:cNvPr>
          <p:cNvCxnSpPr>
            <a:cxnSpLocks/>
          </p:cNvCxnSpPr>
          <p:nvPr userDrawn="1"/>
        </p:nvCxnSpPr>
        <p:spPr>
          <a:xfrm>
            <a:off x="3422428"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Picture Placeholder 2">
            <a:extLst>
              <a:ext uri="{FF2B5EF4-FFF2-40B4-BE49-F238E27FC236}">
                <a16:creationId xmlns:a16="http://schemas.microsoft.com/office/drawing/2014/main" id="{3ACCC488-E951-4C81-B7B8-7BDAB396FBA5}"/>
              </a:ext>
            </a:extLst>
          </p:cNvPr>
          <p:cNvSpPr>
            <a:spLocks noGrp="1"/>
          </p:cNvSpPr>
          <p:nvPr>
            <p:ph type="pic" sz="quarter" idx="17"/>
          </p:nvPr>
        </p:nvSpPr>
        <p:spPr>
          <a:xfrm>
            <a:off x="3422429" y="411163"/>
            <a:ext cx="2299138" cy="1485084"/>
          </a:xfrm>
        </p:spPr>
        <p:txBody>
          <a:bodyPr/>
          <a:lstStyle>
            <a:lvl1pPr marL="0" indent="0">
              <a:buNone/>
              <a:defRPr b="0">
                <a:solidFill>
                  <a:schemeClr val="tx1"/>
                </a:solidFill>
              </a:defRPr>
            </a:lvl1pPr>
          </a:lstStyle>
          <a:p>
            <a:r>
              <a:rPr lang="en-GB"/>
              <a:t>Click icon to add picture</a:t>
            </a:r>
          </a:p>
        </p:txBody>
      </p:sp>
      <p:cxnSp>
        <p:nvCxnSpPr>
          <p:cNvPr id="20" name="Straight Connector 19">
            <a:extLst>
              <a:ext uri="{FF2B5EF4-FFF2-40B4-BE49-F238E27FC236}">
                <a16:creationId xmlns:a16="http://schemas.microsoft.com/office/drawing/2014/main" id="{7CECB912-D2D4-4451-97CA-8959BE18AE3F}"/>
              </a:ext>
            </a:extLst>
          </p:cNvPr>
          <p:cNvCxnSpPr>
            <a:cxnSpLocks/>
          </p:cNvCxnSpPr>
          <p:nvPr userDrawn="1"/>
        </p:nvCxnSpPr>
        <p:spPr>
          <a:xfrm>
            <a:off x="3425386" y="4202205"/>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Picture Placeholder 2">
            <a:extLst>
              <a:ext uri="{FF2B5EF4-FFF2-40B4-BE49-F238E27FC236}">
                <a16:creationId xmlns:a16="http://schemas.microsoft.com/office/drawing/2014/main" id="{059268D9-83A6-43BE-857F-4A80A1AFF683}"/>
              </a:ext>
            </a:extLst>
          </p:cNvPr>
          <p:cNvSpPr>
            <a:spLocks noGrp="1"/>
          </p:cNvSpPr>
          <p:nvPr>
            <p:ph type="pic" sz="quarter" idx="18"/>
          </p:nvPr>
        </p:nvSpPr>
        <p:spPr>
          <a:xfrm>
            <a:off x="3425387" y="2584284"/>
            <a:ext cx="2299138" cy="1485084"/>
          </a:xfrm>
        </p:spPr>
        <p:txBody>
          <a:bodyPr/>
          <a:lstStyle>
            <a:lvl1pPr marL="0" indent="0">
              <a:buNone/>
              <a:defRPr b="0">
                <a:solidFill>
                  <a:schemeClr val="tx1"/>
                </a:solidFill>
              </a:defRPr>
            </a:lvl1pPr>
          </a:lstStyle>
          <a:p>
            <a:r>
              <a:rPr lang="en-GB"/>
              <a:t>Click icon to add picture</a:t>
            </a:r>
          </a:p>
        </p:txBody>
      </p:sp>
      <p:sp>
        <p:nvSpPr>
          <p:cNvPr id="22" name="Text Placeholder 11">
            <a:extLst>
              <a:ext uri="{FF2B5EF4-FFF2-40B4-BE49-F238E27FC236}">
                <a16:creationId xmlns:a16="http://schemas.microsoft.com/office/drawing/2014/main" id="{2052E2BF-E587-4DC9-85FF-50ABA8434D69}"/>
              </a:ext>
            </a:extLst>
          </p:cNvPr>
          <p:cNvSpPr>
            <a:spLocks noGrp="1"/>
          </p:cNvSpPr>
          <p:nvPr>
            <p:ph type="body" sz="quarter" idx="19" hasCustomPrompt="1"/>
          </p:nvPr>
        </p:nvSpPr>
        <p:spPr>
          <a:xfrm>
            <a:off x="3422426"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23" name="Text Placeholder 11">
            <a:extLst>
              <a:ext uri="{FF2B5EF4-FFF2-40B4-BE49-F238E27FC236}">
                <a16:creationId xmlns:a16="http://schemas.microsoft.com/office/drawing/2014/main" id="{3DA4DDD4-B4BF-4187-8FEB-DA7785CA093F}"/>
              </a:ext>
            </a:extLst>
          </p:cNvPr>
          <p:cNvSpPr>
            <a:spLocks noGrp="1"/>
          </p:cNvSpPr>
          <p:nvPr>
            <p:ph type="body" sz="quarter" idx="20" hasCustomPrompt="1"/>
          </p:nvPr>
        </p:nvSpPr>
        <p:spPr>
          <a:xfrm>
            <a:off x="3425386" y="420219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3092106347"/>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723" userDrawn="1">
          <p15:clr>
            <a:srgbClr val="FBAE40"/>
          </p15:clr>
        </p15:guide>
        <p15:guide id="7" orient="horz" pos="1620">
          <p15:clr>
            <a:srgbClr val="FBAE40"/>
          </p15:clr>
        </p15:guide>
        <p15:guide id="8" pos="2154" userDrawn="1">
          <p15:clr>
            <a:srgbClr val="FBAE40"/>
          </p15:clr>
        </p15:guide>
        <p15:guide id="9" pos="3606" userDrawn="1">
          <p15:clr>
            <a:srgbClr val="FBAE40"/>
          </p15:clr>
        </p15:guide>
        <p15:guide id="10" pos="4037"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6 images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029070"/>
            <a:ext cx="2299138" cy="319787"/>
          </a:xfrm>
        </p:spPr>
        <p:txBody>
          <a:bodyPr/>
          <a:lstStyle>
            <a:lvl1pPr marL="0" indent="0">
              <a:lnSpc>
                <a:spcPct val="100000"/>
              </a:lnSpc>
              <a:spcAft>
                <a:spcPts val="500"/>
              </a:spcAft>
              <a:buFontTx/>
              <a:buNone/>
              <a:defRPr sz="1800" b="0">
                <a:solidFill>
                  <a:schemeClr val="bg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1"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431802" y="411163"/>
            <a:ext cx="2299138" cy="1485084"/>
          </a:xfrm>
        </p:spPr>
        <p:txBody>
          <a:bodyPr/>
          <a:lstStyle>
            <a:lvl1pPr marL="0" indent="0">
              <a:buNone/>
              <a:defRPr b="0">
                <a:solidFill>
                  <a:schemeClr val="bg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431797" y="418967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431798" y="2571750"/>
            <a:ext cx="2299138" cy="1485084"/>
          </a:xfrm>
        </p:spPr>
        <p:txBody>
          <a:bodyPr/>
          <a:lstStyle>
            <a:lvl1pPr marL="0" indent="0">
              <a:buNone/>
              <a:defRPr b="0">
                <a:solidFill>
                  <a:schemeClr val="bg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6413064"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6413065" y="411163"/>
            <a:ext cx="2299138" cy="1485084"/>
          </a:xfrm>
        </p:spPr>
        <p:txBody>
          <a:bodyPr/>
          <a:lstStyle>
            <a:lvl1pPr marL="0" indent="0">
              <a:buNone/>
              <a:defRPr b="0">
                <a:solidFill>
                  <a:schemeClr val="bg1"/>
                </a:solidFill>
              </a:defRPr>
            </a:lvl1pPr>
          </a:lstStyle>
          <a:p>
            <a:r>
              <a:rPr lang="en-GB"/>
              <a:t>Click icon to add picture</a:t>
            </a:r>
          </a:p>
        </p:txBody>
      </p:sp>
      <p:cxnSp>
        <p:nvCxnSpPr>
          <p:cNvPr id="44" name="Straight Connector 43">
            <a:extLst>
              <a:ext uri="{FF2B5EF4-FFF2-40B4-BE49-F238E27FC236}">
                <a16:creationId xmlns:a16="http://schemas.microsoft.com/office/drawing/2014/main" id="{CCEB59B0-E923-4D9F-8187-603AD6A3E427}"/>
              </a:ext>
            </a:extLst>
          </p:cNvPr>
          <p:cNvCxnSpPr>
            <a:cxnSpLocks/>
          </p:cNvCxnSpPr>
          <p:nvPr userDrawn="1"/>
        </p:nvCxnSpPr>
        <p:spPr>
          <a:xfrm>
            <a:off x="6413061" y="418967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Picture Placeholder 2">
            <a:extLst>
              <a:ext uri="{FF2B5EF4-FFF2-40B4-BE49-F238E27FC236}">
                <a16:creationId xmlns:a16="http://schemas.microsoft.com/office/drawing/2014/main" id="{1E76E5CD-B03D-469E-8ED5-430B5578267A}"/>
              </a:ext>
            </a:extLst>
          </p:cNvPr>
          <p:cNvSpPr>
            <a:spLocks noGrp="1"/>
          </p:cNvSpPr>
          <p:nvPr>
            <p:ph type="pic" sz="quarter" idx="13"/>
          </p:nvPr>
        </p:nvSpPr>
        <p:spPr>
          <a:xfrm>
            <a:off x="6413062" y="2571750"/>
            <a:ext cx="2299138" cy="1485084"/>
          </a:xfrm>
        </p:spPr>
        <p:txBody>
          <a:bodyPr/>
          <a:lstStyle>
            <a:lvl1pPr marL="0" indent="0">
              <a:buNone/>
              <a:defRPr b="0">
                <a:solidFill>
                  <a:schemeClr val="bg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6413062"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431797" y="418965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8" name="Text Placeholder 11">
            <a:extLst>
              <a:ext uri="{FF2B5EF4-FFF2-40B4-BE49-F238E27FC236}">
                <a16:creationId xmlns:a16="http://schemas.microsoft.com/office/drawing/2014/main" id="{A5DC7855-36C4-4F12-B064-148DB3EC7CDD}"/>
              </a:ext>
            </a:extLst>
          </p:cNvPr>
          <p:cNvSpPr>
            <a:spLocks noGrp="1"/>
          </p:cNvSpPr>
          <p:nvPr>
            <p:ph type="body" sz="quarter" idx="16" hasCustomPrompt="1"/>
          </p:nvPr>
        </p:nvSpPr>
        <p:spPr>
          <a:xfrm>
            <a:off x="6413061" y="418965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cxnSp>
        <p:nvCxnSpPr>
          <p:cNvPr id="17" name="Straight Connector 16">
            <a:extLst>
              <a:ext uri="{FF2B5EF4-FFF2-40B4-BE49-F238E27FC236}">
                <a16:creationId xmlns:a16="http://schemas.microsoft.com/office/drawing/2014/main" id="{2D172800-1790-4DDC-B421-71C390A398BC}"/>
              </a:ext>
            </a:extLst>
          </p:cNvPr>
          <p:cNvCxnSpPr>
            <a:cxnSpLocks/>
          </p:cNvCxnSpPr>
          <p:nvPr userDrawn="1"/>
        </p:nvCxnSpPr>
        <p:spPr>
          <a:xfrm>
            <a:off x="3422428"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Picture Placeholder 2">
            <a:extLst>
              <a:ext uri="{FF2B5EF4-FFF2-40B4-BE49-F238E27FC236}">
                <a16:creationId xmlns:a16="http://schemas.microsoft.com/office/drawing/2014/main" id="{3ACCC488-E951-4C81-B7B8-7BDAB396FBA5}"/>
              </a:ext>
            </a:extLst>
          </p:cNvPr>
          <p:cNvSpPr>
            <a:spLocks noGrp="1"/>
          </p:cNvSpPr>
          <p:nvPr>
            <p:ph type="pic" sz="quarter" idx="17"/>
          </p:nvPr>
        </p:nvSpPr>
        <p:spPr>
          <a:xfrm>
            <a:off x="3422429" y="411163"/>
            <a:ext cx="2299138" cy="1485084"/>
          </a:xfrm>
        </p:spPr>
        <p:txBody>
          <a:bodyPr/>
          <a:lstStyle>
            <a:lvl1pPr marL="0" indent="0">
              <a:buNone/>
              <a:defRPr b="0">
                <a:solidFill>
                  <a:schemeClr val="bg1"/>
                </a:solidFill>
              </a:defRPr>
            </a:lvl1pPr>
          </a:lstStyle>
          <a:p>
            <a:r>
              <a:rPr lang="en-GB"/>
              <a:t>Click icon to add picture</a:t>
            </a:r>
          </a:p>
        </p:txBody>
      </p:sp>
      <p:cxnSp>
        <p:nvCxnSpPr>
          <p:cNvPr id="20" name="Straight Connector 19">
            <a:extLst>
              <a:ext uri="{FF2B5EF4-FFF2-40B4-BE49-F238E27FC236}">
                <a16:creationId xmlns:a16="http://schemas.microsoft.com/office/drawing/2014/main" id="{7CECB912-D2D4-4451-97CA-8959BE18AE3F}"/>
              </a:ext>
            </a:extLst>
          </p:cNvPr>
          <p:cNvCxnSpPr>
            <a:cxnSpLocks/>
          </p:cNvCxnSpPr>
          <p:nvPr userDrawn="1"/>
        </p:nvCxnSpPr>
        <p:spPr>
          <a:xfrm>
            <a:off x="3422425" y="418967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Picture Placeholder 2">
            <a:extLst>
              <a:ext uri="{FF2B5EF4-FFF2-40B4-BE49-F238E27FC236}">
                <a16:creationId xmlns:a16="http://schemas.microsoft.com/office/drawing/2014/main" id="{059268D9-83A6-43BE-857F-4A80A1AFF683}"/>
              </a:ext>
            </a:extLst>
          </p:cNvPr>
          <p:cNvSpPr>
            <a:spLocks noGrp="1"/>
          </p:cNvSpPr>
          <p:nvPr>
            <p:ph type="pic" sz="quarter" idx="18"/>
          </p:nvPr>
        </p:nvSpPr>
        <p:spPr>
          <a:xfrm>
            <a:off x="3422426" y="2571750"/>
            <a:ext cx="2299138" cy="1485084"/>
          </a:xfrm>
        </p:spPr>
        <p:txBody>
          <a:bodyPr/>
          <a:lstStyle>
            <a:lvl1pPr marL="0" indent="0">
              <a:buNone/>
              <a:defRPr b="0">
                <a:solidFill>
                  <a:schemeClr val="bg1"/>
                </a:solidFill>
              </a:defRPr>
            </a:lvl1pPr>
          </a:lstStyle>
          <a:p>
            <a:r>
              <a:rPr lang="en-GB"/>
              <a:t>Click icon to add picture</a:t>
            </a:r>
          </a:p>
        </p:txBody>
      </p:sp>
      <p:sp>
        <p:nvSpPr>
          <p:cNvPr id="22" name="Text Placeholder 11">
            <a:extLst>
              <a:ext uri="{FF2B5EF4-FFF2-40B4-BE49-F238E27FC236}">
                <a16:creationId xmlns:a16="http://schemas.microsoft.com/office/drawing/2014/main" id="{2052E2BF-E587-4DC9-85FF-50ABA8434D69}"/>
              </a:ext>
            </a:extLst>
          </p:cNvPr>
          <p:cNvSpPr>
            <a:spLocks noGrp="1"/>
          </p:cNvSpPr>
          <p:nvPr>
            <p:ph type="body" sz="quarter" idx="19" hasCustomPrompt="1"/>
          </p:nvPr>
        </p:nvSpPr>
        <p:spPr>
          <a:xfrm>
            <a:off x="3422426"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23" name="Text Placeholder 11">
            <a:extLst>
              <a:ext uri="{FF2B5EF4-FFF2-40B4-BE49-F238E27FC236}">
                <a16:creationId xmlns:a16="http://schemas.microsoft.com/office/drawing/2014/main" id="{3DA4DDD4-B4BF-4187-8FEB-DA7785CA093F}"/>
              </a:ext>
            </a:extLst>
          </p:cNvPr>
          <p:cNvSpPr>
            <a:spLocks noGrp="1"/>
          </p:cNvSpPr>
          <p:nvPr>
            <p:ph type="body" sz="quarter" idx="20" hasCustomPrompt="1"/>
          </p:nvPr>
        </p:nvSpPr>
        <p:spPr>
          <a:xfrm>
            <a:off x="3422425" y="418965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1538544483"/>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606" userDrawn="1">
          <p15:clr>
            <a:srgbClr val="FBAE40"/>
          </p15:clr>
        </p15:guide>
        <p15:guide id="7" orient="horz" pos="1620">
          <p15:clr>
            <a:srgbClr val="FBAE40"/>
          </p15:clr>
        </p15:guide>
        <p15:guide id="8" pos="1723" userDrawn="1">
          <p15:clr>
            <a:srgbClr val="FBAE40"/>
          </p15:clr>
        </p15:guide>
        <p15:guide id="9" pos="2154" userDrawn="1">
          <p15:clr>
            <a:srgbClr val="FBAE40"/>
          </p15:clr>
        </p15:guide>
        <p15:guide id="10" pos="4037"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no image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8280400" cy="571512"/>
          </a:xfrm>
        </p:spPr>
        <p:txBody>
          <a:bodyPr/>
          <a:lstStyle>
            <a:lvl1pPr>
              <a:lnSpc>
                <a:spcPct val="100000"/>
              </a:lnSpc>
              <a:defRPr sz="3400" b="0">
                <a:solidFill>
                  <a:schemeClr val="bg1"/>
                </a:solidFill>
              </a:defRPr>
            </a:lvl1pPr>
          </a:lstStyle>
          <a:p>
            <a:r>
              <a:rPr lang="en-US"/>
              <a:t>Section divider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8280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8674"/>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6 images (Light)">
    <p:bg>
      <p:bgPr>
        <a:solidFill>
          <a:schemeClr val="bg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029070"/>
            <a:ext cx="2299138" cy="319787"/>
          </a:xfrm>
        </p:spPr>
        <p:txBody>
          <a:bodyPr/>
          <a:lstStyle>
            <a:lvl1pPr marL="0" indent="0">
              <a:lnSpc>
                <a:spcPct val="100000"/>
              </a:lnSpc>
              <a:spcAft>
                <a:spcPts val="500"/>
              </a:spcAft>
              <a:buFontTx/>
              <a:buNone/>
              <a:defRPr sz="1800" b="0">
                <a:solidFill>
                  <a:schemeClr val="tx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1"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431802" y="411163"/>
            <a:ext cx="2299138" cy="1485084"/>
          </a:xfrm>
        </p:spPr>
        <p:txBody>
          <a:bodyPr/>
          <a:lstStyle>
            <a:lvl1pPr marL="0" indent="0">
              <a:buNone/>
              <a:defRPr b="0">
                <a:solidFill>
                  <a:schemeClr val="tx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436124" y="4203361"/>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436125" y="2585440"/>
            <a:ext cx="2299138" cy="1485084"/>
          </a:xfrm>
        </p:spPr>
        <p:txBody>
          <a:bodyPr/>
          <a:lstStyle>
            <a:lvl1pPr marL="0" indent="0">
              <a:buNone/>
              <a:defRPr b="0">
                <a:solidFill>
                  <a:schemeClr val="tx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6413064"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6413065" y="411163"/>
            <a:ext cx="2299138" cy="1485084"/>
          </a:xfrm>
        </p:spPr>
        <p:txBody>
          <a:bodyPr/>
          <a:lstStyle>
            <a:lvl1pPr marL="0" indent="0">
              <a:buNone/>
              <a:defRPr b="0">
                <a:solidFill>
                  <a:schemeClr val="tx1"/>
                </a:solidFill>
              </a:defRPr>
            </a:lvl1pPr>
          </a:lstStyle>
          <a:p>
            <a:r>
              <a:rPr lang="en-GB"/>
              <a:t>Click icon to add picture</a:t>
            </a:r>
          </a:p>
        </p:txBody>
      </p:sp>
      <p:cxnSp>
        <p:nvCxnSpPr>
          <p:cNvPr id="44" name="Straight Connector 43">
            <a:extLst>
              <a:ext uri="{FF2B5EF4-FFF2-40B4-BE49-F238E27FC236}">
                <a16:creationId xmlns:a16="http://schemas.microsoft.com/office/drawing/2014/main" id="{CCEB59B0-E923-4D9F-8187-603AD6A3E427}"/>
              </a:ext>
            </a:extLst>
          </p:cNvPr>
          <p:cNvCxnSpPr>
            <a:cxnSpLocks/>
          </p:cNvCxnSpPr>
          <p:nvPr userDrawn="1"/>
        </p:nvCxnSpPr>
        <p:spPr>
          <a:xfrm>
            <a:off x="6417388" y="4203361"/>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Picture Placeholder 2">
            <a:extLst>
              <a:ext uri="{FF2B5EF4-FFF2-40B4-BE49-F238E27FC236}">
                <a16:creationId xmlns:a16="http://schemas.microsoft.com/office/drawing/2014/main" id="{1E76E5CD-B03D-469E-8ED5-430B5578267A}"/>
              </a:ext>
            </a:extLst>
          </p:cNvPr>
          <p:cNvSpPr>
            <a:spLocks noGrp="1"/>
          </p:cNvSpPr>
          <p:nvPr>
            <p:ph type="pic" sz="quarter" idx="13"/>
          </p:nvPr>
        </p:nvSpPr>
        <p:spPr>
          <a:xfrm>
            <a:off x="6417389" y="2585440"/>
            <a:ext cx="2299138" cy="1485084"/>
          </a:xfrm>
        </p:spPr>
        <p:txBody>
          <a:bodyPr/>
          <a:lstStyle>
            <a:lvl1pPr marL="0" indent="0">
              <a:buNone/>
              <a:defRPr b="0">
                <a:solidFill>
                  <a:schemeClr val="tx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6413062"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436124" y="4203347"/>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8" name="Text Placeholder 11">
            <a:extLst>
              <a:ext uri="{FF2B5EF4-FFF2-40B4-BE49-F238E27FC236}">
                <a16:creationId xmlns:a16="http://schemas.microsoft.com/office/drawing/2014/main" id="{A5DC7855-36C4-4F12-B064-148DB3EC7CDD}"/>
              </a:ext>
            </a:extLst>
          </p:cNvPr>
          <p:cNvSpPr>
            <a:spLocks noGrp="1"/>
          </p:cNvSpPr>
          <p:nvPr>
            <p:ph type="body" sz="quarter" idx="16" hasCustomPrompt="1"/>
          </p:nvPr>
        </p:nvSpPr>
        <p:spPr>
          <a:xfrm>
            <a:off x="6417388" y="4203347"/>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cxnSp>
        <p:nvCxnSpPr>
          <p:cNvPr id="17" name="Straight Connector 16">
            <a:extLst>
              <a:ext uri="{FF2B5EF4-FFF2-40B4-BE49-F238E27FC236}">
                <a16:creationId xmlns:a16="http://schemas.microsoft.com/office/drawing/2014/main" id="{2D172800-1790-4DDC-B421-71C390A398BC}"/>
              </a:ext>
            </a:extLst>
          </p:cNvPr>
          <p:cNvCxnSpPr>
            <a:cxnSpLocks/>
          </p:cNvCxnSpPr>
          <p:nvPr userDrawn="1"/>
        </p:nvCxnSpPr>
        <p:spPr>
          <a:xfrm>
            <a:off x="3422428"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Picture Placeholder 2">
            <a:extLst>
              <a:ext uri="{FF2B5EF4-FFF2-40B4-BE49-F238E27FC236}">
                <a16:creationId xmlns:a16="http://schemas.microsoft.com/office/drawing/2014/main" id="{3ACCC488-E951-4C81-B7B8-7BDAB396FBA5}"/>
              </a:ext>
            </a:extLst>
          </p:cNvPr>
          <p:cNvSpPr>
            <a:spLocks noGrp="1"/>
          </p:cNvSpPr>
          <p:nvPr>
            <p:ph type="pic" sz="quarter" idx="17"/>
          </p:nvPr>
        </p:nvSpPr>
        <p:spPr>
          <a:xfrm>
            <a:off x="3422429" y="411163"/>
            <a:ext cx="2299138" cy="1485084"/>
          </a:xfrm>
        </p:spPr>
        <p:txBody>
          <a:bodyPr/>
          <a:lstStyle>
            <a:lvl1pPr marL="0" indent="0">
              <a:buNone/>
              <a:defRPr b="0">
                <a:solidFill>
                  <a:schemeClr val="tx1"/>
                </a:solidFill>
              </a:defRPr>
            </a:lvl1pPr>
          </a:lstStyle>
          <a:p>
            <a:r>
              <a:rPr lang="en-GB"/>
              <a:t>Click icon to add picture</a:t>
            </a:r>
          </a:p>
        </p:txBody>
      </p:sp>
      <p:cxnSp>
        <p:nvCxnSpPr>
          <p:cNvPr id="20" name="Straight Connector 19">
            <a:extLst>
              <a:ext uri="{FF2B5EF4-FFF2-40B4-BE49-F238E27FC236}">
                <a16:creationId xmlns:a16="http://schemas.microsoft.com/office/drawing/2014/main" id="{7CECB912-D2D4-4451-97CA-8959BE18AE3F}"/>
              </a:ext>
            </a:extLst>
          </p:cNvPr>
          <p:cNvCxnSpPr>
            <a:cxnSpLocks/>
          </p:cNvCxnSpPr>
          <p:nvPr userDrawn="1"/>
        </p:nvCxnSpPr>
        <p:spPr>
          <a:xfrm>
            <a:off x="3426752" y="4203361"/>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Picture Placeholder 2">
            <a:extLst>
              <a:ext uri="{FF2B5EF4-FFF2-40B4-BE49-F238E27FC236}">
                <a16:creationId xmlns:a16="http://schemas.microsoft.com/office/drawing/2014/main" id="{059268D9-83A6-43BE-857F-4A80A1AFF683}"/>
              </a:ext>
            </a:extLst>
          </p:cNvPr>
          <p:cNvSpPr>
            <a:spLocks noGrp="1"/>
          </p:cNvSpPr>
          <p:nvPr>
            <p:ph type="pic" sz="quarter" idx="18"/>
          </p:nvPr>
        </p:nvSpPr>
        <p:spPr>
          <a:xfrm>
            <a:off x="3426753" y="2585440"/>
            <a:ext cx="2299138" cy="1485084"/>
          </a:xfrm>
        </p:spPr>
        <p:txBody>
          <a:bodyPr/>
          <a:lstStyle>
            <a:lvl1pPr marL="0" indent="0">
              <a:buNone/>
              <a:defRPr b="0">
                <a:solidFill>
                  <a:schemeClr val="tx1"/>
                </a:solidFill>
              </a:defRPr>
            </a:lvl1pPr>
          </a:lstStyle>
          <a:p>
            <a:r>
              <a:rPr lang="en-GB"/>
              <a:t>Click icon to add picture</a:t>
            </a:r>
          </a:p>
        </p:txBody>
      </p:sp>
      <p:sp>
        <p:nvSpPr>
          <p:cNvPr id="22" name="Text Placeholder 11">
            <a:extLst>
              <a:ext uri="{FF2B5EF4-FFF2-40B4-BE49-F238E27FC236}">
                <a16:creationId xmlns:a16="http://schemas.microsoft.com/office/drawing/2014/main" id="{2052E2BF-E587-4DC9-85FF-50ABA8434D69}"/>
              </a:ext>
            </a:extLst>
          </p:cNvPr>
          <p:cNvSpPr>
            <a:spLocks noGrp="1"/>
          </p:cNvSpPr>
          <p:nvPr>
            <p:ph type="body" sz="quarter" idx="19" hasCustomPrompt="1"/>
          </p:nvPr>
        </p:nvSpPr>
        <p:spPr>
          <a:xfrm>
            <a:off x="3422426"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23" name="Text Placeholder 11">
            <a:extLst>
              <a:ext uri="{FF2B5EF4-FFF2-40B4-BE49-F238E27FC236}">
                <a16:creationId xmlns:a16="http://schemas.microsoft.com/office/drawing/2014/main" id="{3DA4DDD4-B4BF-4187-8FEB-DA7785CA093F}"/>
              </a:ext>
            </a:extLst>
          </p:cNvPr>
          <p:cNvSpPr>
            <a:spLocks noGrp="1"/>
          </p:cNvSpPr>
          <p:nvPr>
            <p:ph type="body" sz="quarter" idx="20" hasCustomPrompt="1"/>
          </p:nvPr>
        </p:nvSpPr>
        <p:spPr>
          <a:xfrm>
            <a:off x="3426752" y="4203347"/>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2596812000"/>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723" userDrawn="1">
          <p15:clr>
            <a:srgbClr val="FBAE40"/>
          </p15:clr>
        </p15:guide>
        <p15:guide id="7" orient="horz" pos="1620">
          <p15:clr>
            <a:srgbClr val="FBAE40"/>
          </p15:clr>
        </p15:guide>
        <p15:guide id="8" pos="2154" userDrawn="1">
          <p15:clr>
            <a:srgbClr val="FBAE40"/>
          </p15:clr>
        </p15:guide>
        <p15:guide id="9" pos="3606" userDrawn="1">
          <p15:clr>
            <a:srgbClr val="FBAE40"/>
          </p15:clr>
        </p15:guide>
        <p15:guide id="10" pos="4037"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ullets, chart (Dark)">
    <p:bg>
      <p:bgPr>
        <a:solidFill>
          <a:schemeClr val="tx2"/>
        </a:solidFill>
        <a:effectLst/>
      </p:bgPr>
    </p:bg>
    <p:spTree>
      <p:nvGrpSpPr>
        <p:cNvPr id="1" name=""/>
        <p:cNvGrpSpPr/>
        <p:nvPr/>
      </p:nvGrpSpPr>
      <p:grpSpPr>
        <a:xfrm>
          <a:off x="0" y="0"/>
          <a:ext cx="0" cy="0"/>
          <a:chOff x="0" y="0"/>
          <a:chExt cx="0" cy="0"/>
        </a:xfrm>
      </p:grpSpPr>
      <p:sp>
        <p:nvSpPr>
          <p:cNvPr id="4" name="Chart Placeholder 3">
            <a:extLst>
              <a:ext uri="{FF2B5EF4-FFF2-40B4-BE49-F238E27FC236}">
                <a16:creationId xmlns:a16="http://schemas.microsoft.com/office/drawing/2014/main" id="{B75E0450-A966-4DE2-A878-B35B1C17081C}"/>
              </a:ext>
            </a:extLst>
          </p:cNvPr>
          <p:cNvSpPr>
            <a:spLocks noGrp="1"/>
          </p:cNvSpPr>
          <p:nvPr>
            <p:ph type="chart" sz="quarter" idx="12" hasCustomPrompt="1"/>
          </p:nvPr>
        </p:nvSpPr>
        <p:spPr>
          <a:xfrm>
            <a:off x="4791077" y="682938"/>
            <a:ext cx="3921122" cy="3660460"/>
          </a:xfrm>
        </p:spPr>
        <p:txBody>
          <a:bodyPr/>
          <a:lstStyle>
            <a:lvl1pPr marL="0" indent="0">
              <a:buNone/>
              <a:defRPr>
                <a:solidFill>
                  <a:schemeClr val="bg1"/>
                </a:solidFill>
              </a:defRPr>
            </a:lvl1pPr>
          </a:lstStyle>
          <a:p>
            <a:r>
              <a:rPr lang="en-GB"/>
              <a:t>Click to add chart</a:t>
            </a:r>
          </a:p>
        </p:txBody>
      </p:sp>
      <p:sp>
        <p:nvSpPr>
          <p:cNvPr id="9" name="Text Placeholder 11">
            <a:extLst>
              <a:ext uri="{FF2B5EF4-FFF2-40B4-BE49-F238E27FC236}">
                <a16:creationId xmlns:a16="http://schemas.microsoft.com/office/drawing/2014/main" id="{226ACCD3-1FD3-493E-8616-B63E8A20F5BC}"/>
              </a:ext>
            </a:extLst>
          </p:cNvPr>
          <p:cNvSpPr>
            <a:spLocks noGrp="1"/>
          </p:cNvSpPr>
          <p:nvPr>
            <p:ph type="body" sz="quarter" idx="14" hasCustomPrompt="1"/>
          </p:nvPr>
        </p:nvSpPr>
        <p:spPr>
          <a:xfrm>
            <a:off x="431801" y="682938"/>
            <a:ext cx="3921124" cy="3660460"/>
          </a:xfrm>
        </p:spPr>
        <p:txBody>
          <a:bodyPr/>
          <a:lstStyle>
            <a:lvl1pPr marL="288000" indent="-288000">
              <a:buFont typeface="Arial" panose="020B0604020202020204" pitchFamily="34" charset="0"/>
              <a:buChar char="–"/>
              <a:defRPr sz="2800">
                <a:solidFill>
                  <a:schemeClr val="bg1"/>
                </a:solidFill>
              </a:defRPr>
            </a:lvl1pPr>
            <a:lvl2pPr>
              <a:defRPr sz="1800"/>
            </a:lvl2pPr>
            <a:lvl3pPr>
              <a:defRPr sz="1800"/>
            </a:lvl3pPr>
            <a:lvl4pPr>
              <a:defRPr sz="1800"/>
            </a:lvl4pPr>
            <a:lvl5pPr>
              <a:defRPr sz="1800"/>
            </a:lvl5pPr>
          </a:lstStyle>
          <a:p>
            <a:pPr lvl="0"/>
            <a:r>
              <a:rPr lang="en-GB"/>
              <a:t>4 to 6 bullet points</a:t>
            </a:r>
          </a:p>
        </p:txBody>
      </p:sp>
    </p:spTree>
    <p:extLst>
      <p:ext uri="{BB962C8B-B14F-4D97-AF65-F5344CB8AC3E}">
        <p14:creationId xmlns:p14="http://schemas.microsoft.com/office/powerpoint/2010/main" val="1180869988"/>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744" userDrawn="1">
          <p15:clr>
            <a:srgbClr val="FBAE40"/>
          </p15:clr>
        </p15:guide>
        <p15:guide id="7" pos="3016"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ullets, chart (Light)">
    <p:bg>
      <p:bgPr>
        <a:solidFill>
          <a:schemeClr val="bg2"/>
        </a:solidFill>
        <a:effectLst/>
      </p:bgPr>
    </p:bg>
    <p:spTree>
      <p:nvGrpSpPr>
        <p:cNvPr id="1" name=""/>
        <p:cNvGrpSpPr/>
        <p:nvPr/>
      </p:nvGrpSpPr>
      <p:grpSpPr>
        <a:xfrm>
          <a:off x="0" y="0"/>
          <a:ext cx="0" cy="0"/>
          <a:chOff x="0" y="0"/>
          <a:chExt cx="0" cy="0"/>
        </a:xfrm>
      </p:grpSpPr>
      <p:sp>
        <p:nvSpPr>
          <p:cNvPr id="4" name="Chart Placeholder 3">
            <a:extLst>
              <a:ext uri="{FF2B5EF4-FFF2-40B4-BE49-F238E27FC236}">
                <a16:creationId xmlns:a16="http://schemas.microsoft.com/office/drawing/2014/main" id="{B75E0450-A966-4DE2-A878-B35B1C17081C}"/>
              </a:ext>
            </a:extLst>
          </p:cNvPr>
          <p:cNvSpPr>
            <a:spLocks noGrp="1"/>
          </p:cNvSpPr>
          <p:nvPr>
            <p:ph type="chart" sz="quarter" idx="12" hasCustomPrompt="1"/>
          </p:nvPr>
        </p:nvSpPr>
        <p:spPr>
          <a:xfrm>
            <a:off x="4791077" y="682939"/>
            <a:ext cx="3921122" cy="3660460"/>
          </a:xfrm>
        </p:spPr>
        <p:txBody>
          <a:bodyPr/>
          <a:lstStyle>
            <a:lvl1pPr marL="0" indent="0">
              <a:buNone/>
              <a:defRPr/>
            </a:lvl1pPr>
          </a:lstStyle>
          <a:p>
            <a:r>
              <a:rPr lang="en-GB"/>
              <a:t>Click to add chart</a:t>
            </a:r>
          </a:p>
        </p:txBody>
      </p:sp>
      <p:sp>
        <p:nvSpPr>
          <p:cNvPr id="7" name="Text Placeholder 11">
            <a:extLst>
              <a:ext uri="{FF2B5EF4-FFF2-40B4-BE49-F238E27FC236}">
                <a16:creationId xmlns:a16="http://schemas.microsoft.com/office/drawing/2014/main" id="{AB92DF82-0651-4A19-A491-404FD49C1524}"/>
              </a:ext>
            </a:extLst>
          </p:cNvPr>
          <p:cNvSpPr>
            <a:spLocks noGrp="1"/>
          </p:cNvSpPr>
          <p:nvPr>
            <p:ph type="body" sz="quarter" idx="14" hasCustomPrompt="1"/>
          </p:nvPr>
        </p:nvSpPr>
        <p:spPr>
          <a:xfrm>
            <a:off x="431801" y="682938"/>
            <a:ext cx="3921124" cy="3660460"/>
          </a:xfrm>
        </p:spPr>
        <p:txBody>
          <a:bodyPr/>
          <a:lstStyle>
            <a:lvl1pPr marL="288000" indent="-288000">
              <a:buFont typeface="Arial" panose="020B0604020202020204" pitchFamily="34" charset="0"/>
              <a:buChar char="–"/>
              <a:defRPr sz="2800">
                <a:solidFill>
                  <a:schemeClr val="tx1"/>
                </a:solidFill>
              </a:defRPr>
            </a:lvl1pPr>
            <a:lvl2pPr>
              <a:defRPr sz="1800"/>
            </a:lvl2pPr>
            <a:lvl3pPr>
              <a:defRPr sz="1800"/>
            </a:lvl3pPr>
            <a:lvl4pPr>
              <a:defRPr sz="1800"/>
            </a:lvl4pPr>
            <a:lvl5pPr>
              <a:defRPr sz="1800"/>
            </a:lvl5pPr>
          </a:lstStyle>
          <a:p>
            <a:pPr lvl="0"/>
            <a:r>
              <a:rPr lang="en-GB"/>
              <a:t>4 to 6 bullet points</a:t>
            </a:r>
          </a:p>
        </p:txBody>
      </p:sp>
    </p:spTree>
    <p:extLst>
      <p:ext uri="{BB962C8B-B14F-4D97-AF65-F5344CB8AC3E}">
        <p14:creationId xmlns:p14="http://schemas.microsoft.com/office/powerpoint/2010/main" val="1105343802"/>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744" userDrawn="1">
          <p15:clr>
            <a:srgbClr val="FBAE40"/>
          </p15:clr>
        </p15:guide>
        <p15:guide id="7" pos="3016"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eople circles (Dark)">
    <p:bg>
      <p:bgPr>
        <a:solidFill>
          <a:schemeClr val="tx2"/>
        </a:solidFill>
        <a:effectLst/>
      </p:bgPr>
    </p:bg>
    <p:spTree>
      <p:nvGrpSpPr>
        <p:cNvPr id="1" name=""/>
        <p:cNvGrpSpPr/>
        <p:nvPr/>
      </p:nvGrpSpPr>
      <p:grpSpPr>
        <a:xfrm>
          <a:off x="0" y="0"/>
          <a:ext cx="0" cy="0"/>
          <a:chOff x="0" y="0"/>
          <a:chExt cx="0" cy="0"/>
        </a:xfrm>
      </p:grpSpPr>
      <p:sp>
        <p:nvSpPr>
          <p:cNvPr id="22" name="Text Placeholder 11">
            <a:extLst>
              <a:ext uri="{FF2B5EF4-FFF2-40B4-BE49-F238E27FC236}">
                <a16:creationId xmlns:a16="http://schemas.microsoft.com/office/drawing/2014/main" id="{223FD6B0-E4D1-480A-8912-97C55DB2CF6B}"/>
              </a:ext>
            </a:extLst>
          </p:cNvPr>
          <p:cNvSpPr>
            <a:spLocks noGrp="1"/>
          </p:cNvSpPr>
          <p:nvPr>
            <p:ph type="body" sz="quarter" idx="14" hasCustomPrompt="1"/>
          </p:nvPr>
        </p:nvSpPr>
        <p:spPr>
          <a:xfrm>
            <a:off x="2627933" y="3348539"/>
            <a:ext cx="1692000" cy="701301"/>
          </a:xfrm>
        </p:spPr>
        <p:txBody>
          <a:bodyPr/>
          <a:lstStyle>
            <a:lvl1pPr marL="0" indent="0" algn="ctr">
              <a:buNone/>
              <a:defRPr sz="1600">
                <a:solidFill>
                  <a:schemeClr val="bg1"/>
                </a:solidFill>
              </a:defRPr>
            </a:lvl1pPr>
            <a:lvl2pPr>
              <a:defRPr sz="1800"/>
            </a:lvl2pPr>
            <a:lvl3pPr>
              <a:defRPr sz="1800"/>
            </a:lvl3pPr>
            <a:lvl4pPr>
              <a:defRPr sz="1800"/>
            </a:lvl4pPr>
            <a:lvl5pPr>
              <a:defRPr sz="1800"/>
            </a:lvl5pPr>
          </a:lstStyle>
          <a:p>
            <a:pPr lvl="0"/>
            <a:r>
              <a:rPr lang="en-GB"/>
              <a:t>Click to add name</a:t>
            </a:r>
          </a:p>
        </p:txBody>
      </p:sp>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3348537"/>
            <a:ext cx="1692000" cy="701304"/>
          </a:xfrm>
        </p:spPr>
        <p:txBody>
          <a:bodyPr/>
          <a:lstStyle>
            <a:lvl1pPr algn="ctr">
              <a:lnSpc>
                <a:spcPct val="100000"/>
              </a:lnSpc>
              <a:defRPr sz="1600" b="0">
                <a:solidFill>
                  <a:schemeClr val="bg1"/>
                </a:solidFill>
              </a:defRPr>
            </a:lvl1pPr>
          </a:lstStyle>
          <a:p>
            <a:r>
              <a:rPr lang="en-US"/>
              <a:t>Click to add name</a:t>
            </a:r>
            <a:endParaRPr lang="en-GB"/>
          </a:p>
        </p:txBody>
      </p: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hasCustomPrompt="1"/>
          </p:nvPr>
        </p:nvSpPr>
        <p:spPr>
          <a:xfrm>
            <a:off x="431800" y="1565550"/>
            <a:ext cx="1692000" cy="1692000"/>
          </a:xfrm>
          <a:prstGeom prst="ellipse">
            <a:avLst/>
          </a:prstGeom>
        </p:spPr>
        <p:txBody>
          <a:bodyPr/>
          <a:lstStyle>
            <a:lvl1pPr marL="0" indent="0">
              <a:buNone/>
              <a:defRPr sz="1800" b="0">
                <a:solidFill>
                  <a:schemeClr val="bg1"/>
                </a:solidFill>
              </a:defRPr>
            </a:lvl1pPr>
          </a:lstStyle>
          <a:p>
            <a:r>
              <a:rPr lang="en-GB"/>
              <a:t>Click icon to add person</a:t>
            </a:r>
          </a:p>
        </p:txBody>
      </p:sp>
      <p:sp>
        <p:nvSpPr>
          <p:cNvPr id="10" name="Picture Placeholder 2">
            <a:extLst>
              <a:ext uri="{FF2B5EF4-FFF2-40B4-BE49-F238E27FC236}">
                <a16:creationId xmlns:a16="http://schemas.microsoft.com/office/drawing/2014/main" id="{18AD8BE2-39B8-493E-A60F-709B51DE326A}"/>
              </a:ext>
            </a:extLst>
          </p:cNvPr>
          <p:cNvSpPr>
            <a:spLocks noGrp="1"/>
          </p:cNvSpPr>
          <p:nvPr>
            <p:ph type="pic" sz="quarter" idx="15" hasCustomPrompt="1"/>
          </p:nvPr>
        </p:nvSpPr>
        <p:spPr>
          <a:xfrm>
            <a:off x="2627933" y="1565550"/>
            <a:ext cx="1692000" cy="1692000"/>
          </a:xfrm>
          <a:prstGeom prst="ellipse">
            <a:avLst/>
          </a:prstGeom>
        </p:spPr>
        <p:txBody>
          <a:bodyPr/>
          <a:lstStyle>
            <a:lvl1pPr marL="0" indent="0">
              <a:buNone/>
              <a:defRPr sz="1800" b="0">
                <a:solidFill>
                  <a:schemeClr val="bg1"/>
                </a:solidFill>
              </a:defRPr>
            </a:lvl1pPr>
          </a:lstStyle>
          <a:p>
            <a:r>
              <a:rPr lang="en-GB"/>
              <a:t>Click icon to add person</a:t>
            </a:r>
          </a:p>
        </p:txBody>
      </p:sp>
      <p:sp>
        <p:nvSpPr>
          <p:cNvPr id="13" name="Picture Placeholder 2">
            <a:extLst>
              <a:ext uri="{FF2B5EF4-FFF2-40B4-BE49-F238E27FC236}">
                <a16:creationId xmlns:a16="http://schemas.microsoft.com/office/drawing/2014/main" id="{86CEE51E-47DA-420E-A605-A66715C1C73A}"/>
              </a:ext>
            </a:extLst>
          </p:cNvPr>
          <p:cNvSpPr>
            <a:spLocks noGrp="1"/>
          </p:cNvSpPr>
          <p:nvPr>
            <p:ph type="pic" sz="quarter" idx="16" hasCustomPrompt="1"/>
          </p:nvPr>
        </p:nvSpPr>
        <p:spPr>
          <a:xfrm>
            <a:off x="4824066" y="1565550"/>
            <a:ext cx="1692000" cy="1692000"/>
          </a:xfrm>
          <a:prstGeom prst="ellipse">
            <a:avLst/>
          </a:prstGeom>
        </p:spPr>
        <p:txBody>
          <a:bodyPr/>
          <a:lstStyle>
            <a:lvl1pPr marL="0" indent="0">
              <a:buNone/>
              <a:defRPr sz="1800" b="0">
                <a:solidFill>
                  <a:schemeClr val="bg1"/>
                </a:solidFill>
              </a:defRPr>
            </a:lvl1pPr>
          </a:lstStyle>
          <a:p>
            <a:r>
              <a:rPr lang="en-GB"/>
              <a:t>Click icon to add person</a:t>
            </a:r>
          </a:p>
        </p:txBody>
      </p:sp>
      <p:sp>
        <p:nvSpPr>
          <p:cNvPr id="14" name="Picture Placeholder 2">
            <a:extLst>
              <a:ext uri="{FF2B5EF4-FFF2-40B4-BE49-F238E27FC236}">
                <a16:creationId xmlns:a16="http://schemas.microsoft.com/office/drawing/2014/main" id="{63DFB02D-3DF9-49E2-9A6D-B72407AD2A4D}"/>
              </a:ext>
            </a:extLst>
          </p:cNvPr>
          <p:cNvSpPr>
            <a:spLocks noGrp="1"/>
          </p:cNvSpPr>
          <p:nvPr>
            <p:ph type="pic" sz="quarter" idx="17" hasCustomPrompt="1"/>
          </p:nvPr>
        </p:nvSpPr>
        <p:spPr>
          <a:xfrm>
            <a:off x="7020200" y="1565550"/>
            <a:ext cx="1692000" cy="1692000"/>
          </a:xfrm>
          <a:prstGeom prst="ellipse">
            <a:avLst/>
          </a:prstGeom>
        </p:spPr>
        <p:txBody>
          <a:bodyPr/>
          <a:lstStyle>
            <a:lvl1pPr marL="0" indent="0">
              <a:buNone/>
              <a:defRPr sz="1800" b="0">
                <a:solidFill>
                  <a:schemeClr val="bg1"/>
                </a:solidFill>
              </a:defRPr>
            </a:lvl1pPr>
          </a:lstStyle>
          <a:p>
            <a:r>
              <a:rPr lang="en-GB"/>
              <a:t>Click icon to add person</a:t>
            </a:r>
          </a:p>
        </p:txBody>
      </p:sp>
      <p:sp>
        <p:nvSpPr>
          <p:cNvPr id="23" name="Text Placeholder 11">
            <a:extLst>
              <a:ext uri="{FF2B5EF4-FFF2-40B4-BE49-F238E27FC236}">
                <a16:creationId xmlns:a16="http://schemas.microsoft.com/office/drawing/2014/main" id="{5AEE4AA6-C375-4A82-9820-15E9C81737BC}"/>
              </a:ext>
            </a:extLst>
          </p:cNvPr>
          <p:cNvSpPr>
            <a:spLocks noGrp="1"/>
          </p:cNvSpPr>
          <p:nvPr>
            <p:ph type="body" sz="quarter" idx="18" hasCustomPrompt="1"/>
          </p:nvPr>
        </p:nvSpPr>
        <p:spPr>
          <a:xfrm>
            <a:off x="4824066" y="3348539"/>
            <a:ext cx="1692000" cy="701301"/>
          </a:xfrm>
        </p:spPr>
        <p:txBody>
          <a:bodyPr/>
          <a:lstStyle>
            <a:lvl1pPr marL="0" indent="0" algn="ctr">
              <a:buNone/>
              <a:defRPr sz="1600">
                <a:solidFill>
                  <a:schemeClr val="bg1"/>
                </a:solidFill>
              </a:defRPr>
            </a:lvl1pPr>
            <a:lvl2pPr>
              <a:defRPr sz="1800"/>
            </a:lvl2pPr>
            <a:lvl3pPr>
              <a:defRPr sz="1800"/>
            </a:lvl3pPr>
            <a:lvl4pPr>
              <a:defRPr sz="1800"/>
            </a:lvl4pPr>
            <a:lvl5pPr>
              <a:defRPr sz="1800"/>
            </a:lvl5pPr>
          </a:lstStyle>
          <a:p>
            <a:pPr lvl="0"/>
            <a:r>
              <a:rPr lang="en-GB"/>
              <a:t>Click to add name</a:t>
            </a:r>
          </a:p>
        </p:txBody>
      </p:sp>
      <p:sp>
        <p:nvSpPr>
          <p:cNvPr id="24" name="Text Placeholder 11">
            <a:extLst>
              <a:ext uri="{FF2B5EF4-FFF2-40B4-BE49-F238E27FC236}">
                <a16:creationId xmlns:a16="http://schemas.microsoft.com/office/drawing/2014/main" id="{DE667011-FA77-499D-AD1E-64A45A637A68}"/>
              </a:ext>
            </a:extLst>
          </p:cNvPr>
          <p:cNvSpPr>
            <a:spLocks noGrp="1"/>
          </p:cNvSpPr>
          <p:nvPr>
            <p:ph type="body" sz="quarter" idx="19" hasCustomPrompt="1"/>
          </p:nvPr>
        </p:nvSpPr>
        <p:spPr>
          <a:xfrm>
            <a:off x="7020200" y="3348539"/>
            <a:ext cx="1692000" cy="701301"/>
          </a:xfrm>
        </p:spPr>
        <p:txBody>
          <a:bodyPr/>
          <a:lstStyle>
            <a:lvl1pPr marL="0" indent="0" algn="ctr">
              <a:buNone/>
              <a:defRPr sz="1600">
                <a:solidFill>
                  <a:schemeClr val="bg1"/>
                </a:solidFill>
              </a:defRPr>
            </a:lvl1pPr>
            <a:lvl2pPr>
              <a:defRPr sz="1800"/>
            </a:lvl2pPr>
            <a:lvl3pPr>
              <a:defRPr sz="1800"/>
            </a:lvl3pPr>
            <a:lvl4pPr>
              <a:defRPr sz="1800"/>
            </a:lvl4pPr>
            <a:lvl5pPr>
              <a:defRPr sz="1800"/>
            </a:lvl5pPr>
          </a:lstStyle>
          <a:p>
            <a:pPr lvl="0"/>
            <a:r>
              <a:rPr lang="en-GB"/>
              <a:t>Click to add name</a:t>
            </a:r>
          </a:p>
        </p:txBody>
      </p:sp>
      <p:cxnSp>
        <p:nvCxnSpPr>
          <p:cNvPr id="26" name="Straight Connector 25">
            <a:extLst>
              <a:ext uri="{FF2B5EF4-FFF2-40B4-BE49-F238E27FC236}">
                <a16:creationId xmlns:a16="http://schemas.microsoft.com/office/drawing/2014/main" id="{CBD927FD-C822-457E-ACFE-E489F48EBE31}"/>
              </a:ext>
            </a:extLst>
          </p:cNvPr>
          <p:cNvCxnSpPr>
            <a:cxnSpLocks/>
          </p:cNvCxnSpPr>
          <p:nvPr userDrawn="1"/>
        </p:nvCxnSpPr>
        <p:spPr>
          <a:xfrm>
            <a:off x="431800" y="428485"/>
            <a:ext cx="8280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 Placeholder 11">
            <a:extLst>
              <a:ext uri="{FF2B5EF4-FFF2-40B4-BE49-F238E27FC236}">
                <a16:creationId xmlns:a16="http://schemas.microsoft.com/office/drawing/2014/main" id="{ED26AA44-1BC6-46D8-9879-903C5DA57FF4}"/>
              </a:ext>
            </a:extLst>
          </p:cNvPr>
          <p:cNvSpPr>
            <a:spLocks noGrp="1"/>
          </p:cNvSpPr>
          <p:nvPr>
            <p:ph type="body" sz="quarter" idx="20" hasCustomPrompt="1"/>
          </p:nvPr>
        </p:nvSpPr>
        <p:spPr>
          <a:xfrm>
            <a:off x="431800" y="411163"/>
            <a:ext cx="8280400" cy="701301"/>
          </a:xfrm>
        </p:spPr>
        <p:txBody>
          <a:bodyPr/>
          <a:lstStyle>
            <a:lvl1pPr marL="0" indent="0">
              <a:buNone/>
              <a:defRPr sz="3400">
                <a:solidFill>
                  <a:schemeClr val="bg1"/>
                </a:solidFill>
              </a:defRPr>
            </a:lvl1pPr>
            <a:lvl2pPr>
              <a:defRPr sz="1800"/>
            </a:lvl2pPr>
            <a:lvl3pPr>
              <a:defRPr sz="1800"/>
            </a:lvl3pPr>
            <a:lvl4pPr>
              <a:defRPr sz="1800"/>
            </a:lvl4pPr>
            <a:lvl5pPr>
              <a:defRPr sz="1800"/>
            </a:lvl5pPr>
          </a:lstStyle>
          <a:p>
            <a:pPr lvl="0"/>
            <a:r>
              <a:rPr lang="en-GB"/>
              <a:t>People</a:t>
            </a:r>
          </a:p>
        </p:txBody>
      </p:sp>
    </p:spTree>
    <p:extLst>
      <p:ext uri="{BB962C8B-B14F-4D97-AF65-F5344CB8AC3E}">
        <p14:creationId xmlns:p14="http://schemas.microsoft.com/office/powerpoint/2010/main" val="1934139687"/>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655" userDrawn="1">
          <p15:clr>
            <a:srgbClr val="FBAE40"/>
          </p15:clr>
        </p15:guide>
        <p15:guide id="7" pos="1338" userDrawn="1">
          <p15:clr>
            <a:srgbClr val="FBAE40"/>
          </p15:clr>
        </p15:guide>
        <p15:guide id="8" pos="2721" userDrawn="1">
          <p15:clr>
            <a:srgbClr val="FBAE40"/>
          </p15:clr>
        </p15:guide>
        <p15:guide id="9" pos="3039" userDrawn="1">
          <p15:clr>
            <a:srgbClr val="FBAE40"/>
          </p15:clr>
        </p15:guide>
        <p15:guide id="10" pos="4105" userDrawn="1">
          <p15:clr>
            <a:srgbClr val="FBAE40"/>
          </p15:clr>
        </p15:guide>
        <p15:guide id="11" pos="4422"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eople circles (Light)">
    <p:bg>
      <p:bgPr>
        <a:solidFill>
          <a:schemeClr val="bg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hasCustomPrompt="1"/>
          </p:nvPr>
        </p:nvSpPr>
        <p:spPr>
          <a:xfrm>
            <a:off x="431800" y="1565550"/>
            <a:ext cx="1692000" cy="1692000"/>
          </a:xfrm>
          <a:prstGeom prst="ellipse">
            <a:avLst/>
          </a:prstGeom>
        </p:spPr>
        <p:txBody>
          <a:bodyPr/>
          <a:lstStyle>
            <a:lvl1pPr marL="0" indent="0">
              <a:buNone/>
              <a:defRPr sz="1800" b="0"/>
            </a:lvl1pPr>
          </a:lstStyle>
          <a:p>
            <a:r>
              <a:rPr lang="en-GB"/>
              <a:t>Click icon to add person</a:t>
            </a:r>
          </a:p>
        </p:txBody>
      </p:sp>
      <p:sp>
        <p:nvSpPr>
          <p:cNvPr id="10" name="Picture Placeholder 2">
            <a:extLst>
              <a:ext uri="{FF2B5EF4-FFF2-40B4-BE49-F238E27FC236}">
                <a16:creationId xmlns:a16="http://schemas.microsoft.com/office/drawing/2014/main" id="{18AD8BE2-39B8-493E-A60F-709B51DE326A}"/>
              </a:ext>
            </a:extLst>
          </p:cNvPr>
          <p:cNvSpPr>
            <a:spLocks noGrp="1"/>
          </p:cNvSpPr>
          <p:nvPr>
            <p:ph type="pic" sz="quarter" idx="15" hasCustomPrompt="1"/>
          </p:nvPr>
        </p:nvSpPr>
        <p:spPr>
          <a:xfrm>
            <a:off x="2627933" y="1565550"/>
            <a:ext cx="1692000" cy="1692000"/>
          </a:xfrm>
          <a:prstGeom prst="ellipse">
            <a:avLst/>
          </a:prstGeom>
        </p:spPr>
        <p:txBody>
          <a:bodyPr/>
          <a:lstStyle>
            <a:lvl1pPr marL="0" indent="0">
              <a:buNone/>
              <a:defRPr sz="1800" b="0"/>
            </a:lvl1pPr>
          </a:lstStyle>
          <a:p>
            <a:r>
              <a:rPr lang="en-GB"/>
              <a:t>Click icon to add person</a:t>
            </a:r>
          </a:p>
        </p:txBody>
      </p:sp>
      <p:sp>
        <p:nvSpPr>
          <p:cNvPr id="13" name="Picture Placeholder 2">
            <a:extLst>
              <a:ext uri="{FF2B5EF4-FFF2-40B4-BE49-F238E27FC236}">
                <a16:creationId xmlns:a16="http://schemas.microsoft.com/office/drawing/2014/main" id="{86CEE51E-47DA-420E-A605-A66715C1C73A}"/>
              </a:ext>
            </a:extLst>
          </p:cNvPr>
          <p:cNvSpPr>
            <a:spLocks noGrp="1"/>
          </p:cNvSpPr>
          <p:nvPr>
            <p:ph type="pic" sz="quarter" idx="16" hasCustomPrompt="1"/>
          </p:nvPr>
        </p:nvSpPr>
        <p:spPr>
          <a:xfrm>
            <a:off x="4824066" y="1565550"/>
            <a:ext cx="1692000" cy="1692000"/>
          </a:xfrm>
          <a:prstGeom prst="ellipse">
            <a:avLst/>
          </a:prstGeom>
        </p:spPr>
        <p:txBody>
          <a:bodyPr/>
          <a:lstStyle>
            <a:lvl1pPr marL="0" indent="0">
              <a:buNone/>
              <a:defRPr sz="1800" b="0"/>
            </a:lvl1pPr>
          </a:lstStyle>
          <a:p>
            <a:r>
              <a:rPr lang="en-GB"/>
              <a:t>Click icon to add person</a:t>
            </a:r>
          </a:p>
        </p:txBody>
      </p:sp>
      <p:sp>
        <p:nvSpPr>
          <p:cNvPr id="14" name="Picture Placeholder 2">
            <a:extLst>
              <a:ext uri="{FF2B5EF4-FFF2-40B4-BE49-F238E27FC236}">
                <a16:creationId xmlns:a16="http://schemas.microsoft.com/office/drawing/2014/main" id="{63DFB02D-3DF9-49E2-9A6D-B72407AD2A4D}"/>
              </a:ext>
            </a:extLst>
          </p:cNvPr>
          <p:cNvSpPr>
            <a:spLocks noGrp="1"/>
          </p:cNvSpPr>
          <p:nvPr>
            <p:ph type="pic" sz="quarter" idx="17" hasCustomPrompt="1"/>
          </p:nvPr>
        </p:nvSpPr>
        <p:spPr>
          <a:xfrm>
            <a:off x="7020200" y="1565550"/>
            <a:ext cx="1692000" cy="1692000"/>
          </a:xfrm>
          <a:prstGeom prst="ellipse">
            <a:avLst/>
          </a:prstGeom>
        </p:spPr>
        <p:txBody>
          <a:bodyPr/>
          <a:lstStyle>
            <a:lvl1pPr marL="0" indent="0">
              <a:buNone/>
              <a:defRPr sz="1800" b="0"/>
            </a:lvl1pPr>
          </a:lstStyle>
          <a:p>
            <a:r>
              <a:rPr lang="en-GB"/>
              <a:t>Click icon to add person</a:t>
            </a:r>
          </a:p>
        </p:txBody>
      </p:sp>
      <p:cxnSp>
        <p:nvCxnSpPr>
          <p:cNvPr id="26" name="Straight Connector 25">
            <a:extLst>
              <a:ext uri="{FF2B5EF4-FFF2-40B4-BE49-F238E27FC236}">
                <a16:creationId xmlns:a16="http://schemas.microsoft.com/office/drawing/2014/main" id="{CBD927FD-C822-457E-ACFE-E489F48EBE31}"/>
              </a:ext>
            </a:extLst>
          </p:cNvPr>
          <p:cNvCxnSpPr>
            <a:cxnSpLocks/>
          </p:cNvCxnSpPr>
          <p:nvPr userDrawn="1"/>
        </p:nvCxnSpPr>
        <p:spPr>
          <a:xfrm>
            <a:off x="431800" y="428485"/>
            <a:ext cx="8280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11">
            <a:extLst>
              <a:ext uri="{FF2B5EF4-FFF2-40B4-BE49-F238E27FC236}">
                <a16:creationId xmlns:a16="http://schemas.microsoft.com/office/drawing/2014/main" id="{ED26AA44-1BC6-46D8-9879-903C5DA57FF4}"/>
              </a:ext>
            </a:extLst>
          </p:cNvPr>
          <p:cNvSpPr>
            <a:spLocks noGrp="1"/>
          </p:cNvSpPr>
          <p:nvPr>
            <p:ph type="body" sz="quarter" idx="20" hasCustomPrompt="1"/>
          </p:nvPr>
        </p:nvSpPr>
        <p:spPr>
          <a:xfrm>
            <a:off x="431800" y="411163"/>
            <a:ext cx="8280400" cy="701301"/>
          </a:xfrm>
        </p:spPr>
        <p:txBody>
          <a:bodyPr/>
          <a:lstStyle>
            <a:lvl1pPr marL="0" indent="0">
              <a:buNone/>
              <a:defRPr sz="3400"/>
            </a:lvl1pPr>
            <a:lvl2pPr>
              <a:defRPr sz="1800"/>
            </a:lvl2pPr>
            <a:lvl3pPr>
              <a:defRPr sz="1800"/>
            </a:lvl3pPr>
            <a:lvl4pPr>
              <a:defRPr sz="1800"/>
            </a:lvl4pPr>
            <a:lvl5pPr>
              <a:defRPr sz="1800"/>
            </a:lvl5pPr>
          </a:lstStyle>
          <a:p>
            <a:pPr lvl="0"/>
            <a:r>
              <a:rPr lang="en-GB"/>
              <a:t>People</a:t>
            </a:r>
          </a:p>
        </p:txBody>
      </p:sp>
      <p:sp>
        <p:nvSpPr>
          <p:cNvPr id="28" name="Text Placeholder 11">
            <a:extLst>
              <a:ext uri="{FF2B5EF4-FFF2-40B4-BE49-F238E27FC236}">
                <a16:creationId xmlns:a16="http://schemas.microsoft.com/office/drawing/2014/main" id="{2DAB8DF6-73B0-465A-A5B5-63EB5EAE6BE3}"/>
              </a:ext>
            </a:extLst>
          </p:cNvPr>
          <p:cNvSpPr>
            <a:spLocks noGrp="1"/>
          </p:cNvSpPr>
          <p:nvPr>
            <p:ph type="body" sz="quarter" idx="14" hasCustomPrompt="1"/>
          </p:nvPr>
        </p:nvSpPr>
        <p:spPr>
          <a:xfrm>
            <a:off x="2627933" y="3348539"/>
            <a:ext cx="1692000" cy="701301"/>
          </a:xfrm>
        </p:spPr>
        <p:txBody>
          <a:bodyPr/>
          <a:lstStyle>
            <a:lvl1pPr marL="0" indent="0" algn="ctr">
              <a:buNone/>
              <a:defRPr sz="1600">
                <a:solidFill>
                  <a:schemeClr val="tx1"/>
                </a:solidFill>
              </a:defRPr>
            </a:lvl1pPr>
            <a:lvl2pPr>
              <a:defRPr sz="1800"/>
            </a:lvl2pPr>
            <a:lvl3pPr>
              <a:defRPr sz="1800"/>
            </a:lvl3pPr>
            <a:lvl4pPr>
              <a:defRPr sz="1800"/>
            </a:lvl4pPr>
            <a:lvl5pPr>
              <a:defRPr sz="1800"/>
            </a:lvl5pPr>
          </a:lstStyle>
          <a:p>
            <a:pPr lvl="0"/>
            <a:r>
              <a:rPr lang="en-GB"/>
              <a:t>Click to add name</a:t>
            </a:r>
          </a:p>
        </p:txBody>
      </p:sp>
      <p:sp>
        <p:nvSpPr>
          <p:cNvPr id="29" name="Title 7">
            <a:extLst>
              <a:ext uri="{FF2B5EF4-FFF2-40B4-BE49-F238E27FC236}">
                <a16:creationId xmlns:a16="http://schemas.microsoft.com/office/drawing/2014/main" id="{05F97DA4-1BA5-411A-8D02-EE02B66C04B3}"/>
              </a:ext>
            </a:extLst>
          </p:cNvPr>
          <p:cNvSpPr>
            <a:spLocks noGrp="1"/>
          </p:cNvSpPr>
          <p:nvPr>
            <p:ph type="title" hasCustomPrompt="1"/>
          </p:nvPr>
        </p:nvSpPr>
        <p:spPr>
          <a:xfrm>
            <a:off x="431800" y="3348537"/>
            <a:ext cx="1692000" cy="701304"/>
          </a:xfrm>
        </p:spPr>
        <p:txBody>
          <a:bodyPr/>
          <a:lstStyle>
            <a:lvl1pPr algn="ctr">
              <a:lnSpc>
                <a:spcPct val="100000"/>
              </a:lnSpc>
              <a:defRPr sz="1600" b="0">
                <a:solidFill>
                  <a:schemeClr val="tx1"/>
                </a:solidFill>
              </a:defRPr>
            </a:lvl1pPr>
          </a:lstStyle>
          <a:p>
            <a:r>
              <a:rPr lang="en-US"/>
              <a:t>Click to add name</a:t>
            </a:r>
            <a:endParaRPr lang="en-GB"/>
          </a:p>
        </p:txBody>
      </p:sp>
      <p:sp>
        <p:nvSpPr>
          <p:cNvPr id="30" name="Text Placeholder 11">
            <a:extLst>
              <a:ext uri="{FF2B5EF4-FFF2-40B4-BE49-F238E27FC236}">
                <a16:creationId xmlns:a16="http://schemas.microsoft.com/office/drawing/2014/main" id="{26AF3E9D-4783-429D-B30A-761E095F5098}"/>
              </a:ext>
            </a:extLst>
          </p:cNvPr>
          <p:cNvSpPr>
            <a:spLocks noGrp="1"/>
          </p:cNvSpPr>
          <p:nvPr>
            <p:ph type="body" sz="quarter" idx="18" hasCustomPrompt="1"/>
          </p:nvPr>
        </p:nvSpPr>
        <p:spPr>
          <a:xfrm>
            <a:off x="4824066" y="3348539"/>
            <a:ext cx="1692000" cy="701301"/>
          </a:xfrm>
        </p:spPr>
        <p:txBody>
          <a:bodyPr/>
          <a:lstStyle>
            <a:lvl1pPr marL="0" indent="0" algn="ctr">
              <a:buNone/>
              <a:defRPr sz="1600">
                <a:solidFill>
                  <a:schemeClr val="tx1"/>
                </a:solidFill>
              </a:defRPr>
            </a:lvl1pPr>
            <a:lvl2pPr>
              <a:defRPr sz="1800"/>
            </a:lvl2pPr>
            <a:lvl3pPr>
              <a:defRPr sz="1800"/>
            </a:lvl3pPr>
            <a:lvl4pPr>
              <a:defRPr sz="1800"/>
            </a:lvl4pPr>
            <a:lvl5pPr>
              <a:defRPr sz="1800"/>
            </a:lvl5pPr>
          </a:lstStyle>
          <a:p>
            <a:pPr lvl="0"/>
            <a:r>
              <a:rPr lang="en-GB"/>
              <a:t>Click to add name</a:t>
            </a:r>
          </a:p>
        </p:txBody>
      </p:sp>
      <p:sp>
        <p:nvSpPr>
          <p:cNvPr id="31" name="Text Placeholder 11">
            <a:extLst>
              <a:ext uri="{FF2B5EF4-FFF2-40B4-BE49-F238E27FC236}">
                <a16:creationId xmlns:a16="http://schemas.microsoft.com/office/drawing/2014/main" id="{BE3E3404-208A-4DD2-9535-DC848B6F6421}"/>
              </a:ext>
            </a:extLst>
          </p:cNvPr>
          <p:cNvSpPr>
            <a:spLocks noGrp="1"/>
          </p:cNvSpPr>
          <p:nvPr>
            <p:ph type="body" sz="quarter" idx="19" hasCustomPrompt="1"/>
          </p:nvPr>
        </p:nvSpPr>
        <p:spPr>
          <a:xfrm>
            <a:off x="7020200" y="3348539"/>
            <a:ext cx="1692000" cy="701301"/>
          </a:xfrm>
        </p:spPr>
        <p:txBody>
          <a:bodyPr/>
          <a:lstStyle>
            <a:lvl1pPr marL="0" indent="0" algn="ctr">
              <a:buNone/>
              <a:defRPr sz="1600">
                <a:solidFill>
                  <a:schemeClr val="tx1"/>
                </a:solidFill>
              </a:defRPr>
            </a:lvl1pPr>
            <a:lvl2pPr>
              <a:defRPr sz="1800"/>
            </a:lvl2pPr>
            <a:lvl3pPr>
              <a:defRPr sz="1800"/>
            </a:lvl3pPr>
            <a:lvl4pPr>
              <a:defRPr sz="1800"/>
            </a:lvl4pPr>
            <a:lvl5pPr>
              <a:defRPr sz="1800"/>
            </a:lvl5pPr>
          </a:lstStyle>
          <a:p>
            <a:pPr lvl="0"/>
            <a:r>
              <a:rPr lang="en-GB"/>
              <a:t>Click to add name</a:t>
            </a:r>
          </a:p>
        </p:txBody>
      </p:sp>
    </p:spTree>
    <p:extLst>
      <p:ext uri="{BB962C8B-B14F-4D97-AF65-F5344CB8AC3E}">
        <p14:creationId xmlns:p14="http://schemas.microsoft.com/office/powerpoint/2010/main" val="1891434841"/>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338" userDrawn="1">
          <p15:clr>
            <a:srgbClr val="FBAE40"/>
          </p15:clr>
        </p15:guide>
        <p15:guide id="7" pos="1655" userDrawn="1">
          <p15:clr>
            <a:srgbClr val="FBAE40"/>
          </p15:clr>
        </p15:guide>
        <p15:guide id="8" pos="2721" userDrawn="1">
          <p15:clr>
            <a:srgbClr val="FBAE40"/>
          </p15:clr>
        </p15:guide>
        <p15:guide id="9" pos="3039" userDrawn="1">
          <p15:clr>
            <a:srgbClr val="FBAE40"/>
          </p15:clr>
        </p15:guide>
        <p15:guide id="10" pos="4105" userDrawn="1">
          <p15:clr>
            <a:srgbClr val="FBAE40"/>
          </p15:clr>
        </p15:guide>
        <p15:guide id="11" pos="4422"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ank, title (Dark)">
    <p:bg>
      <p:bgPr>
        <a:solidFill>
          <a:schemeClr val="tx2"/>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CBD927FD-C822-457E-ACFE-E489F48EBE31}"/>
              </a:ext>
            </a:extLst>
          </p:cNvPr>
          <p:cNvCxnSpPr>
            <a:cxnSpLocks/>
          </p:cNvCxnSpPr>
          <p:nvPr userDrawn="1"/>
        </p:nvCxnSpPr>
        <p:spPr>
          <a:xfrm>
            <a:off x="431800" y="428485"/>
            <a:ext cx="8280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 Placeholder 11">
            <a:extLst>
              <a:ext uri="{FF2B5EF4-FFF2-40B4-BE49-F238E27FC236}">
                <a16:creationId xmlns:a16="http://schemas.microsoft.com/office/drawing/2014/main" id="{ED26AA44-1BC6-46D8-9879-903C5DA57FF4}"/>
              </a:ext>
            </a:extLst>
          </p:cNvPr>
          <p:cNvSpPr>
            <a:spLocks noGrp="1"/>
          </p:cNvSpPr>
          <p:nvPr>
            <p:ph type="body" sz="quarter" idx="20" hasCustomPrompt="1"/>
          </p:nvPr>
        </p:nvSpPr>
        <p:spPr>
          <a:xfrm>
            <a:off x="431800" y="411163"/>
            <a:ext cx="8280400" cy="701301"/>
          </a:xfrm>
        </p:spPr>
        <p:txBody>
          <a:bodyPr/>
          <a:lstStyle>
            <a:lvl1pPr marL="0" indent="0">
              <a:buNone/>
              <a:defRPr sz="3400">
                <a:solidFill>
                  <a:schemeClr val="bg1"/>
                </a:solidFill>
              </a:defRPr>
            </a:lvl1pPr>
            <a:lvl2pPr>
              <a:defRPr sz="1800"/>
            </a:lvl2pPr>
            <a:lvl3pPr>
              <a:defRPr sz="1800"/>
            </a:lvl3pPr>
            <a:lvl4pPr>
              <a:defRPr sz="1800"/>
            </a:lvl4pPr>
            <a:lvl5pPr>
              <a:defRPr sz="1800"/>
            </a:lvl5pPr>
          </a:lstStyle>
          <a:p>
            <a:pPr lvl="0"/>
            <a:r>
              <a:rPr lang="en-GB"/>
              <a:t>Slide title</a:t>
            </a:r>
          </a:p>
        </p:txBody>
      </p:sp>
      <p:sp>
        <p:nvSpPr>
          <p:cNvPr id="12" name="Text Placeholder 11">
            <a:extLst>
              <a:ext uri="{FF2B5EF4-FFF2-40B4-BE49-F238E27FC236}">
                <a16:creationId xmlns:a16="http://schemas.microsoft.com/office/drawing/2014/main" id="{05318D92-7125-4A8E-9F23-CCE84E4A66EE}"/>
              </a:ext>
            </a:extLst>
          </p:cNvPr>
          <p:cNvSpPr>
            <a:spLocks noGrp="1"/>
          </p:cNvSpPr>
          <p:nvPr>
            <p:ph type="body" sz="quarter" idx="14" hasCustomPrompt="1"/>
          </p:nvPr>
        </p:nvSpPr>
        <p:spPr>
          <a:xfrm>
            <a:off x="431801" y="1447800"/>
            <a:ext cx="5645149" cy="2895598"/>
          </a:xfrm>
        </p:spPr>
        <p:txBody>
          <a:bodyPr/>
          <a:lstStyle>
            <a:lvl1pPr marL="288000" indent="-288000">
              <a:buFont typeface="Arial" panose="020B0604020202020204" pitchFamily="34" charset="0"/>
              <a:buChar char="–"/>
              <a:defRPr sz="2800">
                <a:solidFill>
                  <a:schemeClr val="bg1"/>
                </a:solidFill>
              </a:defRPr>
            </a:lvl1pPr>
            <a:lvl2pPr>
              <a:defRPr sz="1800"/>
            </a:lvl2pPr>
            <a:lvl3pPr>
              <a:defRPr sz="1800"/>
            </a:lvl3pPr>
            <a:lvl4pPr>
              <a:defRPr sz="1800"/>
            </a:lvl4pPr>
            <a:lvl5pPr>
              <a:defRPr sz="1800"/>
            </a:lvl5pPr>
          </a:lstStyle>
          <a:p>
            <a:pPr lvl="0"/>
            <a:r>
              <a:rPr lang="en-GB"/>
              <a:t>4 to 6 bullet points</a:t>
            </a:r>
          </a:p>
        </p:txBody>
      </p:sp>
    </p:spTree>
    <p:extLst>
      <p:ext uri="{BB962C8B-B14F-4D97-AF65-F5344CB8AC3E}">
        <p14:creationId xmlns:p14="http://schemas.microsoft.com/office/powerpoint/2010/main" val="386212523"/>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title (Light)">
    <p:bg>
      <p:bgPr>
        <a:solidFill>
          <a:schemeClr val="bg2"/>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CBD927FD-C822-457E-ACFE-E489F48EBE31}"/>
              </a:ext>
            </a:extLst>
          </p:cNvPr>
          <p:cNvCxnSpPr>
            <a:cxnSpLocks/>
          </p:cNvCxnSpPr>
          <p:nvPr userDrawn="1"/>
        </p:nvCxnSpPr>
        <p:spPr>
          <a:xfrm>
            <a:off x="431800" y="428485"/>
            <a:ext cx="8280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11">
            <a:extLst>
              <a:ext uri="{FF2B5EF4-FFF2-40B4-BE49-F238E27FC236}">
                <a16:creationId xmlns:a16="http://schemas.microsoft.com/office/drawing/2014/main" id="{ED26AA44-1BC6-46D8-9879-903C5DA57FF4}"/>
              </a:ext>
            </a:extLst>
          </p:cNvPr>
          <p:cNvSpPr>
            <a:spLocks noGrp="1"/>
          </p:cNvSpPr>
          <p:nvPr>
            <p:ph type="body" sz="quarter" idx="20" hasCustomPrompt="1"/>
          </p:nvPr>
        </p:nvSpPr>
        <p:spPr>
          <a:xfrm>
            <a:off x="431800" y="411163"/>
            <a:ext cx="8280400" cy="701301"/>
          </a:xfrm>
        </p:spPr>
        <p:txBody>
          <a:bodyPr/>
          <a:lstStyle>
            <a:lvl1pPr marL="0" indent="0">
              <a:buNone/>
              <a:defRPr sz="3400">
                <a:solidFill>
                  <a:schemeClr val="tx1"/>
                </a:solidFill>
              </a:defRPr>
            </a:lvl1pPr>
            <a:lvl2pPr>
              <a:defRPr sz="1800"/>
            </a:lvl2pPr>
            <a:lvl3pPr>
              <a:defRPr sz="1800"/>
            </a:lvl3pPr>
            <a:lvl4pPr>
              <a:defRPr sz="1800"/>
            </a:lvl4pPr>
            <a:lvl5pPr>
              <a:defRPr sz="1800"/>
            </a:lvl5pPr>
          </a:lstStyle>
          <a:p>
            <a:pPr lvl="0"/>
            <a:r>
              <a:rPr lang="en-GB"/>
              <a:t>Slide title</a:t>
            </a:r>
          </a:p>
        </p:txBody>
      </p:sp>
      <p:sp>
        <p:nvSpPr>
          <p:cNvPr id="12" name="Text Placeholder 11">
            <a:extLst>
              <a:ext uri="{FF2B5EF4-FFF2-40B4-BE49-F238E27FC236}">
                <a16:creationId xmlns:a16="http://schemas.microsoft.com/office/drawing/2014/main" id="{05318D92-7125-4A8E-9F23-CCE84E4A66EE}"/>
              </a:ext>
            </a:extLst>
          </p:cNvPr>
          <p:cNvSpPr>
            <a:spLocks noGrp="1"/>
          </p:cNvSpPr>
          <p:nvPr>
            <p:ph type="body" sz="quarter" idx="14" hasCustomPrompt="1"/>
          </p:nvPr>
        </p:nvSpPr>
        <p:spPr>
          <a:xfrm>
            <a:off x="431801" y="1447800"/>
            <a:ext cx="5645149" cy="2895598"/>
          </a:xfrm>
        </p:spPr>
        <p:txBody>
          <a:bodyPr/>
          <a:lstStyle>
            <a:lvl1pPr marL="288000" indent="-288000">
              <a:buFont typeface="Arial" panose="020B0604020202020204" pitchFamily="34" charset="0"/>
              <a:buChar char="–"/>
              <a:defRPr sz="2800">
                <a:solidFill>
                  <a:schemeClr val="tx1"/>
                </a:solidFill>
              </a:defRPr>
            </a:lvl1pPr>
            <a:lvl2pPr>
              <a:defRPr sz="1800"/>
            </a:lvl2pPr>
            <a:lvl3pPr>
              <a:defRPr sz="1800"/>
            </a:lvl3pPr>
            <a:lvl4pPr>
              <a:defRPr sz="1800"/>
            </a:lvl4pPr>
            <a:lvl5pPr>
              <a:defRPr sz="1800"/>
            </a:lvl5pPr>
          </a:lstStyle>
          <a:p>
            <a:pPr lvl="0"/>
            <a:r>
              <a:rPr lang="en-GB"/>
              <a:t>4 to 6 bullet points</a:t>
            </a:r>
          </a:p>
        </p:txBody>
      </p:sp>
    </p:spTree>
    <p:extLst>
      <p:ext uri="{BB962C8B-B14F-4D97-AF65-F5344CB8AC3E}">
        <p14:creationId xmlns:p14="http://schemas.microsoft.com/office/powerpoint/2010/main" val="2058459509"/>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Blank (Dark)">
    <p:bg>
      <p:bgPr>
        <a:solidFill>
          <a:schemeClr val="tx2"/>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05318D92-7125-4A8E-9F23-CCE84E4A66EE}"/>
              </a:ext>
            </a:extLst>
          </p:cNvPr>
          <p:cNvSpPr>
            <a:spLocks noGrp="1"/>
          </p:cNvSpPr>
          <p:nvPr>
            <p:ph type="body" sz="quarter" idx="14" hasCustomPrompt="1"/>
          </p:nvPr>
        </p:nvSpPr>
        <p:spPr>
          <a:xfrm>
            <a:off x="431800" y="411163"/>
            <a:ext cx="5645149" cy="2880000"/>
          </a:xfrm>
        </p:spPr>
        <p:txBody>
          <a:bodyPr/>
          <a:lstStyle>
            <a:lvl1pPr marL="288000" indent="-288000">
              <a:buFont typeface="Arial" panose="020B0604020202020204" pitchFamily="34" charset="0"/>
              <a:buChar char="–"/>
              <a:defRPr sz="2800">
                <a:solidFill>
                  <a:schemeClr val="bg1"/>
                </a:solidFill>
              </a:defRPr>
            </a:lvl1pPr>
            <a:lvl2pPr>
              <a:defRPr sz="1800"/>
            </a:lvl2pPr>
            <a:lvl3pPr>
              <a:defRPr sz="1800"/>
            </a:lvl3pPr>
            <a:lvl4pPr>
              <a:defRPr sz="1800"/>
            </a:lvl4pPr>
            <a:lvl5pPr>
              <a:defRPr sz="1800"/>
            </a:lvl5pPr>
          </a:lstStyle>
          <a:p>
            <a:pPr lvl="0"/>
            <a:r>
              <a:rPr lang="en-GB"/>
              <a:t>4 to 6 bullet points</a:t>
            </a:r>
          </a:p>
        </p:txBody>
      </p:sp>
    </p:spTree>
    <p:extLst>
      <p:ext uri="{BB962C8B-B14F-4D97-AF65-F5344CB8AC3E}">
        <p14:creationId xmlns:p14="http://schemas.microsoft.com/office/powerpoint/2010/main" val="496994292"/>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Light)">
    <p:bg>
      <p:bgPr>
        <a:solidFill>
          <a:schemeClr val="bg2"/>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05318D92-7125-4A8E-9F23-CCE84E4A66EE}"/>
              </a:ext>
            </a:extLst>
          </p:cNvPr>
          <p:cNvSpPr>
            <a:spLocks noGrp="1"/>
          </p:cNvSpPr>
          <p:nvPr>
            <p:ph type="body" sz="quarter" idx="14" hasCustomPrompt="1"/>
          </p:nvPr>
        </p:nvSpPr>
        <p:spPr>
          <a:xfrm>
            <a:off x="431801" y="411162"/>
            <a:ext cx="5645149" cy="2880000"/>
          </a:xfrm>
        </p:spPr>
        <p:txBody>
          <a:bodyPr/>
          <a:lstStyle>
            <a:lvl1pPr marL="288000" indent="-288000">
              <a:buFont typeface="Arial" panose="020B0604020202020204" pitchFamily="34" charset="0"/>
              <a:buChar char="–"/>
              <a:defRPr sz="2800">
                <a:solidFill>
                  <a:schemeClr val="tx1"/>
                </a:solidFill>
              </a:defRPr>
            </a:lvl1pPr>
            <a:lvl2pPr>
              <a:defRPr sz="1800"/>
            </a:lvl2pPr>
            <a:lvl3pPr>
              <a:defRPr sz="1800"/>
            </a:lvl3pPr>
            <a:lvl4pPr>
              <a:defRPr sz="1800"/>
            </a:lvl4pPr>
            <a:lvl5pPr>
              <a:defRPr sz="1800"/>
            </a:lvl5pPr>
          </a:lstStyle>
          <a:p>
            <a:pPr lvl="0"/>
            <a:r>
              <a:rPr lang="en-GB"/>
              <a:t>4 to 6 bullet points</a:t>
            </a:r>
          </a:p>
        </p:txBody>
      </p:sp>
    </p:spTree>
    <p:extLst>
      <p:ext uri="{BB962C8B-B14F-4D97-AF65-F5344CB8AC3E}">
        <p14:creationId xmlns:p14="http://schemas.microsoft.com/office/powerpoint/2010/main" val="1719516087"/>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Full image (Dark)">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438DEE8-034B-4AA1-A8A7-6DFB691A441C}"/>
              </a:ext>
            </a:extLst>
          </p:cNvPr>
          <p:cNvSpPr>
            <a:spLocks noGrp="1"/>
          </p:cNvSpPr>
          <p:nvPr>
            <p:ph type="pic" sz="quarter" idx="10"/>
          </p:nvPr>
        </p:nvSpPr>
        <p:spPr>
          <a:xfrm>
            <a:off x="431802" y="411162"/>
            <a:ext cx="8280398" cy="4321175"/>
          </a:xfrm>
        </p:spPr>
        <p:txBody>
          <a:bodyPr/>
          <a:lstStyle>
            <a:lvl1pPr marL="0" indent="0">
              <a:buNone/>
              <a:defRPr b="0">
                <a:solidFill>
                  <a:schemeClr val="bg1"/>
                </a:solidFill>
              </a:defRPr>
            </a:lvl1pPr>
          </a:lstStyle>
          <a:p>
            <a:r>
              <a:rPr lang="en-GB"/>
              <a:t>Click icon to add picture</a:t>
            </a:r>
          </a:p>
        </p:txBody>
      </p:sp>
    </p:spTree>
    <p:extLst>
      <p:ext uri="{BB962C8B-B14F-4D97-AF65-F5344CB8AC3E}">
        <p14:creationId xmlns:p14="http://schemas.microsoft.com/office/powerpoint/2010/main" val="4234259379"/>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no image (Light)">
    <p:bg>
      <p:bgPr>
        <a:solidFill>
          <a:srgbClr val="DEDEDE"/>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8280400" cy="571512"/>
          </a:xfrm>
        </p:spPr>
        <p:txBody>
          <a:bodyPr/>
          <a:lstStyle>
            <a:lvl1pPr>
              <a:lnSpc>
                <a:spcPct val="100000"/>
              </a:lnSpc>
              <a:defRPr sz="3400" b="0">
                <a:solidFill>
                  <a:schemeClr val="tx1"/>
                </a:solidFill>
              </a:defRPr>
            </a:lvl1pPr>
          </a:lstStyle>
          <a:p>
            <a:r>
              <a:rPr lang="en-US"/>
              <a:t>Section divider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8280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418436"/>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ull image (Light)">
    <p:bg>
      <p:bgPr>
        <a:solidFill>
          <a:schemeClr val="bg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8549AF7-992D-4DF7-8F38-87B6CA839780}"/>
              </a:ext>
            </a:extLst>
          </p:cNvPr>
          <p:cNvSpPr>
            <a:spLocks noGrp="1"/>
          </p:cNvSpPr>
          <p:nvPr>
            <p:ph type="pic" sz="quarter" idx="10"/>
          </p:nvPr>
        </p:nvSpPr>
        <p:spPr>
          <a:xfrm>
            <a:off x="431802" y="411162"/>
            <a:ext cx="8280398" cy="4321175"/>
          </a:xfrm>
        </p:spPr>
        <p:txBody>
          <a:bodyPr/>
          <a:lstStyle>
            <a:lvl1pPr marL="0" indent="0">
              <a:buNone/>
              <a:defRPr b="0">
                <a:solidFill>
                  <a:schemeClr val="tx1"/>
                </a:solidFill>
              </a:defRPr>
            </a:lvl1pPr>
          </a:lstStyle>
          <a:p>
            <a:r>
              <a:rPr lang="en-GB"/>
              <a:t>Click icon to add picture</a:t>
            </a:r>
          </a:p>
        </p:txBody>
      </p:sp>
    </p:spTree>
    <p:extLst>
      <p:ext uri="{BB962C8B-B14F-4D97-AF65-F5344CB8AC3E}">
        <p14:creationId xmlns:p14="http://schemas.microsoft.com/office/powerpoint/2010/main" val="808362442"/>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1_Heading, bullets, image (Light) 1 2">
  <p:cSld name="1_Heading, bullets, image (Light) 1 2">
    <p:bg>
      <p:bgPr>
        <a:solidFill>
          <a:schemeClr val="dk2"/>
        </a:solidFill>
        <a:effectLst/>
      </p:bgPr>
    </p:bg>
    <p:spTree>
      <p:nvGrpSpPr>
        <p:cNvPr id="1" name="Shape 264"/>
        <p:cNvGrpSpPr/>
        <p:nvPr/>
      </p:nvGrpSpPr>
      <p:grpSpPr>
        <a:xfrm>
          <a:off x="0" y="0"/>
          <a:ext cx="0" cy="0"/>
          <a:chOff x="0" y="0"/>
          <a:chExt cx="0" cy="0"/>
        </a:xfrm>
      </p:grpSpPr>
      <p:cxnSp>
        <p:nvCxnSpPr>
          <p:cNvPr id="265" name="Google Shape;265;p41"/>
          <p:cNvCxnSpPr/>
          <p:nvPr/>
        </p:nvCxnSpPr>
        <p:spPr>
          <a:xfrm>
            <a:off x="431800" y="702773"/>
            <a:ext cx="3921000" cy="0"/>
          </a:xfrm>
          <a:prstGeom prst="straightConnector1">
            <a:avLst/>
          </a:prstGeom>
          <a:noFill/>
          <a:ln w="25400" cap="flat" cmpd="sng">
            <a:solidFill>
              <a:schemeClr val="lt1"/>
            </a:solidFill>
            <a:prstDash val="solid"/>
            <a:round/>
            <a:headEnd type="none" w="sm" len="sm"/>
            <a:tailEnd type="none" w="sm" len="sm"/>
          </a:ln>
        </p:spPr>
      </p:cxnSp>
      <p:sp>
        <p:nvSpPr>
          <p:cNvPr id="266" name="Google Shape;266;p41"/>
          <p:cNvSpPr txBox="1">
            <a:spLocks noGrp="1"/>
          </p:cNvSpPr>
          <p:nvPr>
            <p:ph type="body" idx="1"/>
          </p:nvPr>
        </p:nvSpPr>
        <p:spPr>
          <a:xfrm>
            <a:off x="431799" y="702659"/>
            <a:ext cx="3921000" cy="5451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lt1"/>
              </a:buClr>
              <a:buSzPts val="2800"/>
              <a:buNone/>
              <a:defRPr sz="2800">
                <a:solidFill>
                  <a:schemeClr val="lt1"/>
                </a:solidFill>
              </a:defRPr>
            </a:lvl1pPr>
            <a:lvl2pPr marL="914400" lvl="1" indent="-228600" algn="l" rtl="0">
              <a:spcBef>
                <a:spcPts val="800"/>
              </a:spcBef>
              <a:spcAft>
                <a:spcPts val="0"/>
              </a:spcAft>
              <a:buClr>
                <a:schemeClr val="dk1"/>
              </a:buClr>
              <a:buSzPts val="1800"/>
              <a:buNone/>
              <a:defRPr sz="1800"/>
            </a:lvl2pPr>
            <a:lvl3pPr marL="1371600" lvl="2" indent="-342900" algn="l" rtl="0">
              <a:spcBef>
                <a:spcPts val="0"/>
              </a:spcBef>
              <a:spcAft>
                <a:spcPts val="0"/>
              </a:spcAft>
              <a:buClr>
                <a:schemeClr val="dk1"/>
              </a:buClr>
              <a:buSzPts val="1800"/>
              <a:buChar char="–"/>
              <a:defRPr sz="1800"/>
            </a:lvl3pPr>
            <a:lvl4pPr marL="1828800" lvl="3" indent="-342900" algn="l" rtl="0">
              <a:spcBef>
                <a:spcPts val="0"/>
              </a:spcBef>
              <a:spcAft>
                <a:spcPts val="0"/>
              </a:spcAft>
              <a:buClr>
                <a:schemeClr val="dk1"/>
              </a:buClr>
              <a:buSzPts val="1800"/>
              <a:buChar char="–"/>
              <a:defRPr sz="1800"/>
            </a:lvl4pPr>
            <a:lvl5pPr marL="2286000" lvl="4" indent="-342900" algn="l" rtl="0">
              <a:spcBef>
                <a:spcPts val="0"/>
              </a:spcBef>
              <a:spcAft>
                <a:spcPts val="0"/>
              </a:spcAft>
              <a:buClr>
                <a:schemeClr val="dk1"/>
              </a:buClr>
              <a:buSzPts val="1800"/>
              <a:buChar char="–"/>
              <a:defRPr sz="1800"/>
            </a:lvl5pPr>
            <a:lvl6pPr marL="2743200" lvl="5" indent="-342900" algn="l" rtl="0">
              <a:spcBef>
                <a:spcPts val="0"/>
              </a:spcBef>
              <a:spcAft>
                <a:spcPts val="0"/>
              </a:spcAft>
              <a:buClr>
                <a:schemeClr val="dk1"/>
              </a:buClr>
              <a:buSzPts val="1800"/>
              <a:buChar char="–"/>
              <a:defRPr/>
            </a:lvl6pPr>
            <a:lvl7pPr marL="3200400" lvl="6" indent="-342900" algn="l" rtl="0">
              <a:spcBef>
                <a:spcPts val="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67" name="Google Shape;267;p41"/>
          <p:cNvSpPr>
            <a:spLocks noGrp="1"/>
          </p:cNvSpPr>
          <p:nvPr>
            <p:ph type="pic" idx="2"/>
          </p:nvPr>
        </p:nvSpPr>
        <p:spPr>
          <a:xfrm>
            <a:off x="5251450" y="702659"/>
            <a:ext cx="3892500" cy="3451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R="0" lvl="1" algn="l" rtl="0">
              <a:spcBef>
                <a:spcPts val="8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68" name="Google Shape;268;p41"/>
          <p:cNvSpPr txBox="1">
            <a:spLocks noGrp="1"/>
          </p:cNvSpPr>
          <p:nvPr>
            <p:ph type="body" idx="3"/>
          </p:nvPr>
        </p:nvSpPr>
        <p:spPr>
          <a:xfrm>
            <a:off x="431800" y="1325887"/>
            <a:ext cx="3921000" cy="2828700"/>
          </a:xfrm>
          <a:prstGeom prst="rect">
            <a:avLst/>
          </a:prstGeom>
          <a:noFill/>
          <a:ln>
            <a:noFill/>
          </a:ln>
        </p:spPr>
        <p:txBody>
          <a:bodyPr spcFirstLastPara="1" wrap="square" lIns="0" tIns="0" rIns="0" bIns="0" anchor="t" anchorCtr="0">
            <a:noAutofit/>
          </a:bodyPr>
          <a:lstStyle>
            <a:lvl1pPr marL="457200" lvl="0" indent="-406400" algn="l" rtl="0">
              <a:lnSpc>
                <a:spcPct val="100000"/>
              </a:lnSpc>
              <a:spcBef>
                <a:spcPts val="0"/>
              </a:spcBef>
              <a:spcAft>
                <a:spcPts val="0"/>
              </a:spcAft>
              <a:buClr>
                <a:schemeClr val="lt1"/>
              </a:buClr>
              <a:buSzPts val="2800"/>
              <a:buFont typeface="Arial"/>
              <a:buChar char="–"/>
              <a:defRPr sz="2800" b="0">
                <a:solidFill>
                  <a:schemeClr val="lt1"/>
                </a:solidFill>
              </a:defRPr>
            </a:lvl1pPr>
            <a:lvl2pPr marL="914400" lvl="1" indent="-228600" algn="l" rtl="0">
              <a:spcBef>
                <a:spcPts val="800"/>
              </a:spcBef>
              <a:spcAft>
                <a:spcPts val="0"/>
              </a:spcAft>
              <a:buClr>
                <a:schemeClr val="dk1"/>
              </a:buClr>
              <a:buSzPts val="1800"/>
              <a:buNone/>
              <a:defRPr/>
            </a:lvl2pPr>
            <a:lvl3pPr marL="1371600" lvl="2" indent="-342900" algn="l" rtl="0">
              <a:spcBef>
                <a:spcPts val="0"/>
              </a:spcBef>
              <a:spcAft>
                <a:spcPts val="0"/>
              </a:spcAft>
              <a:buClr>
                <a:schemeClr val="dk1"/>
              </a:buClr>
              <a:buSzPts val="1800"/>
              <a:buChar char="–"/>
              <a:defRPr/>
            </a:lvl3pPr>
            <a:lvl4pPr marL="1828800" lvl="3" indent="-342900" algn="l" rtl="0">
              <a:spcBef>
                <a:spcPts val="0"/>
              </a:spcBef>
              <a:spcAft>
                <a:spcPts val="0"/>
              </a:spcAft>
              <a:buClr>
                <a:schemeClr val="dk1"/>
              </a:buClr>
              <a:buSzPts val="1800"/>
              <a:buChar char="–"/>
              <a:defRPr/>
            </a:lvl4pPr>
            <a:lvl5pPr marL="2286000" lvl="4" indent="-342900" algn="l" rtl="0">
              <a:spcBef>
                <a:spcPts val="0"/>
              </a:spcBef>
              <a:spcAft>
                <a:spcPts val="0"/>
              </a:spcAft>
              <a:buClr>
                <a:schemeClr val="dk1"/>
              </a:buClr>
              <a:buSzPts val="1800"/>
              <a:buChar char="–"/>
              <a:defRPr/>
            </a:lvl5pPr>
            <a:lvl6pPr marL="2743200" lvl="5" indent="-342900" algn="l" rtl="0">
              <a:spcBef>
                <a:spcPts val="0"/>
              </a:spcBef>
              <a:spcAft>
                <a:spcPts val="0"/>
              </a:spcAft>
              <a:buClr>
                <a:schemeClr val="dk1"/>
              </a:buClr>
              <a:buSzPts val="1800"/>
              <a:buChar char="–"/>
              <a:defRPr/>
            </a:lvl6pPr>
            <a:lvl7pPr marL="3200400" lvl="6" indent="-342900" algn="l" rtl="0">
              <a:spcBef>
                <a:spcPts val="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69" name="Google Shape;269;p41"/>
          <p:cNvSpPr txBox="1">
            <a:spLocks noGrp="1"/>
          </p:cNvSpPr>
          <p:nvPr>
            <p:ph type="body" idx="4"/>
          </p:nvPr>
        </p:nvSpPr>
        <p:spPr>
          <a:xfrm>
            <a:off x="431800" y="4279697"/>
            <a:ext cx="8712300" cy="863700"/>
          </a:xfrm>
          <a:prstGeom prst="rect">
            <a:avLst/>
          </a:prstGeom>
          <a:noFill/>
          <a:ln>
            <a:noFill/>
          </a:ln>
        </p:spPr>
        <p:txBody>
          <a:bodyPr spcFirstLastPara="1" wrap="square" lIns="0" tIns="0" rIns="108000" bIns="72000" anchor="b" anchorCtr="0">
            <a:noAutofit/>
          </a:bodyPr>
          <a:lstStyle>
            <a:lvl1pPr marL="457200" lvl="0" indent="-228600" algn="r" rtl="0">
              <a:lnSpc>
                <a:spcPct val="114000"/>
              </a:lnSpc>
              <a:spcBef>
                <a:spcPts val="0"/>
              </a:spcBef>
              <a:spcAft>
                <a:spcPts val="0"/>
              </a:spcAft>
              <a:buClr>
                <a:schemeClr val="lt1"/>
              </a:buClr>
              <a:buSzPts val="1400"/>
              <a:buNone/>
              <a:defRPr sz="1400">
                <a:solidFill>
                  <a:schemeClr val="lt1"/>
                </a:solidFill>
              </a:defRPr>
            </a:lvl1pPr>
            <a:lvl2pPr marL="914400" lvl="1" indent="-228600" algn="l" rtl="0">
              <a:spcBef>
                <a:spcPts val="0"/>
              </a:spcBef>
              <a:spcAft>
                <a:spcPts val="0"/>
              </a:spcAft>
              <a:buClr>
                <a:schemeClr val="dk1"/>
              </a:buClr>
              <a:buSzPts val="1200"/>
              <a:buNone/>
              <a:defRPr sz="1200"/>
            </a:lvl2pPr>
            <a:lvl3pPr marL="1371600" lvl="2" indent="-304800" algn="l" rtl="0">
              <a:spcBef>
                <a:spcPts val="0"/>
              </a:spcBef>
              <a:spcAft>
                <a:spcPts val="0"/>
              </a:spcAft>
              <a:buClr>
                <a:schemeClr val="dk1"/>
              </a:buClr>
              <a:buSzPts val="1200"/>
              <a:buChar char="–"/>
              <a:defRPr sz="1200"/>
            </a:lvl3pPr>
            <a:lvl4pPr marL="1828800" lvl="3" indent="-304800" algn="l" rtl="0">
              <a:spcBef>
                <a:spcPts val="0"/>
              </a:spcBef>
              <a:spcAft>
                <a:spcPts val="0"/>
              </a:spcAft>
              <a:buClr>
                <a:schemeClr val="dk1"/>
              </a:buClr>
              <a:buSzPts val="1200"/>
              <a:buChar char="–"/>
              <a:defRPr sz="1200"/>
            </a:lvl4pPr>
            <a:lvl5pPr marL="2286000" lvl="4" indent="-304800" algn="l" rtl="0">
              <a:spcBef>
                <a:spcPts val="0"/>
              </a:spcBef>
              <a:spcAft>
                <a:spcPts val="0"/>
              </a:spcAft>
              <a:buClr>
                <a:schemeClr val="dk1"/>
              </a:buClr>
              <a:buSzPts val="1200"/>
              <a:buChar char="–"/>
              <a:defRPr sz="1200"/>
            </a:lvl5pPr>
            <a:lvl6pPr marL="2743200" lvl="5" indent="-342900" algn="l" rtl="0">
              <a:spcBef>
                <a:spcPts val="0"/>
              </a:spcBef>
              <a:spcAft>
                <a:spcPts val="0"/>
              </a:spcAft>
              <a:buClr>
                <a:schemeClr val="dk1"/>
              </a:buClr>
              <a:buSzPts val="1800"/>
              <a:buChar char="–"/>
              <a:defRPr/>
            </a:lvl6pPr>
            <a:lvl7pPr marL="3200400" lvl="6" indent="-342900" algn="l" rtl="0">
              <a:spcBef>
                <a:spcPts val="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006546552"/>
      </p:ext>
    </p:extLst>
  </p:cSld>
  <p:clrMapOvr>
    <a:masterClrMapping/>
  </p:clrMapOvr>
  <p:extLst>
    <p:ext uri="{DCECCB84-F9BA-43D5-87BE-67443E8EF086}">
      <p15:sldGuideLst xmlns:p15="http://schemas.microsoft.com/office/powerpoint/2012/main">
        <p15:guide id="1" pos="272">
          <p15:clr>
            <a:srgbClr val="FBAE40"/>
          </p15:clr>
        </p15:guide>
        <p15:guide id="2" orient="horz" pos="2981">
          <p15:clr>
            <a:srgbClr val="FBAE40"/>
          </p15:clr>
        </p15:guide>
        <p15:guide id="3" orient="horz" pos="259">
          <p15:clr>
            <a:srgbClr val="FBAE40"/>
          </p15:clr>
        </p15:guide>
        <p15:guide id="4" pos="2744">
          <p15:clr>
            <a:srgbClr val="FBAE40"/>
          </p15:clr>
        </p15:guide>
        <p15:guide id="5" pos="54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image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4356100" cy="571512"/>
          </a:xfrm>
        </p:spPr>
        <p:txBody>
          <a:bodyPr/>
          <a:lstStyle>
            <a:lvl1pPr>
              <a:lnSpc>
                <a:spcPct val="100000"/>
              </a:lnSpc>
              <a:defRPr sz="3400" b="0">
                <a:solidFill>
                  <a:schemeClr val="bg1"/>
                </a:solidFill>
              </a:defRPr>
            </a:lvl1pPr>
          </a:lstStyle>
          <a:p>
            <a:r>
              <a:rPr lang="en-US"/>
              <a:t>Section divider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43561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Picture Placeholder 10">
            <a:extLst>
              <a:ext uri="{FF2B5EF4-FFF2-40B4-BE49-F238E27FC236}">
                <a16:creationId xmlns:a16="http://schemas.microsoft.com/office/drawing/2014/main" id="{BBD67C99-C0BD-4075-A538-B65ED75A4305}"/>
              </a:ext>
            </a:extLst>
          </p:cNvPr>
          <p:cNvSpPr>
            <a:spLocks noGrp="1"/>
          </p:cNvSpPr>
          <p:nvPr>
            <p:ph type="pic" sz="quarter" idx="10" hasCustomPrompt="1"/>
          </p:nvPr>
        </p:nvSpPr>
        <p:spPr>
          <a:xfrm>
            <a:off x="5651872" y="0"/>
            <a:ext cx="3493714" cy="4573587"/>
          </a:xfrm>
          <a:custGeom>
            <a:avLst/>
            <a:gdLst>
              <a:gd name="connsiteX0" fmla="*/ 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0 w 3816350"/>
              <a:gd name="connsiteY4" fmla="*/ 0 h 3240087"/>
              <a:gd name="connsiteX0" fmla="*/ 6858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685800 w 3816350"/>
              <a:gd name="connsiteY4" fmla="*/ 0 h 3240087"/>
              <a:gd name="connsiteX0" fmla="*/ 18923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1892300 w 3816350"/>
              <a:gd name="connsiteY4" fmla="*/ 0 h 3240087"/>
              <a:gd name="connsiteX0" fmla="*/ 1206500 w 3130550"/>
              <a:gd name="connsiteY0" fmla="*/ 0 h 3240087"/>
              <a:gd name="connsiteX1" fmla="*/ 3130550 w 3130550"/>
              <a:gd name="connsiteY1" fmla="*/ 0 h 3240087"/>
              <a:gd name="connsiteX2" fmla="*/ 3130550 w 3130550"/>
              <a:gd name="connsiteY2" fmla="*/ 3240087 h 3240087"/>
              <a:gd name="connsiteX3" fmla="*/ 0 w 3130550"/>
              <a:gd name="connsiteY3" fmla="*/ 1754187 h 3240087"/>
              <a:gd name="connsiteX4" fmla="*/ 1206500 w 3130550"/>
              <a:gd name="connsiteY4" fmla="*/ 0 h 3240087"/>
              <a:gd name="connsiteX0" fmla="*/ 1822450 w 3746500"/>
              <a:gd name="connsiteY0" fmla="*/ 0 h 3240087"/>
              <a:gd name="connsiteX1" fmla="*/ 3746500 w 3746500"/>
              <a:gd name="connsiteY1" fmla="*/ 0 h 3240087"/>
              <a:gd name="connsiteX2" fmla="*/ 3746500 w 3746500"/>
              <a:gd name="connsiteY2" fmla="*/ 3240087 h 3240087"/>
              <a:gd name="connsiteX3" fmla="*/ 0 w 3746500"/>
              <a:gd name="connsiteY3" fmla="*/ 2154237 h 3240087"/>
              <a:gd name="connsiteX4" fmla="*/ 1822450 w 3746500"/>
              <a:gd name="connsiteY4" fmla="*/ 0 h 3240087"/>
              <a:gd name="connsiteX0" fmla="*/ 1822450 w 3752850"/>
              <a:gd name="connsiteY0" fmla="*/ 0 h 4097337"/>
              <a:gd name="connsiteX1" fmla="*/ 3746500 w 3752850"/>
              <a:gd name="connsiteY1" fmla="*/ 0 h 4097337"/>
              <a:gd name="connsiteX2" fmla="*/ 3752850 w 3752850"/>
              <a:gd name="connsiteY2" fmla="*/ 4097337 h 4097337"/>
              <a:gd name="connsiteX3" fmla="*/ 0 w 3752850"/>
              <a:gd name="connsiteY3" fmla="*/ 2154237 h 4097337"/>
              <a:gd name="connsiteX4" fmla="*/ 1822450 w 3752850"/>
              <a:gd name="connsiteY4" fmla="*/ 0 h 4097337"/>
              <a:gd name="connsiteX0" fmla="*/ 1682750 w 3613150"/>
              <a:gd name="connsiteY0" fmla="*/ 0 h 4097337"/>
              <a:gd name="connsiteX1" fmla="*/ 3606800 w 3613150"/>
              <a:gd name="connsiteY1" fmla="*/ 0 h 4097337"/>
              <a:gd name="connsiteX2" fmla="*/ 3613150 w 3613150"/>
              <a:gd name="connsiteY2" fmla="*/ 4097337 h 4097337"/>
              <a:gd name="connsiteX3" fmla="*/ 0 w 3613150"/>
              <a:gd name="connsiteY3" fmla="*/ 2014537 h 4097337"/>
              <a:gd name="connsiteX4" fmla="*/ 1682750 w 3613150"/>
              <a:gd name="connsiteY4" fmla="*/ 0 h 4097337"/>
              <a:gd name="connsiteX0" fmla="*/ 1682750 w 3613150"/>
              <a:gd name="connsiteY0" fmla="*/ 0 h 4573587"/>
              <a:gd name="connsiteX1" fmla="*/ 3606800 w 3613150"/>
              <a:gd name="connsiteY1" fmla="*/ 0 h 4573587"/>
              <a:gd name="connsiteX2" fmla="*/ 3613150 w 3613150"/>
              <a:gd name="connsiteY2" fmla="*/ 4573587 h 4573587"/>
              <a:gd name="connsiteX3" fmla="*/ 0 w 3613150"/>
              <a:gd name="connsiteY3" fmla="*/ 2014537 h 4573587"/>
              <a:gd name="connsiteX4" fmla="*/ 1682750 w 3613150"/>
              <a:gd name="connsiteY4" fmla="*/ 0 h 4573587"/>
              <a:gd name="connsiteX0" fmla="*/ 1682750 w 3610769"/>
              <a:gd name="connsiteY0" fmla="*/ 0 h 4573587"/>
              <a:gd name="connsiteX1" fmla="*/ 3606800 w 3610769"/>
              <a:gd name="connsiteY1" fmla="*/ 0 h 4573587"/>
              <a:gd name="connsiteX2" fmla="*/ 3610769 w 3610769"/>
              <a:gd name="connsiteY2" fmla="*/ 4573587 h 4573587"/>
              <a:gd name="connsiteX3" fmla="*/ 0 w 3610769"/>
              <a:gd name="connsiteY3" fmla="*/ 2014537 h 4573587"/>
              <a:gd name="connsiteX4" fmla="*/ 1682750 w 3610769"/>
              <a:gd name="connsiteY4" fmla="*/ 0 h 4573587"/>
              <a:gd name="connsiteX0" fmla="*/ 1682750 w 3607332"/>
              <a:gd name="connsiteY0" fmla="*/ 0 h 4573587"/>
              <a:gd name="connsiteX1" fmla="*/ 3606800 w 3607332"/>
              <a:gd name="connsiteY1" fmla="*/ 0 h 4573587"/>
              <a:gd name="connsiteX2" fmla="*/ 3606007 w 3607332"/>
              <a:gd name="connsiteY2" fmla="*/ 4573587 h 4573587"/>
              <a:gd name="connsiteX3" fmla="*/ 0 w 3607332"/>
              <a:gd name="connsiteY3" fmla="*/ 2014537 h 4573587"/>
              <a:gd name="connsiteX4" fmla="*/ 1682750 w 3607332"/>
              <a:gd name="connsiteY4" fmla="*/ 0 h 4573587"/>
              <a:gd name="connsiteX0" fmla="*/ 1682750 w 3608388"/>
              <a:gd name="connsiteY0" fmla="*/ 0 h 4573587"/>
              <a:gd name="connsiteX1" fmla="*/ 3606800 w 3608388"/>
              <a:gd name="connsiteY1" fmla="*/ 0 h 4573587"/>
              <a:gd name="connsiteX2" fmla="*/ 3608388 w 3608388"/>
              <a:gd name="connsiteY2" fmla="*/ 4573587 h 4573587"/>
              <a:gd name="connsiteX3" fmla="*/ 0 w 3608388"/>
              <a:gd name="connsiteY3" fmla="*/ 2014537 h 4573587"/>
              <a:gd name="connsiteX4" fmla="*/ 1682750 w 3608388"/>
              <a:gd name="connsiteY4" fmla="*/ 0 h 4573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8388" h="4573587">
                <a:moveTo>
                  <a:pt x="1682750" y="0"/>
                </a:moveTo>
                <a:lnTo>
                  <a:pt x="3606800" y="0"/>
                </a:lnTo>
                <a:cubicBezTo>
                  <a:pt x="3608917" y="1365779"/>
                  <a:pt x="3606271" y="3207808"/>
                  <a:pt x="3608388" y="4573587"/>
                </a:cubicBezTo>
                <a:lnTo>
                  <a:pt x="0" y="2014537"/>
                </a:lnTo>
                <a:lnTo>
                  <a:pt x="1682750" y="0"/>
                </a:lnTo>
                <a:close/>
              </a:path>
            </a:pathLst>
          </a:custGeom>
        </p:spPr>
        <p:txBody>
          <a:bodyPr/>
          <a:lstStyle>
            <a:lvl1pPr marL="0" marR="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solidFill>
                  <a:schemeClr val="bg1"/>
                </a:solidFill>
              </a:defRPr>
            </a:lvl1pPr>
            <a:lvl3pPr marL="180975" indent="0">
              <a:buNone/>
              <a:defRPr/>
            </a:lvl3pPr>
            <a:lvl4pPr marL="612775" indent="0">
              <a:buNone/>
              <a:defRPr>
                <a:solidFill>
                  <a:schemeClr val="bg1"/>
                </a:solidFill>
              </a:defRPr>
            </a:lvl4pPr>
          </a:lstStyle>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pPr>
            <a:r>
              <a:rPr lang="en-GB"/>
              <a:t>Click icon to insert picture. Don’t change slide background colour on this layout</a:t>
            </a:r>
          </a:p>
        </p:txBody>
      </p:sp>
    </p:spTree>
    <p:extLst>
      <p:ext uri="{BB962C8B-B14F-4D97-AF65-F5344CB8AC3E}">
        <p14:creationId xmlns:p14="http://schemas.microsoft.com/office/powerpoint/2010/main" val="2095488080"/>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 image (Light)">
    <p:bg>
      <p:bgPr>
        <a:solidFill>
          <a:srgbClr val="DEDEDE"/>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4356100" cy="571512"/>
          </a:xfrm>
        </p:spPr>
        <p:txBody>
          <a:bodyPr/>
          <a:lstStyle>
            <a:lvl1pPr>
              <a:lnSpc>
                <a:spcPct val="100000"/>
              </a:lnSpc>
              <a:defRPr sz="3400" b="0">
                <a:solidFill>
                  <a:schemeClr val="tx1"/>
                </a:solidFill>
              </a:defRPr>
            </a:lvl1pPr>
          </a:lstStyle>
          <a:p>
            <a:r>
              <a:rPr lang="en-US"/>
              <a:t>Section divider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4356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Picture Placeholder 10">
            <a:extLst>
              <a:ext uri="{FF2B5EF4-FFF2-40B4-BE49-F238E27FC236}">
                <a16:creationId xmlns:a16="http://schemas.microsoft.com/office/drawing/2014/main" id="{BBD67C99-C0BD-4075-A538-B65ED75A4305}"/>
              </a:ext>
            </a:extLst>
          </p:cNvPr>
          <p:cNvSpPr>
            <a:spLocks noGrp="1"/>
          </p:cNvSpPr>
          <p:nvPr>
            <p:ph type="pic" sz="quarter" idx="10" hasCustomPrompt="1"/>
          </p:nvPr>
        </p:nvSpPr>
        <p:spPr>
          <a:xfrm>
            <a:off x="5651872" y="0"/>
            <a:ext cx="3493714" cy="4573587"/>
          </a:xfrm>
          <a:custGeom>
            <a:avLst/>
            <a:gdLst>
              <a:gd name="connsiteX0" fmla="*/ 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0 w 3816350"/>
              <a:gd name="connsiteY4" fmla="*/ 0 h 3240087"/>
              <a:gd name="connsiteX0" fmla="*/ 6858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685800 w 3816350"/>
              <a:gd name="connsiteY4" fmla="*/ 0 h 3240087"/>
              <a:gd name="connsiteX0" fmla="*/ 18923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1892300 w 3816350"/>
              <a:gd name="connsiteY4" fmla="*/ 0 h 3240087"/>
              <a:gd name="connsiteX0" fmla="*/ 1206500 w 3130550"/>
              <a:gd name="connsiteY0" fmla="*/ 0 h 3240087"/>
              <a:gd name="connsiteX1" fmla="*/ 3130550 w 3130550"/>
              <a:gd name="connsiteY1" fmla="*/ 0 h 3240087"/>
              <a:gd name="connsiteX2" fmla="*/ 3130550 w 3130550"/>
              <a:gd name="connsiteY2" fmla="*/ 3240087 h 3240087"/>
              <a:gd name="connsiteX3" fmla="*/ 0 w 3130550"/>
              <a:gd name="connsiteY3" fmla="*/ 1754187 h 3240087"/>
              <a:gd name="connsiteX4" fmla="*/ 1206500 w 3130550"/>
              <a:gd name="connsiteY4" fmla="*/ 0 h 3240087"/>
              <a:gd name="connsiteX0" fmla="*/ 1822450 w 3746500"/>
              <a:gd name="connsiteY0" fmla="*/ 0 h 3240087"/>
              <a:gd name="connsiteX1" fmla="*/ 3746500 w 3746500"/>
              <a:gd name="connsiteY1" fmla="*/ 0 h 3240087"/>
              <a:gd name="connsiteX2" fmla="*/ 3746500 w 3746500"/>
              <a:gd name="connsiteY2" fmla="*/ 3240087 h 3240087"/>
              <a:gd name="connsiteX3" fmla="*/ 0 w 3746500"/>
              <a:gd name="connsiteY3" fmla="*/ 2154237 h 3240087"/>
              <a:gd name="connsiteX4" fmla="*/ 1822450 w 3746500"/>
              <a:gd name="connsiteY4" fmla="*/ 0 h 3240087"/>
              <a:gd name="connsiteX0" fmla="*/ 1822450 w 3752850"/>
              <a:gd name="connsiteY0" fmla="*/ 0 h 4097337"/>
              <a:gd name="connsiteX1" fmla="*/ 3746500 w 3752850"/>
              <a:gd name="connsiteY1" fmla="*/ 0 h 4097337"/>
              <a:gd name="connsiteX2" fmla="*/ 3752850 w 3752850"/>
              <a:gd name="connsiteY2" fmla="*/ 4097337 h 4097337"/>
              <a:gd name="connsiteX3" fmla="*/ 0 w 3752850"/>
              <a:gd name="connsiteY3" fmla="*/ 2154237 h 4097337"/>
              <a:gd name="connsiteX4" fmla="*/ 1822450 w 3752850"/>
              <a:gd name="connsiteY4" fmla="*/ 0 h 4097337"/>
              <a:gd name="connsiteX0" fmla="*/ 1682750 w 3613150"/>
              <a:gd name="connsiteY0" fmla="*/ 0 h 4097337"/>
              <a:gd name="connsiteX1" fmla="*/ 3606800 w 3613150"/>
              <a:gd name="connsiteY1" fmla="*/ 0 h 4097337"/>
              <a:gd name="connsiteX2" fmla="*/ 3613150 w 3613150"/>
              <a:gd name="connsiteY2" fmla="*/ 4097337 h 4097337"/>
              <a:gd name="connsiteX3" fmla="*/ 0 w 3613150"/>
              <a:gd name="connsiteY3" fmla="*/ 2014537 h 4097337"/>
              <a:gd name="connsiteX4" fmla="*/ 1682750 w 3613150"/>
              <a:gd name="connsiteY4" fmla="*/ 0 h 4097337"/>
              <a:gd name="connsiteX0" fmla="*/ 1682750 w 3613150"/>
              <a:gd name="connsiteY0" fmla="*/ 0 h 4573587"/>
              <a:gd name="connsiteX1" fmla="*/ 3606800 w 3613150"/>
              <a:gd name="connsiteY1" fmla="*/ 0 h 4573587"/>
              <a:gd name="connsiteX2" fmla="*/ 3613150 w 3613150"/>
              <a:gd name="connsiteY2" fmla="*/ 4573587 h 4573587"/>
              <a:gd name="connsiteX3" fmla="*/ 0 w 3613150"/>
              <a:gd name="connsiteY3" fmla="*/ 2014537 h 4573587"/>
              <a:gd name="connsiteX4" fmla="*/ 1682750 w 3613150"/>
              <a:gd name="connsiteY4" fmla="*/ 0 h 4573587"/>
              <a:gd name="connsiteX0" fmla="*/ 1682750 w 3610769"/>
              <a:gd name="connsiteY0" fmla="*/ 0 h 4573587"/>
              <a:gd name="connsiteX1" fmla="*/ 3606800 w 3610769"/>
              <a:gd name="connsiteY1" fmla="*/ 0 h 4573587"/>
              <a:gd name="connsiteX2" fmla="*/ 3610769 w 3610769"/>
              <a:gd name="connsiteY2" fmla="*/ 4573587 h 4573587"/>
              <a:gd name="connsiteX3" fmla="*/ 0 w 3610769"/>
              <a:gd name="connsiteY3" fmla="*/ 2014537 h 4573587"/>
              <a:gd name="connsiteX4" fmla="*/ 1682750 w 3610769"/>
              <a:gd name="connsiteY4" fmla="*/ 0 h 4573587"/>
              <a:gd name="connsiteX0" fmla="*/ 1682750 w 3607332"/>
              <a:gd name="connsiteY0" fmla="*/ 0 h 4573587"/>
              <a:gd name="connsiteX1" fmla="*/ 3606800 w 3607332"/>
              <a:gd name="connsiteY1" fmla="*/ 0 h 4573587"/>
              <a:gd name="connsiteX2" fmla="*/ 3606007 w 3607332"/>
              <a:gd name="connsiteY2" fmla="*/ 4573587 h 4573587"/>
              <a:gd name="connsiteX3" fmla="*/ 0 w 3607332"/>
              <a:gd name="connsiteY3" fmla="*/ 2014537 h 4573587"/>
              <a:gd name="connsiteX4" fmla="*/ 1682750 w 3607332"/>
              <a:gd name="connsiteY4" fmla="*/ 0 h 4573587"/>
              <a:gd name="connsiteX0" fmla="*/ 1682750 w 3608388"/>
              <a:gd name="connsiteY0" fmla="*/ 0 h 4573587"/>
              <a:gd name="connsiteX1" fmla="*/ 3606800 w 3608388"/>
              <a:gd name="connsiteY1" fmla="*/ 0 h 4573587"/>
              <a:gd name="connsiteX2" fmla="*/ 3608388 w 3608388"/>
              <a:gd name="connsiteY2" fmla="*/ 4573587 h 4573587"/>
              <a:gd name="connsiteX3" fmla="*/ 0 w 3608388"/>
              <a:gd name="connsiteY3" fmla="*/ 2014537 h 4573587"/>
              <a:gd name="connsiteX4" fmla="*/ 1682750 w 3608388"/>
              <a:gd name="connsiteY4" fmla="*/ 0 h 4573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8388" h="4573587">
                <a:moveTo>
                  <a:pt x="1682750" y="0"/>
                </a:moveTo>
                <a:lnTo>
                  <a:pt x="3606800" y="0"/>
                </a:lnTo>
                <a:cubicBezTo>
                  <a:pt x="3608917" y="1365779"/>
                  <a:pt x="3606271" y="3207808"/>
                  <a:pt x="3608388" y="4573587"/>
                </a:cubicBezTo>
                <a:lnTo>
                  <a:pt x="0" y="2014537"/>
                </a:lnTo>
                <a:lnTo>
                  <a:pt x="1682750" y="0"/>
                </a:lnTo>
                <a:close/>
              </a:path>
            </a:pathLst>
          </a:custGeom>
        </p:spPr>
        <p:txBody>
          <a:bodyPr/>
          <a:lstStyle>
            <a:lvl1pPr marL="0" marR="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lvl1pPr>
            <a:lvl3pPr marL="180975" indent="0">
              <a:buNone/>
              <a:defRPr/>
            </a:lvl3pPr>
            <a:lvl4pPr marL="612775" indent="0">
              <a:buNone/>
              <a:defRPr/>
            </a:lvl4pPr>
          </a:lstStyle>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pPr>
            <a:r>
              <a:rPr lang="en-GB"/>
              <a:t>Click icon to insert picture. Don’t change slide background colour on this layout</a:t>
            </a:r>
          </a:p>
        </p:txBody>
      </p:sp>
    </p:spTree>
    <p:extLst>
      <p:ext uri="{BB962C8B-B14F-4D97-AF65-F5344CB8AC3E}">
        <p14:creationId xmlns:p14="http://schemas.microsoft.com/office/powerpoint/2010/main" val="1545122121"/>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Heading, bullets, image (Light)">
    <p:bg>
      <p:bgPr>
        <a:solidFill>
          <a:schemeClr val="tx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431800" y="702773"/>
            <a:ext cx="39211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28CE3D8B-96CC-4FD0-93BD-223110855409}"/>
              </a:ext>
            </a:extLst>
          </p:cNvPr>
          <p:cNvSpPr>
            <a:spLocks noGrp="1"/>
          </p:cNvSpPr>
          <p:nvPr>
            <p:ph type="body" sz="quarter" idx="13" hasCustomPrompt="1"/>
          </p:nvPr>
        </p:nvSpPr>
        <p:spPr>
          <a:xfrm>
            <a:off x="431799" y="702659"/>
            <a:ext cx="3921125" cy="545115"/>
          </a:xfrm>
        </p:spPr>
        <p:txBody>
          <a:bodyPr/>
          <a:lstStyle>
            <a:lvl1pPr marL="0" indent="0">
              <a:buNone/>
              <a:defRPr sz="2800">
                <a:solidFill>
                  <a:schemeClr val="bg1"/>
                </a:solidFill>
              </a:defRPr>
            </a:lvl1pPr>
            <a:lvl2pPr>
              <a:defRPr sz="1800"/>
            </a:lvl2pPr>
            <a:lvl3pPr>
              <a:defRPr sz="1800"/>
            </a:lvl3pPr>
            <a:lvl4pPr>
              <a:defRPr sz="1800"/>
            </a:lvl4pPr>
            <a:lvl5pPr>
              <a:defRPr sz="1800"/>
            </a:lvl5pPr>
          </a:lstStyle>
          <a:p>
            <a:pPr lvl="0"/>
            <a:r>
              <a:rPr lang="en-GB"/>
              <a:t>Summary heading</a:t>
            </a:r>
          </a:p>
        </p:txBody>
      </p:sp>
      <p:sp>
        <p:nvSpPr>
          <p:cNvPr id="8" name="Picture Placeholder 2">
            <a:extLst>
              <a:ext uri="{FF2B5EF4-FFF2-40B4-BE49-F238E27FC236}">
                <a16:creationId xmlns:a16="http://schemas.microsoft.com/office/drawing/2014/main" id="{A838B155-C9C2-4DB1-8588-E414A618F5FE}"/>
              </a:ext>
            </a:extLst>
          </p:cNvPr>
          <p:cNvSpPr>
            <a:spLocks noGrp="1"/>
          </p:cNvSpPr>
          <p:nvPr>
            <p:ph type="pic" sz="quarter" idx="10"/>
          </p:nvPr>
        </p:nvSpPr>
        <p:spPr>
          <a:xfrm>
            <a:off x="5251450" y="702659"/>
            <a:ext cx="3892550" cy="3640740"/>
          </a:xfrm>
        </p:spPr>
        <p:txBody>
          <a:bodyPr/>
          <a:lstStyle>
            <a:lvl1pPr marL="0" indent="0">
              <a:buNone/>
              <a:defRPr b="0">
                <a:solidFill>
                  <a:schemeClr val="bg1"/>
                </a:solidFill>
              </a:defRPr>
            </a:lvl1pPr>
          </a:lstStyle>
          <a:p>
            <a:r>
              <a:rPr lang="en-GB"/>
              <a:t>Click icon to add picture</a:t>
            </a:r>
          </a:p>
        </p:txBody>
      </p:sp>
      <p:sp>
        <p:nvSpPr>
          <p:cNvPr id="6" name="Text Placeholder 25">
            <a:extLst>
              <a:ext uri="{FF2B5EF4-FFF2-40B4-BE49-F238E27FC236}">
                <a16:creationId xmlns:a16="http://schemas.microsoft.com/office/drawing/2014/main" id="{018247D9-5503-486A-97BE-69C90ACD679B}"/>
              </a:ext>
            </a:extLst>
          </p:cNvPr>
          <p:cNvSpPr>
            <a:spLocks noGrp="1"/>
          </p:cNvSpPr>
          <p:nvPr>
            <p:ph type="body" sz="quarter" idx="12" hasCustomPrompt="1"/>
          </p:nvPr>
        </p:nvSpPr>
        <p:spPr>
          <a:xfrm>
            <a:off x="431800" y="1325887"/>
            <a:ext cx="3921124" cy="3017512"/>
          </a:xfrm>
        </p:spPr>
        <p:txBody>
          <a:bodyPr/>
          <a:lstStyle>
            <a:lvl1pPr marL="288000" indent="-288000">
              <a:buFont typeface="Arial" panose="020B0604020202020204" pitchFamily="34" charset="0"/>
              <a:buChar char="–"/>
              <a:defRPr sz="2800" b="0">
                <a:solidFill>
                  <a:schemeClr val="bg1"/>
                </a:solidFill>
              </a:defRPr>
            </a:lvl1pPr>
          </a:lstStyle>
          <a:p>
            <a:pPr lvl="0"/>
            <a:r>
              <a:rPr lang="en-US"/>
              <a:t>4 to 6 bullet points</a:t>
            </a:r>
            <a:endParaRPr lang="en-GB"/>
          </a:p>
        </p:txBody>
      </p:sp>
    </p:spTree>
    <p:extLst>
      <p:ext uri="{BB962C8B-B14F-4D97-AF65-F5344CB8AC3E}">
        <p14:creationId xmlns:p14="http://schemas.microsoft.com/office/powerpoint/2010/main" val="931743071"/>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2744">
          <p15:clr>
            <a:srgbClr val="FBAE40"/>
          </p15:clr>
        </p15:guide>
        <p15:guide id="6" pos="54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Heading, bullets, image (Light)">
    <p:bg>
      <p:bgPr>
        <a:solidFill>
          <a:schemeClr val="bg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431800" y="702773"/>
            <a:ext cx="39211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28CE3D8B-96CC-4FD0-93BD-223110855409}"/>
              </a:ext>
            </a:extLst>
          </p:cNvPr>
          <p:cNvSpPr>
            <a:spLocks noGrp="1"/>
          </p:cNvSpPr>
          <p:nvPr>
            <p:ph type="body" sz="quarter" idx="13" hasCustomPrompt="1"/>
          </p:nvPr>
        </p:nvSpPr>
        <p:spPr>
          <a:xfrm>
            <a:off x="431799" y="702659"/>
            <a:ext cx="3921125" cy="545115"/>
          </a:xfrm>
        </p:spPr>
        <p:txBody>
          <a:bodyPr/>
          <a:lstStyle>
            <a:lvl1pPr marL="0" indent="0">
              <a:buNone/>
              <a:defRPr sz="2800"/>
            </a:lvl1pPr>
            <a:lvl2pPr>
              <a:defRPr sz="1800"/>
            </a:lvl2pPr>
            <a:lvl3pPr>
              <a:defRPr sz="1800"/>
            </a:lvl3pPr>
            <a:lvl4pPr>
              <a:defRPr sz="1800"/>
            </a:lvl4pPr>
            <a:lvl5pPr>
              <a:defRPr sz="1800"/>
            </a:lvl5pPr>
          </a:lstStyle>
          <a:p>
            <a:pPr lvl="0"/>
            <a:r>
              <a:rPr lang="en-GB"/>
              <a:t>Summary heading</a:t>
            </a:r>
          </a:p>
        </p:txBody>
      </p:sp>
      <p:sp>
        <p:nvSpPr>
          <p:cNvPr id="7" name="Text Placeholder 5">
            <a:extLst>
              <a:ext uri="{FF2B5EF4-FFF2-40B4-BE49-F238E27FC236}">
                <a16:creationId xmlns:a16="http://schemas.microsoft.com/office/drawing/2014/main" id="{88E39823-F30B-468B-8008-58BE47430174}"/>
              </a:ext>
            </a:extLst>
          </p:cNvPr>
          <p:cNvSpPr>
            <a:spLocks noGrp="1"/>
          </p:cNvSpPr>
          <p:nvPr>
            <p:ph type="body" sz="quarter" idx="11" hasCustomPrompt="1"/>
          </p:nvPr>
        </p:nvSpPr>
        <p:spPr>
          <a:xfrm>
            <a:off x="431800" y="1314449"/>
            <a:ext cx="3921124" cy="3028949"/>
          </a:xfrm>
        </p:spPr>
        <p:txBody>
          <a:bodyPr/>
          <a:lstStyle>
            <a:lvl2pPr marL="288000" indent="-288000">
              <a:buFont typeface="Arial" panose="020B0604020202020204" pitchFamily="34" charset="0"/>
              <a:buChar char="–"/>
              <a:defRPr sz="2800">
                <a:solidFill>
                  <a:schemeClr val="tx1"/>
                </a:solidFill>
              </a:defRPr>
            </a:lvl2pPr>
            <a:lvl3pPr marL="180975" indent="0">
              <a:buNone/>
              <a:defRPr sz="2800">
                <a:solidFill>
                  <a:schemeClr val="bg1"/>
                </a:solidFill>
              </a:defRPr>
            </a:lvl3pPr>
          </a:lstStyle>
          <a:p>
            <a:pPr lvl="1"/>
            <a:r>
              <a:rPr lang="en-US"/>
              <a:t>4 to 6 bullet points</a:t>
            </a:r>
          </a:p>
        </p:txBody>
      </p:sp>
      <p:sp>
        <p:nvSpPr>
          <p:cNvPr id="8" name="Picture Placeholder 2">
            <a:extLst>
              <a:ext uri="{FF2B5EF4-FFF2-40B4-BE49-F238E27FC236}">
                <a16:creationId xmlns:a16="http://schemas.microsoft.com/office/drawing/2014/main" id="{A838B155-C9C2-4DB1-8588-E414A618F5FE}"/>
              </a:ext>
            </a:extLst>
          </p:cNvPr>
          <p:cNvSpPr>
            <a:spLocks noGrp="1"/>
          </p:cNvSpPr>
          <p:nvPr>
            <p:ph type="pic" sz="quarter" idx="10"/>
          </p:nvPr>
        </p:nvSpPr>
        <p:spPr>
          <a:xfrm>
            <a:off x="5251450" y="702659"/>
            <a:ext cx="3892550" cy="3640740"/>
          </a:xfrm>
        </p:spPr>
        <p:txBody>
          <a:bodyPr/>
          <a:lstStyle>
            <a:lvl1pPr marL="0" indent="0">
              <a:buNone/>
              <a:defRPr b="0">
                <a:solidFill>
                  <a:schemeClr val="tx1"/>
                </a:solidFill>
              </a:defRPr>
            </a:lvl1pPr>
          </a:lstStyle>
          <a:p>
            <a:r>
              <a:rPr lang="en-GB"/>
              <a:t>Click icon to add picture</a:t>
            </a:r>
          </a:p>
        </p:txBody>
      </p:sp>
    </p:spTree>
    <p:extLst>
      <p:ext uri="{BB962C8B-B14F-4D97-AF65-F5344CB8AC3E}">
        <p14:creationId xmlns:p14="http://schemas.microsoft.com/office/powerpoint/2010/main" val="637053031"/>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2744" userDrawn="1">
          <p15:clr>
            <a:srgbClr val="FBAE40"/>
          </p15:clr>
        </p15:guide>
        <p15:guide id="6" pos="54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ullets, image (Dark)">
    <p:bg>
      <p:bgPr>
        <a:solidFill>
          <a:schemeClr val="tx2"/>
        </a:solidFill>
        <a:effectLst/>
      </p:bgPr>
    </p:bg>
    <p:spTree>
      <p:nvGrpSpPr>
        <p:cNvPr id="1" name=""/>
        <p:cNvGrpSpPr/>
        <p:nvPr/>
      </p:nvGrpSpPr>
      <p:grpSpPr>
        <a:xfrm>
          <a:off x="0" y="0"/>
          <a:ext cx="0" cy="0"/>
          <a:chOff x="0" y="0"/>
          <a:chExt cx="0" cy="0"/>
        </a:xfrm>
      </p:grpSpPr>
      <p:sp>
        <p:nvSpPr>
          <p:cNvPr id="8" name="Text Placeholder 11">
            <a:extLst>
              <a:ext uri="{FF2B5EF4-FFF2-40B4-BE49-F238E27FC236}">
                <a16:creationId xmlns:a16="http://schemas.microsoft.com/office/drawing/2014/main" id="{1BA11250-F612-4164-9C20-CAEEC9CF7F9C}"/>
              </a:ext>
            </a:extLst>
          </p:cNvPr>
          <p:cNvSpPr>
            <a:spLocks noGrp="1"/>
          </p:cNvSpPr>
          <p:nvPr>
            <p:ph type="body" sz="quarter" idx="14" hasCustomPrompt="1"/>
          </p:nvPr>
        </p:nvSpPr>
        <p:spPr>
          <a:xfrm>
            <a:off x="431801" y="682938"/>
            <a:ext cx="3921124" cy="3660460"/>
          </a:xfrm>
        </p:spPr>
        <p:txBody>
          <a:bodyPr/>
          <a:lstStyle>
            <a:lvl1pPr marL="288000" indent="-288000">
              <a:buFont typeface="Arial" panose="020B0604020202020204" pitchFamily="34" charset="0"/>
              <a:buChar char="–"/>
              <a:defRPr sz="2800">
                <a:solidFill>
                  <a:schemeClr val="bg1"/>
                </a:solidFill>
              </a:defRPr>
            </a:lvl1pPr>
            <a:lvl2pPr>
              <a:defRPr sz="1800"/>
            </a:lvl2pPr>
            <a:lvl3pPr>
              <a:defRPr sz="1800"/>
            </a:lvl3pPr>
            <a:lvl4pPr>
              <a:defRPr sz="1800"/>
            </a:lvl4pPr>
            <a:lvl5pPr>
              <a:defRPr sz="1800"/>
            </a:lvl5pPr>
          </a:lstStyle>
          <a:p>
            <a:pPr lvl="0"/>
            <a:r>
              <a:rPr lang="en-GB"/>
              <a:t>4 to 6 bullet points</a:t>
            </a:r>
          </a:p>
        </p:txBody>
      </p:sp>
      <p:sp>
        <p:nvSpPr>
          <p:cNvPr id="9" name="Picture Placeholder 2">
            <a:extLst>
              <a:ext uri="{FF2B5EF4-FFF2-40B4-BE49-F238E27FC236}">
                <a16:creationId xmlns:a16="http://schemas.microsoft.com/office/drawing/2014/main" id="{E70E3B20-94D5-4F38-BAE2-3DD3B53ED096}"/>
              </a:ext>
            </a:extLst>
          </p:cNvPr>
          <p:cNvSpPr>
            <a:spLocks noGrp="1"/>
          </p:cNvSpPr>
          <p:nvPr>
            <p:ph type="pic" sz="quarter" idx="10"/>
          </p:nvPr>
        </p:nvSpPr>
        <p:spPr>
          <a:xfrm>
            <a:off x="5251450" y="702659"/>
            <a:ext cx="3892550" cy="3640740"/>
          </a:xfrm>
        </p:spPr>
        <p:txBody>
          <a:bodyPr/>
          <a:lstStyle>
            <a:lvl1pPr marL="0" indent="0">
              <a:buNone/>
              <a:defRPr b="0">
                <a:solidFill>
                  <a:schemeClr val="bg1"/>
                </a:solidFill>
              </a:defRPr>
            </a:lvl1pPr>
          </a:lstStyle>
          <a:p>
            <a:r>
              <a:rPr lang="en-GB"/>
              <a:t>Click icon to add picture</a:t>
            </a:r>
          </a:p>
        </p:txBody>
      </p:sp>
    </p:spTree>
    <p:extLst>
      <p:ext uri="{BB962C8B-B14F-4D97-AF65-F5344CB8AC3E}">
        <p14:creationId xmlns:p14="http://schemas.microsoft.com/office/powerpoint/2010/main" val="4217820775"/>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2744" userDrawn="1">
          <p15:clr>
            <a:srgbClr val="FBAE40"/>
          </p15:clr>
        </p15:guide>
        <p15:guide id="6" pos="548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itle Placeholder 1">
            <a:extLst>
              <a:ext uri="{FF2B5EF4-FFF2-40B4-BE49-F238E27FC236}">
                <a16:creationId xmlns:a16="http://schemas.microsoft.com/office/drawing/2014/main" id="{5FA0B099-D98B-4334-B69B-347B6181D5C2}"/>
              </a:ext>
            </a:extLst>
          </p:cNvPr>
          <p:cNvSpPr>
            <a:spLocks noGrp="1"/>
          </p:cNvSpPr>
          <p:nvPr>
            <p:ph type="title"/>
          </p:nvPr>
        </p:nvSpPr>
        <p:spPr bwMode="auto">
          <a:xfrm>
            <a:off x="431800" y="431800"/>
            <a:ext cx="82804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GB" altLang="en-US"/>
          </a:p>
        </p:txBody>
      </p:sp>
      <p:sp>
        <p:nvSpPr>
          <p:cNvPr id="3" name="Text Placeholder 2">
            <a:extLst>
              <a:ext uri="{FF2B5EF4-FFF2-40B4-BE49-F238E27FC236}">
                <a16:creationId xmlns:a16="http://schemas.microsoft.com/office/drawing/2014/main" id="{4F564EA9-55AA-41D3-854D-4E8DBDF8760C}"/>
              </a:ext>
            </a:extLst>
          </p:cNvPr>
          <p:cNvSpPr>
            <a:spLocks noGrp="1"/>
          </p:cNvSpPr>
          <p:nvPr>
            <p:ph type="body" idx="1"/>
          </p:nvPr>
        </p:nvSpPr>
        <p:spPr>
          <a:xfrm>
            <a:off x="431800" y="1223963"/>
            <a:ext cx="8280400" cy="1443037"/>
          </a:xfrm>
          <a:prstGeom prst="rect">
            <a:avLst/>
          </a:prstGeom>
        </p:spPr>
        <p:txBody>
          <a:bodyPr vert="horz" lIns="0" tIns="0" rIns="0" bIns="0" rtlCol="0" anchor="t" anchorCtr="0">
            <a:noAutofit/>
          </a:bodyPr>
          <a:lstStyle/>
          <a:p>
            <a:pPr lvl="0"/>
            <a:r>
              <a:rPr lang="en-GB"/>
              <a:t>Click to add sub-header text</a:t>
            </a:r>
          </a:p>
          <a:p>
            <a:pPr lvl="0"/>
            <a:endParaRPr lang="en-GB"/>
          </a:p>
          <a:p>
            <a:pPr marL="288000" marR="0" lvl="0" indent="-288000" algn="l" defTabSz="914400" rtl="0" eaLnBrk="0" fontAlgn="base" latinLnBrk="0" hangingPunct="0">
              <a:lnSpc>
                <a:spcPct val="100000"/>
              </a:lnSpc>
              <a:spcBef>
                <a:spcPct val="0"/>
              </a:spcBef>
              <a:spcAft>
                <a:spcPts val="800"/>
              </a:spcAft>
              <a:buClrTx/>
              <a:buSzTx/>
              <a:buFont typeface="Arial" panose="020B0604020202020204" pitchFamily="34" charset="0"/>
              <a:buChar char="–"/>
              <a:tabLst/>
              <a:defRPr/>
            </a:pPr>
            <a:endParaRPr lang="en-GB"/>
          </a:p>
          <a:p>
            <a:pPr lvl="0"/>
            <a:endParaRPr lang="en-GB"/>
          </a:p>
          <a:p>
            <a:pPr lvl="0"/>
            <a:endParaRPr lang="en-GB"/>
          </a:p>
        </p:txBody>
      </p:sp>
    </p:spTree>
  </p:cSld>
  <p:clrMap bg1="lt1" tx1="dk1" bg2="lt2" tx2="dk2" accent1="accent1" accent2="accent2" accent3="accent3" accent4="accent4" accent5="accent5" accent6="accent6" hlink="hlink" folHlink="folHlink"/>
  <p:sldLayoutIdLst>
    <p:sldLayoutId id="2147483949" r:id="rId1"/>
    <p:sldLayoutId id="2147483943" r:id="rId2"/>
    <p:sldLayoutId id="2147483945" r:id="rId3"/>
    <p:sldLayoutId id="2147483947" r:id="rId4"/>
    <p:sldLayoutId id="2147483946" r:id="rId5"/>
    <p:sldLayoutId id="2147483948" r:id="rId6"/>
    <p:sldLayoutId id="2147483989" r:id="rId7"/>
    <p:sldLayoutId id="2147483956" r:id="rId8"/>
    <p:sldLayoutId id="2147483955" r:id="rId9"/>
    <p:sldLayoutId id="2147483957" r:id="rId10"/>
    <p:sldLayoutId id="2147483988" r:id="rId11"/>
    <p:sldLayoutId id="2147483960" r:id="rId12"/>
    <p:sldLayoutId id="2147483961" r:id="rId13"/>
    <p:sldLayoutId id="2147483962" r:id="rId14"/>
    <p:sldLayoutId id="2147483970" r:id="rId15"/>
    <p:sldLayoutId id="2147483978" r:id="rId16"/>
    <p:sldLayoutId id="2147483951" r:id="rId17"/>
    <p:sldLayoutId id="2147483950" r:id="rId18"/>
    <p:sldLayoutId id="2147483981" r:id="rId19"/>
    <p:sldLayoutId id="2147483982" r:id="rId20"/>
    <p:sldLayoutId id="2147483983" r:id="rId21"/>
    <p:sldLayoutId id="2147483984" r:id="rId22"/>
    <p:sldLayoutId id="2147483971" r:id="rId23"/>
    <p:sldLayoutId id="2147483973" r:id="rId24"/>
    <p:sldLayoutId id="2147483985" r:id="rId25"/>
    <p:sldLayoutId id="2147483986" r:id="rId26"/>
    <p:sldLayoutId id="2147483976" r:id="rId27"/>
    <p:sldLayoutId id="2147483977" r:id="rId28"/>
    <p:sldLayoutId id="2147483975" r:id="rId29"/>
    <p:sldLayoutId id="2147483974" r:id="rId30"/>
    <p:sldLayoutId id="2147483964" r:id="rId31"/>
    <p:sldLayoutId id="2147483958" r:id="rId32"/>
    <p:sldLayoutId id="2147483954" r:id="rId33"/>
    <p:sldLayoutId id="2147483953" r:id="rId34"/>
    <p:sldLayoutId id="2147483965" r:id="rId35"/>
    <p:sldLayoutId id="2147483966" r:id="rId36"/>
    <p:sldLayoutId id="2147483967" r:id="rId37"/>
    <p:sldLayoutId id="2147483968" r:id="rId38"/>
    <p:sldLayoutId id="2147483979" r:id="rId39"/>
    <p:sldLayoutId id="2147483980" r:id="rId40"/>
    <p:sldLayoutId id="2147483993" r:id="rId41"/>
  </p:sldLayoutIdLst>
  <p:hf hdr="0"/>
  <p:txStyles>
    <p:titleStyle>
      <a:lvl1pPr marL="0" indent="0" algn="l" rtl="0" eaLnBrk="0" fontAlgn="base" hangingPunct="0">
        <a:lnSpc>
          <a:spcPct val="100000"/>
        </a:lnSpc>
        <a:spcBef>
          <a:spcPct val="0"/>
        </a:spcBef>
        <a:spcAft>
          <a:spcPct val="0"/>
        </a:spcAft>
        <a:buFont typeface="Arial" panose="020B0604020202020204" pitchFamily="34" charset="0"/>
        <a:buNone/>
        <a:defRPr sz="34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p:titleStyle>
    <p:bodyStyle>
      <a:lvl1pPr marL="288000" marR="0" indent="-288000" algn="l" defTabSz="914400" rtl="0" eaLnBrk="0" fontAlgn="base" latinLnBrk="0" hangingPunct="0">
        <a:lnSpc>
          <a:spcPct val="100000"/>
        </a:lnSpc>
        <a:spcBef>
          <a:spcPct val="0"/>
        </a:spcBef>
        <a:spcAft>
          <a:spcPts val="800"/>
        </a:spcAft>
        <a:buClrTx/>
        <a:buSzTx/>
        <a:buFont typeface="Arial" panose="020B0604020202020204" pitchFamily="34" charset="0"/>
        <a:buChar char="–"/>
        <a:tabLst/>
        <a:defRPr sz="2800" b="0" kern="1200">
          <a:solidFill>
            <a:schemeClr val="tx1"/>
          </a:solidFill>
          <a:latin typeface="+mn-lt"/>
          <a:ea typeface="+mn-ea"/>
          <a:cs typeface="+mn-cs"/>
        </a:defRPr>
      </a:lvl1pPr>
      <a:lvl2pPr marL="0" indent="0" algn="l" rtl="0" eaLnBrk="0" fontAlgn="base" hangingPunct="0">
        <a:spcBef>
          <a:spcPct val="0"/>
        </a:spcBef>
        <a:spcAft>
          <a:spcPct val="0"/>
        </a:spcAft>
        <a:buFont typeface="Arial" panose="020B0604020202020204" pitchFamily="34" charset="0"/>
        <a:buNone/>
        <a:defRPr sz="2100" kern="1200">
          <a:solidFill>
            <a:schemeClr val="tx1"/>
          </a:solidFill>
          <a:latin typeface="+mn-lt"/>
          <a:ea typeface="+mn-ea"/>
          <a:cs typeface="+mn-cs"/>
        </a:defRPr>
      </a:lvl2pPr>
      <a:lvl3pPr marL="4318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3pPr>
      <a:lvl4pPr marL="8636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4pPr>
      <a:lvl5pPr marL="12954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237E2-882C-430D-9C02-25D3944DC674}"/>
              </a:ext>
            </a:extLst>
          </p:cNvPr>
          <p:cNvSpPr>
            <a:spLocks noGrp="1"/>
          </p:cNvSpPr>
          <p:nvPr>
            <p:ph type="title"/>
          </p:nvPr>
        </p:nvSpPr>
        <p:spPr>
          <a:xfrm>
            <a:off x="431800" y="2184922"/>
            <a:ext cx="5220072" cy="571512"/>
          </a:xfrm>
        </p:spPr>
        <p:txBody>
          <a:bodyPr/>
          <a:lstStyle/>
          <a:p>
            <a:pPr>
              <a:spcBef>
                <a:spcPts val="1200"/>
              </a:spcBef>
              <a:spcAft>
                <a:spcPts val="1200"/>
              </a:spcAft>
            </a:pPr>
            <a:r>
              <a:rPr lang="en-GB" sz="2400" dirty="0">
                <a:ea typeface="+mj-lt"/>
                <a:cs typeface="+mj-lt"/>
              </a:rPr>
              <a:t>Product managers in academia: </a:t>
            </a:r>
            <a:br>
              <a:rPr lang="en-GB" sz="2400" dirty="0">
                <a:ea typeface="+mj-lt"/>
                <a:cs typeface="+mj-lt"/>
              </a:rPr>
            </a:br>
            <a:r>
              <a:rPr lang="en-GB" sz="2400" dirty="0">
                <a:ea typeface="+mj-lt"/>
                <a:cs typeface="+mj-lt"/>
              </a:rPr>
              <a:t>taking your research out of the lab</a:t>
            </a:r>
            <a:br>
              <a:rPr lang="en-GB" sz="1400" dirty="0">
                <a:ea typeface="+mj-lt"/>
                <a:cs typeface="+mj-lt"/>
              </a:rPr>
            </a:br>
            <a:r>
              <a:rPr lang="en-GB" sz="1600" b="0" dirty="0">
                <a:ea typeface="+mj-lt"/>
                <a:cs typeface="+mj-lt"/>
              </a:rPr>
              <a:t>July 28, 2022</a:t>
            </a:r>
            <a:endParaRPr lang="en-GB" sz="1600" b="0" dirty="0"/>
          </a:p>
        </p:txBody>
      </p:sp>
      <p:sp>
        <p:nvSpPr>
          <p:cNvPr id="4" name="Text Placeholder 3">
            <a:extLst>
              <a:ext uri="{FF2B5EF4-FFF2-40B4-BE49-F238E27FC236}">
                <a16:creationId xmlns:a16="http://schemas.microsoft.com/office/drawing/2014/main" id="{D95E1890-FF53-4AFC-98C9-CFE7E4471096}"/>
              </a:ext>
            </a:extLst>
          </p:cNvPr>
          <p:cNvSpPr>
            <a:spLocks noGrp="1"/>
          </p:cNvSpPr>
          <p:nvPr>
            <p:ph type="body" sz="quarter" idx="12"/>
          </p:nvPr>
        </p:nvSpPr>
        <p:spPr>
          <a:xfrm>
            <a:off x="431800" y="4017059"/>
            <a:ext cx="5547581" cy="1304861"/>
          </a:xfrm>
        </p:spPr>
        <p:txBody>
          <a:bodyPr/>
          <a:lstStyle/>
          <a:p>
            <a:r>
              <a:rPr lang="en-GB" sz="1600" dirty="0"/>
              <a:t>Dr Alden Conner (she/her)</a:t>
            </a:r>
          </a:p>
          <a:p>
            <a:r>
              <a:rPr lang="en-GB" sz="1600" dirty="0"/>
              <a:t>Research Application Manager</a:t>
            </a:r>
          </a:p>
          <a:p>
            <a:r>
              <a:rPr lang="en-GB" sz="1600" dirty="0"/>
              <a:t>Tools, Practices, and Systems Programme</a:t>
            </a:r>
          </a:p>
          <a:p>
            <a:endParaRPr lang="en-GB" dirty="0"/>
          </a:p>
        </p:txBody>
      </p:sp>
      <p:pic>
        <p:nvPicPr>
          <p:cNvPr id="5" name="Picture Placeholder 8">
            <a:extLst>
              <a:ext uri="{FF2B5EF4-FFF2-40B4-BE49-F238E27FC236}">
                <a16:creationId xmlns:a16="http://schemas.microsoft.com/office/drawing/2014/main" id="{0BED3D20-D792-65C2-9D21-6167EA585F1B}"/>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a:xfrm>
            <a:off x="5651872" y="0"/>
            <a:ext cx="3493714" cy="4573587"/>
          </a:xfrm>
        </p:spPr>
      </p:pic>
    </p:spTree>
    <p:extLst>
      <p:ext uri="{BB962C8B-B14F-4D97-AF65-F5344CB8AC3E}">
        <p14:creationId xmlns:p14="http://schemas.microsoft.com/office/powerpoint/2010/main" val="260416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D1176-71AB-4D83-A1FF-E0EFE1CD8C90}"/>
              </a:ext>
            </a:extLst>
          </p:cNvPr>
          <p:cNvSpPr>
            <a:spLocks noGrp="1"/>
          </p:cNvSpPr>
          <p:nvPr>
            <p:ph type="body" sz="quarter" idx="20"/>
          </p:nvPr>
        </p:nvSpPr>
        <p:spPr/>
        <p:txBody>
          <a:bodyPr/>
          <a:lstStyle/>
          <a:p>
            <a:r>
              <a:rPr lang="en-GB" dirty="0"/>
              <a:t>Research Application Managers</a:t>
            </a:r>
          </a:p>
        </p:txBody>
      </p:sp>
      <p:sp>
        <p:nvSpPr>
          <p:cNvPr id="3" name="Text Placeholder 2">
            <a:extLst>
              <a:ext uri="{FF2B5EF4-FFF2-40B4-BE49-F238E27FC236}">
                <a16:creationId xmlns:a16="http://schemas.microsoft.com/office/drawing/2014/main" id="{F9034AFE-1435-444F-8E48-5CF962895A36}"/>
              </a:ext>
            </a:extLst>
          </p:cNvPr>
          <p:cNvSpPr>
            <a:spLocks noGrp="1"/>
          </p:cNvSpPr>
          <p:nvPr>
            <p:ph type="body" sz="quarter" idx="14"/>
          </p:nvPr>
        </p:nvSpPr>
        <p:spPr>
          <a:xfrm>
            <a:off x="431800" y="1297926"/>
            <a:ext cx="3814196" cy="2895598"/>
          </a:xfrm>
        </p:spPr>
        <p:txBody>
          <a:bodyPr/>
          <a:lstStyle/>
          <a:p>
            <a:pPr marL="0" indent="0">
              <a:buNone/>
            </a:pPr>
            <a:r>
              <a:rPr lang="en-GB" sz="2400" dirty="0"/>
              <a:t>Research Application Managers (RAM) </a:t>
            </a:r>
            <a:r>
              <a:rPr lang="en-GB" sz="2400" dirty="0">
                <a:solidFill>
                  <a:srgbClr val="FF9300"/>
                </a:solidFill>
              </a:rPr>
              <a:t>enhance the real-world impact</a:t>
            </a:r>
            <a:r>
              <a:rPr lang="en-GB" sz="2400" dirty="0"/>
              <a:t> of the research output by focussing on the user perspective </a:t>
            </a:r>
          </a:p>
          <a:p>
            <a:pPr marL="0" indent="0">
              <a:buNone/>
            </a:pPr>
            <a:endParaRPr lang="en-GB" sz="2400" dirty="0">
              <a:cs typeface="Arial"/>
            </a:endParaRPr>
          </a:p>
          <a:p>
            <a:pPr marL="0" indent="0">
              <a:buNone/>
            </a:pPr>
            <a:r>
              <a:rPr lang="en-GB" sz="2400" dirty="0">
                <a:cs typeface="Arial"/>
              </a:rPr>
              <a:t>Inspired by the role of Product Manager</a:t>
            </a:r>
          </a:p>
          <a:p>
            <a:endParaRPr lang="en-GB" dirty="0"/>
          </a:p>
        </p:txBody>
      </p:sp>
      <p:pic>
        <p:nvPicPr>
          <p:cNvPr id="4" name="Google Shape;457;ge5e8626626_0_32">
            <a:extLst>
              <a:ext uri="{FF2B5EF4-FFF2-40B4-BE49-F238E27FC236}">
                <a16:creationId xmlns:a16="http://schemas.microsoft.com/office/drawing/2014/main" id="{BB9102D5-AAFD-DF5F-6CD6-10126DD53803}"/>
              </a:ext>
            </a:extLst>
          </p:cNvPr>
          <p:cNvPicPr preferRelativeResize="0"/>
          <p:nvPr/>
        </p:nvPicPr>
        <p:blipFill rotWithShape="1">
          <a:blip r:embed="rId3">
            <a:alphaModFix/>
          </a:blip>
          <a:srcRect l="6098" r="2885"/>
          <a:stretch/>
        </p:blipFill>
        <p:spPr>
          <a:xfrm>
            <a:off x="4514101" y="1598875"/>
            <a:ext cx="4198099" cy="2594649"/>
          </a:xfrm>
          <a:prstGeom prst="rect">
            <a:avLst/>
          </a:prstGeom>
          <a:noFill/>
          <a:ln>
            <a:noFill/>
          </a:ln>
        </p:spPr>
      </p:pic>
    </p:spTree>
    <p:extLst>
      <p:ext uri="{BB962C8B-B14F-4D97-AF65-F5344CB8AC3E}">
        <p14:creationId xmlns:p14="http://schemas.microsoft.com/office/powerpoint/2010/main" val="598868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3;p15">
            <a:extLst>
              <a:ext uri="{FF2B5EF4-FFF2-40B4-BE49-F238E27FC236}">
                <a16:creationId xmlns:a16="http://schemas.microsoft.com/office/drawing/2014/main" id="{2D8E887D-FFFB-4DB5-476C-137CD629E1DD}"/>
              </a:ext>
            </a:extLst>
          </p:cNvPr>
          <p:cNvSpPr/>
          <p:nvPr/>
        </p:nvSpPr>
        <p:spPr>
          <a:xfrm>
            <a:off x="5280916" y="2661550"/>
            <a:ext cx="748800" cy="748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PM</a:t>
            </a:r>
            <a:endParaRPr/>
          </a:p>
        </p:txBody>
      </p:sp>
      <p:sp>
        <p:nvSpPr>
          <p:cNvPr id="5" name="Google Shape;74;p15">
            <a:extLst>
              <a:ext uri="{FF2B5EF4-FFF2-40B4-BE49-F238E27FC236}">
                <a16:creationId xmlns:a16="http://schemas.microsoft.com/office/drawing/2014/main" id="{F491CA44-EAE3-8AC1-F197-35C417500F21}"/>
              </a:ext>
            </a:extLst>
          </p:cNvPr>
          <p:cNvSpPr txBox="1"/>
          <p:nvPr/>
        </p:nvSpPr>
        <p:spPr>
          <a:xfrm>
            <a:off x="3209966" y="4179517"/>
            <a:ext cx="1408200" cy="492600"/>
          </a:xfrm>
          <a:prstGeom prst="rect">
            <a:avLst/>
          </a:prstGeom>
          <a:noFill/>
          <a:ln w="28575" cap="flat" cmpd="sng">
            <a:solidFill>
              <a:srgbClr val="FF00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2000"/>
              <a:t>scientists</a:t>
            </a:r>
            <a:endParaRPr sz="2000"/>
          </a:p>
        </p:txBody>
      </p:sp>
      <p:sp>
        <p:nvSpPr>
          <p:cNvPr id="6" name="Google Shape;75;p15">
            <a:extLst>
              <a:ext uri="{FF2B5EF4-FFF2-40B4-BE49-F238E27FC236}">
                <a16:creationId xmlns:a16="http://schemas.microsoft.com/office/drawing/2014/main" id="{5D46FCAC-6C5D-A43F-E5C3-64BC1A8162E3}"/>
              </a:ext>
            </a:extLst>
          </p:cNvPr>
          <p:cNvSpPr/>
          <p:nvPr/>
        </p:nvSpPr>
        <p:spPr>
          <a:xfrm rot="-5400000">
            <a:off x="5170666" y="2006150"/>
            <a:ext cx="969300" cy="231300"/>
          </a:xfrm>
          <a:prstGeom prst="lef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6;p15">
            <a:extLst>
              <a:ext uri="{FF2B5EF4-FFF2-40B4-BE49-F238E27FC236}">
                <a16:creationId xmlns:a16="http://schemas.microsoft.com/office/drawing/2014/main" id="{00F8F35D-9CD7-E4B9-2DBB-6F8B560924B3}"/>
              </a:ext>
            </a:extLst>
          </p:cNvPr>
          <p:cNvSpPr/>
          <p:nvPr/>
        </p:nvSpPr>
        <p:spPr>
          <a:xfrm rot="-9721824">
            <a:off x="4299382" y="2660563"/>
            <a:ext cx="969491" cy="231487"/>
          </a:xfrm>
          <a:prstGeom prst="lef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7;p15">
            <a:extLst>
              <a:ext uri="{FF2B5EF4-FFF2-40B4-BE49-F238E27FC236}">
                <a16:creationId xmlns:a16="http://schemas.microsoft.com/office/drawing/2014/main" id="{7C40FBFA-5FAB-93B3-BE77-9D61645CD866}"/>
              </a:ext>
            </a:extLst>
          </p:cNvPr>
          <p:cNvSpPr/>
          <p:nvPr/>
        </p:nvSpPr>
        <p:spPr>
          <a:xfrm rot="9721824" flipH="1">
            <a:off x="6041782" y="2660563"/>
            <a:ext cx="969491" cy="231487"/>
          </a:xfrm>
          <a:prstGeom prst="lef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p15">
            <a:extLst>
              <a:ext uri="{FF2B5EF4-FFF2-40B4-BE49-F238E27FC236}">
                <a16:creationId xmlns:a16="http://schemas.microsoft.com/office/drawing/2014/main" id="{0A748737-AF9A-4AD3-E406-E1E1F3900B42}"/>
              </a:ext>
            </a:extLst>
          </p:cNvPr>
          <p:cNvSpPr/>
          <p:nvPr/>
        </p:nvSpPr>
        <p:spPr>
          <a:xfrm rot="7560704">
            <a:off x="4676330" y="3686930"/>
            <a:ext cx="969469" cy="231504"/>
          </a:xfrm>
          <a:prstGeom prst="lef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9;p15">
            <a:extLst>
              <a:ext uri="{FF2B5EF4-FFF2-40B4-BE49-F238E27FC236}">
                <a16:creationId xmlns:a16="http://schemas.microsoft.com/office/drawing/2014/main" id="{03EDC118-B3E2-6591-49E7-DE3C16851334}"/>
              </a:ext>
            </a:extLst>
          </p:cNvPr>
          <p:cNvSpPr/>
          <p:nvPr/>
        </p:nvSpPr>
        <p:spPr>
          <a:xfrm rot="-7560704" flipH="1">
            <a:off x="5664830" y="3686930"/>
            <a:ext cx="969469" cy="231504"/>
          </a:xfrm>
          <a:prstGeom prst="lef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0;p15">
            <a:extLst>
              <a:ext uri="{FF2B5EF4-FFF2-40B4-BE49-F238E27FC236}">
                <a16:creationId xmlns:a16="http://schemas.microsoft.com/office/drawing/2014/main" id="{6E1CE4A9-FB72-1FDA-BBC8-ABF1698E3C50}"/>
              </a:ext>
            </a:extLst>
          </p:cNvPr>
          <p:cNvSpPr txBox="1"/>
          <p:nvPr/>
        </p:nvSpPr>
        <p:spPr>
          <a:xfrm>
            <a:off x="7211689" y="2360150"/>
            <a:ext cx="1453800" cy="492600"/>
          </a:xfrm>
          <a:prstGeom prst="rect">
            <a:avLst/>
          </a:prstGeom>
          <a:noFill/>
          <a:ln w="28575" cap="flat" cmpd="sng">
            <a:solidFill>
              <a:srgbClr val="FF00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2000">
                <a:solidFill>
                  <a:schemeClr val="dk1"/>
                </a:solidFill>
              </a:rPr>
              <a:t>engineers</a:t>
            </a:r>
            <a:endParaRPr/>
          </a:p>
        </p:txBody>
      </p:sp>
      <p:sp>
        <p:nvSpPr>
          <p:cNvPr id="12" name="Google Shape;81;p15">
            <a:extLst>
              <a:ext uri="{FF2B5EF4-FFF2-40B4-BE49-F238E27FC236}">
                <a16:creationId xmlns:a16="http://schemas.microsoft.com/office/drawing/2014/main" id="{5AA5DCB1-0DEA-3D3F-37C1-BE7D88BBC342}"/>
              </a:ext>
            </a:extLst>
          </p:cNvPr>
          <p:cNvSpPr txBox="1"/>
          <p:nvPr/>
        </p:nvSpPr>
        <p:spPr>
          <a:xfrm>
            <a:off x="4937513" y="981039"/>
            <a:ext cx="1408200" cy="492600"/>
          </a:xfrm>
          <a:prstGeom prst="rect">
            <a:avLst/>
          </a:prstGeom>
          <a:noFill/>
          <a:ln w="28575" cap="flat" cmpd="sng">
            <a:solidFill>
              <a:srgbClr val="FF00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2000" dirty="0">
                <a:solidFill>
                  <a:schemeClr val="dk1"/>
                </a:solidFill>
              </a:rPr>
              <a:t>business</a:t>
            </a:r>
            <a:endParaRPr sz="2000" dirty="0">
              <a:solidFill>
                <a:schemeClr val="dk1"/>
              </a:solidFill>
            </a:endParaRPr>
          </a:p>
        </p:txBody>
      </p:sp>
      <p:sp>
        <p:nvSpPr>
          <p:cNvPr id="13" name="Google Shape;82;p15">
            <a:extLst>
              <a:ext uri="{FF2B5EF4-FFF2-40B4-BE49-F238E27FC236}">
                <a16:creationId xmlns:a16="http://schemas.microsoft.com/office/drawing/2014/main" id="{BF5345D4-4C29-92CF-9127-260CEB80D2D3}"/>
              </a:ext>
            </a:extLst>
          </p:cNvPr>
          <p:cNvSpPr txBox="1"/>
          <p:nvPr/>
        </p:nvSpPr>
        <p:spPr>
          <a:xfrm>
            <a:off x="3176066" y="2347575"/>
            <a:ext cx="993600" cy="492600"/>
          </a:xfrm>
          <a:prstGeom prst="rect">
            <a:avLst/>
          </a:prstGeom>
          <a:noFill/>
          <a:ln w="28575" cap="flat" cmpd="sng">
            <a:solidFill>
              <a:srgbClr val="FF00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2000" dirty="0">
                <a:solidFill>
                  <a:schemeClr val="dk1"/>
                </a:solidFill>
              </a:rPr>
              <a:t>sales</a:t>
            </a:r>
            <a:endParaRPr dirty="0"/>
          </a:p>
        </p:txBody>
      </p:sp>
      <p:sp>
        <p:nvSpPr>
          <p:cNvPr id="14" name="Google Shape;83;p15">
            <a:extLst>
              <a:ext uri="{FF2B5EF4-FFF2-40B4-BE49-F238E27FC236}">
                <a16:creationId xmlns:a16="http://schemas.microsoft.com/office/drawing/2014/main" id="{CC0CF823-599E-2D26-9741-264B1962B942}"/>
              </a:ext>
            </a:extLst>
          </p:cNvPr>
          <p:cNvSpPr txBox="1"/>
          <p:nvPr/>
        </p:nvSpPr>
        <p:spPr>
          <a:xfrm>
            <a:off x="6711361" y="4172300"/>
            <a:ext cx="993600" cy="492600"/>
          </a:xfrm>
          <a:prstGeom prst="rect">
            <a:avLst/>
          </a:prstGeom>
          <a:noFill/>
          <a:ln w="28575" cap="flat" cmpd="sng">
            <a:solidFill>
              <a:srgbClr val="FF00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2000">
                <a:solidFill>
                  <a:schemeClr val="dk1"/>
                </a:solidFill>
              </a:rPr>
              <a:t>users</a:t>
            </a:r>
            <a:endParaRPr/>
          </a:p>
        </p:txBody>
      </p:sp>
      <p:sp>
        <p:nvSpPr>
          <p:cNvPr id="15" name="Google Shape;84;p15">
            <a:extLst>
              <a:ext uri="{FF2B5EF4-FFF2-40B4-BE49-F238E27FC236}">
                <a16:creationId xmlns:a16="http://schemas.microsoft.com/office/drawing/2014/main" id="{0396D8CE-CEE8-ECC6-58F5-039655F4770C}"/>
              </a:ext>
            </a:extLst>
          </p:cNvPr>
          <p:cNvSpPr/>
          <p:nvPr/>
        </p:nvSpPr>
        <p:spPr>
          <a:xfrm>
            <a:off x="821339" y="665567"/>
            <a:ext cx="1681800" cy="519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product idea</a:t>
            </a:r>
            <a:endParaRPr b="1"/>
          </a:p>
        </p:txBody>
      </p:sp>
      <p:sp>
        <p:nvSpPr>
          <p:cNvPr id="16" name="Google Shape;85;p15">
            <a:extLst>
              <a:ext uri="{FF2B5EF4-FFF2-40B4-BE49-F238E27FC236}">
                <a16:creationId xmlns:a16="http://schemas.microsoft.com/office/drawing/2014/main" id="{71C38ED2-D7F4-E02C-749B-33FFD2A0574B}"/>
              </a:ext>
            </a:extLst>
          </p:cNvPr>
          <p:cNvSpPr/>
          <p:nvPr/>
        </p:nvSpPr>
        <p:spPr>
          <a:xfrm>
            <a:off x="821339" y="1424067"/>
            <a:ext cx="1681800" cy="5193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t>requirements</a:t>
            </a:r>
            <a:endParaRPr b="1" dirty="0"/>
          </a:p>
        </p:txBody>
      </p:sp>
      <p:sp>
        <p:nvSpPr>
          <p:cNvPr id="17" name="Google Shape;86;p15">
            <a:extLst>
              <a:ext uri="{FF2B5EF4-FFF2-40B4-BE49-F238E27FC236}">
                <a16:creationId xmlns:a16="http://schemas.microsoft.com/office/drawing/2014/main" id="{5C38A753-F278-65F1-752C-942CDAB9E5B3}"/>
              </a:ext>
            </a:extLst>
          </p:cNvPr>
          <p:cNvSpPr/>
          <p:nvPr/>
        </p:nvSpPr>
        <p:spPr>
          <a:xfrm>
            <a:off x="821338" y="2182567"/>
            <a:ext cx="1681800" cy="5193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t>specs</a:t>
            </a:r>
            <a:endParaRPr b="1" dirty="0"/>
          </a:p>
        </p:txBody>
      </p:sp>
      <p:sp>
        <p:nvSpPr>
          <p:cNvPr id="18" name="Google Shape;87;p15">
            <a:extLst>
              <a:ext uri="{FF2B5EF4-FFF2-40B4-BE49-F238E27FC236}">
                <a16:creationId xmlns:a16="http://schemas.microsoft.com/office/drawing/2014/main" id="{9518661D-3BE5-1952-F4E1-633723D51E9A}"/>
              </a:ext>
            </a:extLst>
          </p:cNvPr>
          <p:cNvSpPr/>
          <p:nvPr/>
        </p:nvSpPr>
        <p:spPr>
          <a:xfrm>
            <a:off x="821338" y="2941067"/>
            <a:ext cx="1681799" cy="5193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t>development</a:t>
            </a:r>
            <a:endParaRPr b="1" dirty="0"/>
          </a:p>
        </p:txBody>
      </p:sp>
      <p:sp>
        <p:nvSpPr>
          <p:cNvPr id="19" name="Google Shape;88;p15">
            <a:extLst>
              <a:ext uri="{FF2B5EF4-FFF2-40B4-BE49-F238E27FC236}">
                <a16:creationId xmlns:a16="http://schemas.microsoft.com/office/drawing/2014/main" id="{0EE1EFAD-3B4B-3F1D-EA2A-5D96F579379A}"/>
              </a:ext>
            </a:extLst>
          </p:cNvPr>
          <p:cNvSpPr/>
          <p:nvPr/>
        </p:nvSpPr>
        <p:spPr>
          <a:xfrm>
            <a:off x="821339" y="3699567"/>
            <a:ext cx="1681798" cy="519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t>testing</a:t>
            </a:r>
            <a:endParaRPr b="1" dirty="0"/>
          </a:p>
        </p:txBody>
      </p:sp>
      <p:sp>
        <p:nvSpPr>
          <p:cNvPr id="20" name="Google Shape;89;p15">
            <a:extLst>
              <a:ext uri="{FF2B5EF4-FFF2-40B4-BE49-F238E27FC236}">
                <a16:creationId xmlns:a16="http://schemas.microsoft.com/office/drawing/2014/main" id="{BD626B57-4D97-25A0-DF89-E35BB13C7F3A}"/>
              </a:ext>
            </a:extLst>
          </p:cNvPr>
          <p:cNvSpPr/>
          <p:nvPr/>
        </p:nvSpPr>
        <p:spPr>
          <a:xfrm>
            <a:off x="821339" y="4458067"/>
            <a:ext cx="1681798" cy="5193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feedback</a:t>
            </a:r>
            <a:endParaRPr b="1"/>
          </a:p>
        </p:txBody>
      </p:sp>
      <p:sp>
        <p:nvSpPr>
          <p:cNvPr id="21" name="Google Shape;90;p15">
            <a:extLst>
              <a:ext uri="{FF2B5EF4-FFF2-40B4-BE49-F238E27FC236}">
                <a16:creationId xmlns:a16="http://schemas.microsoft.com/office/drawing/2014/main" id="{0B49FBE7-7611-F6C9-37BF-C11406D1ABAB}"/>
              </a:ext>
            </a:extLst>
          </p:cNvPr>
          <p:cNvSpPr/>
          <p:nvPr/>
        </p:nvSpPr>
        <p:spPr>
          <a:xfrm>
            <a:off x="3176066" y="4133917"/>
            <a:ext cx="1476000" cy="5838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1;p15">
            <a:extLst>
              <a:ext uri="{FF2B5EF4-FFF2-40B4-BE49-F238E27FC236}">
                <a16:creationId xmlns:a16="http://schemas.microsoft.com/office/drawing/2014/main" id="{E304B825-E727-D9CD-5A01-B2C686DC9BDC}"/>
              </a:ext>
            </a:extLst>
          </p:cNvPr>
          <p:cNvSpPr/>
          <p:nvPr/>
        </p:nvSpPr>
        <p:spPr>
          <a:xfrm>
            <a:off x="3115766" y="2301975"/>
            <a:ext cx="1114200" cy="5838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2;p15">
            <a:extLst>
              <a:ext uri="{FF2B5EF4-FFF2-40B4-BE49-F238E27FC236}">
                <a16:creationId xmlns:a16="http://schemas.microsoft.com/office/drawing/2014/main" id="{E22D303F-0067-9EC5-1D34-54DADE334EBA}"/>
              </a:ext>
            </a:extLst>
          </p:cNvPr>
          <p:cNvSpPr/>
          <p:nvPr/>
        </p:nvSpPr>
        <p:spPr>
          <a:xfrm>
            <a:off x="4865513" y="930501"/>
            <a:ext cx="1552200" cy="5838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p15">
            <a:extLst>
              <a:ext uri="{FF2B5EF4-FFF2-40B4-BE49-F238E27FC236}">
                <a16:creationId xmlns:a16="http://schemas.microsoft.com/office/drawing/2014/main" id="{B7E8539C-071E-0039-59EF-91F62E4F099B}"/>
              </a:ext>
            </a:extLst>
          </p:cNvPr>
          <p:cNvSpPr/>
          <p:nvPr/>
        </p:nvSpPr>
        <p:spPr>
          <a:xfrm>
            <a:off x="6649136" y="4133917"/>
            <a:ext cx="1114200" cy="5838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4;p15">
            <a:extLst>
              <a:ext uri="{FF2B5EF4-FFF2-40B4-BE49-F238E27FC236}">
                <a16:creationId xmlns:a16="http://schemas.microsoft.com/office/drawing/2014/main" id="{5FA9C080-6079-99A7-CACC-0E7FD9017B4D}"/>
              </a:ext>
            </a:extLst>
          </p:cNvPr>
          <p:cNvSpPr/>
          <p:nvPr/>
        </p:nvSpPr>
        <p:spPr>
          <a:xfrm>
            <a:off x="7151389" y="2314550"/>
            <a:ext cx="1552200" cy="5838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5;p15">
            <a:extLst>
              <a:ext uri="{FF2B5EF4-FFF2-40B4-BE49-F238E27FC236}">
                <a16:creationId xmlns:a16="http://schemas.microsoft.com/office/drawing/2014/main" id="{A7062D52-EF06-2113-B6BF-5CF043D40548}"/>
              </a:ext>
            </a:extLst>
          </p:cNvPr>
          <p:cNvSpPr/>
          <p:nvPr/>
        </p:nvSpPr>
        <p:spPr>
          <a:xfrm>
            <a:off x="7086589" y="2264600"/>
            <a:ext cx="1681800" cy="683700"/>
          </a:xfrm>
          <a:prstGeom prst="rect">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6;p15">
            <a:extLst>
              <a:ext uri="{FF2B5EF4-FFF2-40B4-BE49-F238E27FC236}">
                <a16:creationId xmlns:a16="http://schemas.microsoft.com/office/drawing/2014/main" id="{A608F59C-E8D4-B640-63FC-6B8A536AE46D}"/>
              </a:ext>
            </a:extLst>
          </p:cNvPr>
          <p:cNvSpPr/>
          <p:nvPr/>
        </p:nvSpPr>
        <p:spPr>
          <a:xfrm>
            <a:off x="7057089" y="2196206"/>
            <a:ext cx="1773300" cy="820500"/>
          </a:xfrm>
          <a:prstGeom prst="rect">
            <a:avLst/>
          </a:prstGeom>
          <a:noFill/>
          <a:ln w="2857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7;p15">
            <a:extLst>
              <a:ext uri="{FF2B5EF4-FFF2-40B4-BE49-F238E27FC236}">
                <a16:creationId xmlns:a16="http://schemas.microsoft.com/office/drawing/2014/main" id="{130024BC-3083-B3AA-97C0-093F42D1B67D}"/>
              </a:ext>
            </a:extLst>
          </p:cNvPr>
          <p:cNvSpPr/>
          <p:nvPr/>
        </p:nvSpPr>
        <p:spPr>
          <a:xfrm>
            <a:off x="6594508" y="4051425"/>
            <a:ext cx="1227300" cy="748800"/>
          </a:xfrm>
          <a:prstGeom prst="rect">
            <a:avLst/>
          </a:prstGeom>
          <a:noFill/>
          <a:ln w="2857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8;p15">
            <a:extLst>
              <a:ext uri="{FF2B5EF4-FFF2-40B4-BE49-F238E27FC236}">
                <a16:creationId xmlns:a16="http://schemas.microsoft.com/office/drawing/2014/main" id="{501B69F1-CCEE-5D69-2E60-46C52178FFF5}"/>
              </a:ext>
            </a:extLst>
          </p:cNvPr>
          <p:cNvSpPr/>
          <p:nvPr/>
        </p:nvSpPr>
        <p:spPr>
          <a:xfrm>
            <a:off x="3115766" y="4058643"/>
            <a:ext cx="1596600" cy="748800"/>
          </a:xfrm>
          <a:prstGeom prst="rect">
            <a:avLst/>
          </a:prstGeom>
          <a:noFill/>
          <a:ln w="2857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9;p15">
            <a:extLst>
              <a:ext uri="{FF2B5EF4-FFF2-40B4-BE49-F238E27FC236}">
                <a16:creationId xmlns:a16="http://schemas.microsoft.com/office/drawing/2014/main" id="{ABD8466F-AC23-CE19-494B-6184FC6D0D62}"/>
              </a:ext>
            </a:extLst>
          </p:cNvPr>
          <p:cNvSpPr/>
          <p:nvPr/>
        </p:nvSpPr>
        <p:spPr>
          <a:xfrm>
            <a:off x="4800724" y="848012"/>
            <a:ext cx="1681800" cy="748800"/>
          </a:xfrm>
          <a:prstGeom prst="rect">
            <a:avLst/>
          </a:prstGeom>
          <a:noFill/>
          <a:ln w="2857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0;p15">
            <a:extLst>
              <a:ext uri="{FF2B5EF4-FFF2-40B4-BE49-F238E27FC236}">
                <a16:creationId xmlns:a16="http://schemas.microsoft.com/office/drawing/2014/main" id="{AA21342A-28C1-E462-AE35-4C6B48543966}"/>
              </a:ext>
            </a:extLst>
          </p:cNvPr>
          <p:cNvSpPr/>
          <p:nvPr/>
        </p:nvSpPr>
        <p:spPr>
          <a:xfrm>
            <a:off x="3067469" y="2252026"/>
            <a:ext cx="1227300" cy="683700"/>
          </a:xfrm>
          <a:prstGeom prst="rect">
            <a:avLst/>
          </a:prstGeom>
          <a:noFill/>
          <a:ln w="2857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1;p15">
            <a:extLst>
              <a:ext uri="{FF2B5EF4-FFF2-40B4-BE49-F238E27FC236}">
                <a16:creationId xmlns:a16="http://schemas.microsoft.com/office/drawing/2014/main" id="{736B6302-4049-1930-A8FC-1960479CD280}"/>
              </a:ext>
            </a:extLst>
          </p:cNvPr>
          <p:cNvSpPr/>
          <p:nvPr/>
        </p:nvSpPr>
        <p:spPr>
          <a:xfrm>
            <a:off x="3027424" y="3977767"/>
            <a:ext cx="1773300" cy="920400"/>
          </a:xfrm>
          <a:prstGeom prst="rect">
            <a:avLst/>
          </a:prstGeom>
          <a:noFill/>
          <a:ln w="2857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2;p15">
            <a:extLst>
              <a:ext uri="{FF2B5EF4-FFF2-40B4-BE49-F238E27FC236}">
                <a16:creationId xmlns:a16="http://schemas.microsoft.com/office/drawing/2014/main" id="{422C158B-80C5-006A-F18D-FED7B233B549}"/>
              </a:ext>
            </a:extLst>
          </p:cNvPr>
          <p:cNvSpPr/>
          <p:nvPr/>
        </p:nvSpPr>
        <p:spPr>
          <a:xfrm>
            <a:off x="6534388" y="3970550"/>
            <a:ext cx="1343700" cy="920400"/>
          </a:xfrm>
          <a:prstGeom prst="rect">
            <a:avLst/>
          </a:prstGeom>
          <a:noFill/>
          <a:ln w="2857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TextBox 63">
            <a:extLst>
              <a:ext uri="{FF2B5EF4-FFF2-40B4-BE49-F238E27FC236}">
                <a16:creationId xmlns:a16="http://schemas.microsoft.com/office/drawing/2014/main" id="{56011AF3-B650-7B55-9660-5C4712708F73}"/>
              </a:ext>
            </a:extLst>
          </p:cNvPr>
          <p:cNvSpPr txBox="1"/>
          <p:nvPr/>
        </p:nvSpPr>
        <p:spPr>
          <a:xfrm>
            <a:off x="6853187" y="981039"/>
            <a:ext cx="1694047" cy="533262"/>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endParaRPr kumimoji="0" lang="en-US" sz="1600" b="0" i="0" u="none" strike="noStrike" kern="1200" cap="none" spc="0" normalizeH="0" baseline="0" noProof="0" dirty="0">
              <a:ln>
                <a:noFill/>
              </a:ln>
              <a:solidFill>
                <a:prstClr val="black"/>
              </a:solidFill>
              <a:effectLst/>
              <a:uLnTx/>
              <a:uFillTx/>
              <a:latin typeface="+mn-lt"/>
              <a:ea typeface="+mn-ea"/>
              <a:cs typeface="+mn-cs"/>
            </a:endParaRPr>
          </a:p>
        </p:txBody>
      </p:sp>
      <p:sp>
        <p:nvSpPr>
          <p:cNvPr id="65" name="Google Shape;81;p15">
            <a:extLst>
              <a:ext uri="{FF2B5EF4-FFF2-40B4-BE49-F238E27FC236}">
                <a16:creationId xmlns:a16="http://schemas.microsoft.com/office/drawing/2014/main" id="{2C16E117-0883-08B7-837D-7B507A7DE0AB}"/>
              </a:ext>
            </a:extLst>
          </p:cNvPr>
          <p:cNvSpPr txBox="1"/>
          <p:nvPr/>
        </p:nvSpPr>
        <p:spPr>
          <a:xfrm>
            <a:off x="4951216" y="914639"/>
            <a:ext cx="1408200" cy="615523"/>
          </a:xfrm>
          <a:prstGeom prst="rect">
            <a:avLst/>
          </a:prstGeom>
          <a:noFill/>
          <a:ln w="28575" cap="flat" cmpd="sng">
            <a:solidFill>
              <a:srgbClr val="FF00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400" dirty="0">
                <a:solidFill>
                  <a:schemeClr val="dk1"/>
                </a:solidFill>
              </a:rPr>
              <a:t>value proposition</a:t>
            </a:r>
            <a:endParaRPr sz="1400" dirty="0">
              <a:solidFill>
                <a:schemeClr val="dk1"/>
              </a:solidFill>
            </a:endParaRPr>
          </a:p>
        </p:txBody>
      </p:sp>
      <p:sp>
        <p:nvSpPr>
          <p:cNvPr id="66" name="Google Shape;82;p15">
            <a:extLst>
              <a:ext uri="{FF2B5EF4-FFF2-40B4-BE49-F238E27FC236}">
                <a16:creationId xmlns:a16="http://schemas.microsoft.com/office/drawing/2014/main" id="{98325910-205A-D3F2-4758-31DA2C690D7D}"/>
              </a:ext>
            </a:extLst>
          </p:cNvPr>
          <p:cNvSpPr txBox="1"/>
          <p:nvPr/>
        </p:nvSpPr>
        <p:spPr>
          <a:xfrm>
            <a:off x="3065575" y="2393835"/>
            <a:ext cx="1227300" cy="400079"/>
          </a:xfrm>
          <a:prstGeom prst="rect">
            <a:avLst/>
          </a:prstGeom>
          <a:noFill/>
          <a:ln w="28575" cap="flat" cmpd="sng">
            <a:solidFill>
              <a:srgbClr val="FF00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400" dirty="0">
                <a:solidFill>
                  <a:schemeClr val="dk1"/>
                </a:solidFill>
              </a:rPr>
              <a:t>engagement</a:t>
            </a:r>
            <a:endParaRPr sz="1400" dirty="0"/>
          </a:p>
        </p:txBody>
      </p:sp>
    </p:spTree>
    <p:extLst>
      <p:ext uri="{BB962C8B-B14F-4D97-AF65-F5344CB8AC3E}">
        <p14:creationId xmlns:p14="http://schemas.microsoft.com/office/powerpoint/2010/main" val="302383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childTnLst>
                                </p:cTn>
                              </p:par>
                              <p:par>
                                <p:cTn id="28" presetID="10"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10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1000"/>
                                        <p:tgtEl>
                                          <p:spTgt spid="23"/>
                                        </p:tgtEl>
                                      </p:cBhvr>
                                    </p:animEffect>
                                  </p:childTnLst>
                                </p:cTn>
                              </p:par>
                              <p:par>
                                <p:cTn id="34" presetID="10" presetClass="entr" presetSubtype="0"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2400"/>
                                        <p:tgtEl>
                                          <p:spTgt spid="24"/>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10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6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childTnLst>
                                </p:cTn>
                              </p:par>
                              <p:par>
                                <p:cTn id="53" presetID="10"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6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1000"/>
                                        <p:tgtEl>
                                          <p:spTgt spid="19"/>
                                        </p:tgtEl>
                                      </p:cBhvr>
                                    </p:animEffect>
                                  </p:childTnLst>
                                </p:cTn>
                              </p:par>
                              <p:par>
                                <p:cTn id="61" presetID="10" presetClass="entr" presetSubtype="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1500"/>
                                        <p:tgtEl>
                                          <p:spTgt spid="27"/>
                                        </p:tgtEl>
                                      </p:cBhvr>
                                    </p:animEffect>
                                  </p:childTnLst>
                                </p:cTn>
                              </p:par>
                              <p:par>
                                <p:cTn id="64" presetID="10" presetClass="entr" presetSubtype="0" fill="hold"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1000"/>
                                        <p:tgtEl>
                                          <p:spTgt spid="28"/>
                                        </p:tgtEl>
                                      </p:cBhvr>
                                    </p:animEffect>
                                  </p:childTnLst>
                                </p:cTn>
                              </p:par>
                              <p:par>
                                <p:cTn id="67" presetID="10" presetClass="entr" presetSubtype="0" fill="hold"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1500"/>
                                        <p:tgtEl>
                                          <p:spTgt spid="2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1100"/>
                                        <p:tgtEl>
                                          <p:spTgt spid="20"/>
                                        </p:tgtEl>
                                      </p:cBhvr>
                                    </p:animEffect>
                                  </p:childTnLst>
                                </p:cTn>
                              </p:par>
                              <p:par>
                                <p:cTn id="75" presetID="10" presetClass="entr" presetSubtype="0" fill="hold"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1000"/>
                                        <p:tgtEl>
                                          <p:spTgt spid="33"/>
                                        </p:tgtEl>
                                      </p:cBhvr>
                                    </p:animEffect>
                                  </p:childTnLst>
                                </p:cTn>
                              </p:par>
                              <p:par>
                                <p:cTn id="78" presetID="10" presetClass="entr" presetSubtype="0" fill="hold" nodeType="with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fade">
                                      <p:cBhvr>
                                        <p:cTn id="80" dur="1300"/>
                                        <p:tgtEl>
                                          <p:spTgt spid="32"/>
                                        </p:tgtEl>
                                      </p:cBhvr>
                                    </p:animEffect>
                                  </p:childTnLst>
                                </p:cTn>
                              </p:par>
                              <p:par>
                                <p:cTn id="81" presetID="10" presetClass="entr" presetSubtype="0" fill="hold"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1000"/>
                                        <p:tgtEl>
                                          <p:spTgt spid="31"/>
                                        </p:tgtEl>
                                      </p:cBhvr>
                                    </p:animEffect>
                                  </p:childTnLst>
                                </p:cTn>
                              </p:par>
                              <p:par>
                                <p:cTn id="84" presetID="10" presetClass="entr" presetSubtype="0" fill="hold" nodeType="with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1200"/>
                                        <p:tgtEl>
                                          <p:spTgt spid="30"/>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0" nodeType="clickEffect">
                                  <p:stCondLst>
                                    <p:cond delay="0"/>
                                  </p:stCondLst>
                                  <p:childTnLst>
                                    <p:set>
                                      <p:cBhvr>
                                        <p:cTn id="90" dur="1" fill="hold">
                                          <p:stCondLst>
                                            <p:cond delay="0"/>
                                          </p:stCondLst>
                                        </p:cTn>
                                        <p:tgtEl>
                                          <p:spTgt spid="12"/>
                                        </p:tgtEl>
                                        <p:attrNameLst>
                                          <p:attrName>style.visibility</p:attrName>
                                        </p:attrNameLst>
                                      </p:cBhvr>
                                      <p:to>
                                        <p:strVal val="hidden"/>
                                      </p:to>
                                    </p:set>
                                  </p:childTnLst>
                                </p:cTn>
                              </p:par>
                              <p:par>
                                <p:cTn id="91" presetID="10" presetClass="entr" presetSubtype="0" fill="hold" nodeType="withEffect">
                                  <p:stCondLst>
                                    <p:cond delay="0"/>
                                  </p:stCondLst>
                                  <p:childTnLst>
                                    <p:set>
                                      <p:cBhvr>
                                        <p:cTn id="92" dur="1" fill="hold">
                                          <p:stCondLst>
                                            <p:cond delay="0"/>
                                          </p:stCondLst>
                                        </p:cTn>
                                        <p:tgtEl>
                                          <p:spTgt spid="65"/>
                                        </p:tgtEl>
                                        <p:attrNameLst>
                                          <p:attrName>style.visibility</p:attrName>
                                        </p:attrNameLst>
                                      </p:cBhvr>
                                      <p:to>
                                        <p:strVal val="visible"/>
                                      </p:to>
                                    </p:set>
                                    <p:animEffect transition="in" filter="fade">
                                      <p:cBhvr>
                                        <p:cTn id="93" dur="1000"/>
                                        <p:tgtEl>
                                          <p:spTgt spid="65"/>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0" nodeType="clickEffect">
                                  <p:stCondLst>
                                    <p:cond delay="0"/>
                                  </p:stCondLst>
                                  <p:childTnLst>
                                    <p:set>
                                      <p:cBhvr>
                                        <p:cTn id="97" dur="1" fill="hold">
                                          <p:stCondLst>
                                            <p:cond delay="0"/>
                                          </p:stCondLst>
                                        </p:cTn>
                                        <p:tgtEl>
                                          <p:spTgt spid="13"/>
                                        </p:tgtEl>
                                        <p:attrNameLst>
                                          <p:attrName>style.visibility</p:attrName>
                                        </p:attrNameLst>
                                      </p:cBhvr>
                                      <p:to>
                                        <p:strVal val="hidden"/>
                                      </p:to>
                                    </p:set>
                                  </p:childTnLst>
                                </p:cTn>
                              </p:par>
                              <p:par>
                                <p:cTn id="98" presetID="10" presetClass="entr" presetSubtype="0" fill="hold" nodeType="withEffect">
                                  <p:stCondLst>
                                    <p:cond delay="0"/>
                                  </p:stCondLst>
                                  <p:childTnLst>
                                    <p:set>
                                      <p:cBhvr>
                                        <p:cTn id="99" dur="1" fill="hold">
                                          <p:stCondLst>
                                            <p:cond delay="0"/>
                                          </p:stCondLst>
                                        </p:cTn>
                                        <p:tgtEl>
                                          <p:spTgt spid="66"/>
                                        </p:tgtEl>
                                        <p:attrNameLst>
                                          <p:attrName>style.visibility</p:attrName>
                                        </p:attrNameLst>
                                      </p:cBhvr>
                                      <p:to>
                                        <p:strVal val="visible"/>
                                      </p:to>
                                    </p:set>
                                    <p:animEffect transition="in" filter="fade">
                                      <p:cBhvr>
                                        <p:cTn id="100"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B1225B-B362-7535-0975-4960CE736CF1}"/>
              </a:ext>
            </a:extLst>
          </p:cNvPr>
          <p:cNvSpPr>
            <a:spLocks noGrp="1"/>
          </p:cNvSpPr>
          <p:nvPr>
            <p:ph type="body" sz="quarter" idx="20"/>
          </p:nvPr>
        </p:nvSpPr>
        <p:spPr/>
        <p:txBody>
          <a:bodyPr/>
          <a:lstStyle/>
          <a:p>
            <a:r>
              <a:rPr lang="en-US" dirty="0"/>
              <a:t>Team science</a:t>
            </a:r>
          </a:p>
        </p:txBody>
      </p:sp>
      <p:sp>
        <p:nvSpPr>
          <p:cNvPr id="3" name="Text Placeholder 2">
            <a:extLst>
              <a:ext uri="{FF2B5EF4-FFF2-40B4-BE49-F238E27FC236}">
                <a16:creationId xmlns:a16="http://schemas.microsoft.com/office/drawing/2014/main" id="{3F58AD52-762A-1B28-520D-A9DA3864EDC8}"/>
              </a:ext>
            </a:extLst>
          </p:cNvPr>
          <p:cNvSpPr>
            <a:spLocks noGrp="1"/>
          </p:cNvSpPr>
          <p:nvPr>
            <p:ph type="body" sz="quarter" idx="14"/>
          </p:nvPr>
        </p:nvSpPr>
        <p:spPr>
          <a:xfrm>
            <a:off x="431801" y="1447800"/>
            <a:ext cx="3715993" cy="2895598"/>
          </a:xfrm>
        </p:spPr>
        <p:txBody>
          <a:bodyPr/>
          <a:lstStyle/>
          <a:p>
            <a:pPr marL="457200" lvl="0" indent="-361950">
              <a:lnSpc>
                <a:spcPct val="115000"/>
              </a:lnSpc>
              <a:spcBef>
                <a:spcPts val="1000"/>
              </a:spcBef>
              <a:spcAft>
                <a:spcPts val="0"/>
              </a:spcAft>
              <a:buSzPts val="2100"/>
            </a:pPr>
            <a:r>
              <a:rPr lang="en-GB" sz="2000" dirty="0"/>
              <a:t>Data Stewards</a:t>
            </a:r>
          </a:p>
          <a:p>
            <a:pPr marL="457200" lvl="0" indent="-361950">
              <a:lnSpc>
                <a:spcPct val="115000"/>
              </a:lnSpc>
              <a:spcBef>
                <a:spcPts val="1200"/>
              </a:spcBef>
              <a:spcAft>
                <a:spcPts val="0"/>
              </a:spcAft>
              <a:buSzPts val="2100"/>
            </a:pPr>
            <a:r>
              <a:rPr lang="en-GB" sz="2000" dirty="0"/>
              <a:t>Research Software Engineers</a:t>
            </a:r>
          </a:p>
          <a:p>
            <a:pPr marL="457200" lvl="0" indent="-361950">
              <a:lnSpc>
                <a:spcPct val="115000"/>
              </a:lnSpc>
              <a:spcBef>
                <a:spcPts val="1200"/>
              </a:spcBef>
              <a:spcAft>
                <a:spcPts val="0"/>
              </a:spcAft>
              <a:buSzPts val="2100"/>
            </a:pPr>
            <a:r>
              <a:rPr lang="en-GB" sz="2000" dirty="0"/>
              <a:t>Community Managers</a:t>
            </a:r>
          </a:p>
          <a:p>
            <a:pPr marL="457200" lvl="0" indent="-361950">
              <a:lnSpc>
                <a:spcPct val="115000"/>
              </a:lnSpc>
              <a:spcBef>
                <a:spcPts val="1000"/>
              </a:spcBef>
              <a:spcAft>
                <a:spcPts val="0"/>
              </a:spcAft>
              <a:buSzPts val="2100"/>
            </a:pPr>
            <a:r>
              <a:rPr lang="en-GB" sz="2000" dirty="0"/>
              <a:t>Research Application Managers (RAMs)</a:t>
            </a:r>
          </a:p>
          <a:p>
            <a:endParaRPr lang="en-US" dirty="0"/>
          </a:p>
        </p:txBody>
      </p:sp>
      <p:pic>
        <p:nvPicPr>
          <p:cNvPr id="4" name="Google Shape;379;p56">
            <a:extLst>
              <a:ext uri="{FF2B5EF4-FFF2-40B4-BE49-F238E27FC236}">
                <a16:creationId xmlns:a16="http://schemas.microsoft.com/office/drawing/2014/main" id="{796A054D-7FB0-08A0-B3C6-B7E24F853FEE}"/>
              </a:ext>
            </a:extLst>
          </p:cNvPr>
          <p:cNvPicPr preferRelativeResize="0"/>
          <p:nvPr/>
        </p:nvPicPr>
        <p:blipFill rotWithShape="1">
          <a:blip r:embed="rId3">
            <a:alphaModFix/>
          </a:blip>
          <a:srcRect t="6498"/>
          <a:stretch/>
        </p:blipFill>
        <p:spPr>
          <a:xfrm>
            <a:off x="4147794" y="1285799"/>
            <a:ext cx="4305193" cy="3219600"/>
          </a:xfrm>
          <a:prstGeom prst="rect">
            <a:avLst/>
          </a:prstGeom>
          <a:noFill/>
          <a:ln>
            <a:noFill/>
          </a:ln>
        </p:spPr>
      </p:pic>
    </p:spTree>
    <p:extLst>
      <p:ext uri="{BB962C8B-B14F-4D97-AF65-F5344CB8AC3E}">
        <p14:creationId xmlns:p14="http://schemas.microsoft.com/office/powerpoint/2010/main" val="3014434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08A669-58DD-4293-8496-FE770014C34F}"/>
              </a:ext>
            </a:extLst>
          </p:cNvPr>
          <p:cNvSpPr>
            <a:spLocks noGrp="1"/>
          </p:cNvSpPr>
          <p:nvPr>
            <p:ph type="body" sz="quarter" idx="20"/>
          </p:nvPr>
        </p:nvSpPr>
        <p:spPr/>
        <p:txBody>
          <a:bodyPr/>
          <a:lstStyle/>
          <a:p>
            <a:r>
              <a:rPr lang="en-US" dirty="0"/>
              <a:t>Collaboration in action</a:t>
            </a:r>
          </a:p>
        </p:txBody>
      </p:sp>
      <p:sp>
        <p:nvSpPr>
          <p:cNvPr id="3" name="Text Placeholder 2">
            <a:extLst>
              <a:ext uri="{FF2B5EF4-FFF2-40B4-BE49-F238E27FC236}">
                <a16:creationId xmlns:a16="http://schemas.microsoft.com/office/drawing/2014/main" id="{5294BBBC-7096-11C2-591D-0BC48F6708CB}"/>
              </a:ext>
            </a:extLst>
          </p:cNvPr>
          <p:cNvSpPr>
            <a:spLocks noGrp="1"/>
          </p:cNvSpPr>
          <p:nvPr>
            <p:ph type="body" sz="quarter" idx="14"/>
          </p:nvPr>
        </p:nvSpPr>
        <p:spPr>
          <a:xfrm>
            <a:off x="431802" y="1447800"/>
            <a:ext cx="3085122" cy="2895598"/>
          </a:xfrm>
        </p:spPr>
        <p:txBody>
          <a:bodyPr/>
          <a:lstStyle/>
          <a:p>
            <a:pPr>
              <a:spcAft>
                <a:spcPts val="1400"/>
              </a:spcAft>
            </a:pPr>
            <a:r>
              <a:rPr lang="en-GB" sz="2000" dirty="0"/>
              <a:t>Leveraging expertise from different areas strengthens research</a:t>
            </a:r>
          </a:p>
          <a:p>
            <a:pPr>
              <a:spcAft>
                <a:spcPts val="1400"/>
              </a:spcAft>
            </a:pPr>
            <a:r>
              <a:rPr lang="en-GB" sz="2000" dirty="0"/>
              <a:t>Public engagement steers us towards impact</a:t>
            </a:r>
          </a:p>
          <a:p>
            <a:pPr>
              <a:spcAft>
                <a:spcPts val="1400"/>
              </a:spcAft>
            </a:pPr>
            <a:r>
              <a:rPr lang="en-GB" sz="2000" dirty="0"/>
              <a:t>Collaboration brings its own challenges</a:t>
            </a:r>
          </a:p>
          <a:p>
            <a:endParaRPr lang="en-US" dirty="0"/>
          </a:p>
        </p:txBody>
      </p:sp>
      <p:pic>
        <p:nvPicPr>
          <p:cNvPr id="4" name="Google Shape;371;p55">
            <a:extLst>
              <a:ext uri="{FF2B5EF4-FFF2-40B4-BE49-F238E27FC236}">
                <a16:creationId xmlns:a16="http://schemas.microsoft.com/office/drawing/2014/main" id="{435587D5-ED25-80DC-AEEC-5C7E6C4E9193}"/>
              </a:ext>
            </a:extLst>
          </p:cNvPr>
          <p:cNvPicPr preferRelativeResize="0"/>
          <p:nvPr/>
        </p:nvPicPr>
        <p:blipFill rotWithShape="1">
          <a:blip r:embed="rId3">
            <a:alphaModFix/>
          </a:blip>
          <a:srcRect l="5578" t="3220" r="11784" b="27368"/>
          <a:stretch/>
        </p:blipFill>
        <p:spPr>
          <a:xfrm>
            <a:off x="3928075" y="1290437"/>
            <a:ext cx="4784124" cy="3210324"/>
          </a:xfrm>
          <a:prstGeom prst="rect">
            <a:avLst/>
          </a:prstGeom>
          <a:noFill/>
          <a:ln>
            <a:noFill/>
          </a:ln>
        </p:spPr>
      </p:pic>
      <p:sp>
        <p:nvSpPr>
          <p:cNvPr id="6" name="TextBox 5">
            <a:extLst>
              <a:ext uri="{FF2B5EF4-FFF2-40B4-BE49-F238E27FC236}">
                <a16:creationId xmlns:a16="http://schemas.microsoft.com/office/drawing/2014/main" id="{20B6C64C-14C5-B6BF-D856-E9C95B5202AC}"/>
              </a:ext>
            </a:extLst>
          </p:cNvPr>
          <p:cNvSpPr txBox="1"/>
          <p:nvPr/>
        </p:nvSpPr>
        <p:spPr>
          <a:xfrm>
            <a:off x="3028950" y="4801234"/>
            <a:ext cx="6115050" cy="276999"/>
          </a:xfrm>
          <a:prstGeom prst="rect">
            <a:avLst/>
          </a:prstGeom>
          <a:noFill/>
        </p:spPr>
        <p:txBody>
          <a:bodyPr wrap="square">
            <a:spAutoFit/>
          </a:bodyPr>
          <a:lstStyle/>
          <a:p>
            <a:pPr algn="r" eaLnBrk="1" fontAlgn="auto" hangingPunct="1">
              <a:spcBef>
                <a:spcPts val="0"/>
              </a:spcBef>
              <a:spcAft>
                <a:spcPts val="0"/>
              </a:spcAft>
            </a:pPr>
            <a:r>
              <a:rPr lang="en-GB" sz="1200" dirty="0"/>
              <a:t>All images by The Turing Way community and </a:t>
            </a:r>
            <a:r>
              <a:rPr lang="en-GB" sz="1200" dirty="0" err="1"/>
              <a:t>Scriberia</a:t>
            </a:r>
            <a:r>
              <a:rPr lang="en-GB" sz="1200" dirty="0"/>
              <a:t> under CC-BY 4.0 License</a:t>
            </a:r>
          </a:p>
        </p:txBody>
      </p:sp>
    </p:spTree>
    <p:extLst>
      <p:ext uri="{BB962C8B-B14F-4D97-AF65-F5344CB8AC3E}">
        <p14:creationId xmlns:p14="http://schemas.microsoft.com/office/powerpoint/2010/main" val="3071117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8504AB-50C6-7743-8781-584D05B8051F}"/>
              </a:ext>
            </a:extLst>
          </p:cNvPr>
          <p:cNvSpPr>
            <a:spLocks noGrp="1"/>
          </p:cNvSpPr>
          <p:nvPr>
            <p:ph type="body" sz="quarter" idx="20"/>
          </p:nvPr>
        </p:nvSpPr>
        <p:spPr/>
        <p:txBody>
          <a:bodyPr/>
          <a:lstStyle/>
          <a:p>
            <a:r>
              <a:rPr lang="en-US" sz="2600" dirty="0" err="1"/>
              <a:t>IceNet</a:t>
            </a:r>
            <a:r>
              <a:rPr lang="en-US" sz="2600" dirty="0"/>
              <a:t>: diverse user needs</a:t>
            </a:r>
          </a:p>
        </p:txBody>
      </p:sp>
      <p:sp>
        <p:nvSpPr>
          <p:cNvPr id="3" name="Text Placeholder 2">
            <a:extLst>
              <a:ext uri="{FF2B5EF4-FFF2-40B4-BE49-F238E27FC236}">
                <a16:creationId xmlns:a16="http://schemas.microsoft.com/office/drawing/2014/main" id="{22713645-A5AE-D24A-993C-A94785B81B9B}"/>
              </a:ext>
            </a:extLst>
          </p:cNvPr>
          <p:cNvSpPr>
            <a:spLocks noGrp="1"/>
          </p:cNvSpPr>
          <p:nvPr>
            <p:ph type="body" sz="quarter" idx="14"/>
          </p:nvPr>
        </p:nvSpPr>
        <p:spPr>
          <a:xfrm>
            <a:off x="3576321" y="1008555"/>
            <a:ext cx="5220208" cy="3861828"/>
          </a:xfrm>
        </p:spPr>
        <p:txBody>
          <a:bodyPr/>
          <a:lstStyle/>
          <a:p>
            <a:r>
              <a:rPr lang="en-GB" sz="2000" dirty="0" err="1">
                <a:cs typeface="Arial"/>
              </a:rPr>
              <a:t>IceNet</a:t>
            </a:r>
            <a:r>
              <a:rPr lang="en-GB" sz="2000" dirty="0">
                <a:cs typeface="Arial"/>
              </a:rPr>
              <a:t> v1 is almost 95% accurate in predicting whether sea ice will be present two months ahead – v2 will provide daily forecasts</a:t>
            </a:r>
          </a:p>
          <a:p>
            <a:pPr marL="0" indent="0">
              <a:buNone/>
            </a:pPr>
            <a:endParaRPr lang="en-US" sz="2000" dirty="0">
              <a:cs typeface="Arial"/>
            </a:endParaRPr>
          </a:p>
          <a:p>
            <a:pPr marL="287655" indent="-287655"/>
            <a:r>
              <a:rPr lang="en-US" sz="2000" dirty="0">
                <a:cs typeface="Arial"/>
              </a:rPr>
              <a:t>Polar scientists: route planning</a:t>
            </a:r>
          </a:p>
          <a:p>
            <a:pPr marL="0" indent="0">
              <a:buNone/>
            </a:pPr>
            <a:endParaRPr lang="en-US" sz="2000" dirty="0">
              <a:cs typeface="Arial"/>
            </a:endParaRPr>
          </a:p>
          <a:p>
            <a:pPr marL="287655" indent="-287655"/>
            <a:r>
              <a:rPr lang="en-US" sz="2000" dirty="0">
                <a:cs typeface="Arial"/>
              </a:rPr>
              <a:t>Indigenous communities: hunting </a:t>
            </a:r>
          </a:p>
          <a:p>
            <a:pPr marL="0" indent="0">
              <a:buNone/>
            </a:pPr>
            <a:endParaRPr lang="en-US" sz="2000" dirty="0">
              <a:cs typeface="Arial"/>
            </a:endParaRPr>
          </a:p>
          <a:p>
            <a:pPr marL="287655" indent="-287655"/>
            <a:r>
              <a:rPr lang="en-US" sz="2000" dirty="0">
                <a:cs typeface="Arial"/>
              </a:rPr>
              <a:t>Conservation scientists: animal migrations</a:t>
            </a:r>
          </a:p>
        </p:txBody>
      </p:sp>
      <p:sp>
        <p:nvSpPr>
          <p:cNvPr id="6" name="TextBox 5">
            <a:extLst>
              <a:ext uri="{FF2B5EF4-FFF2-40B4-BE49-F238E27FC236}">
                <a16:creationId xmlns:a16="http://schemas.microsoft.com/office/drawing/2014/main" id="{7E2BE242-925A-A54C-B5D3-4E90C1E97D4F}"/>
              </a:ext>
            </a:extLst>
          </p:cNvPr>
          <p:cNvSpPr txBox="1"/>
          <p:nvPr/>
        </p:nvSpPr>
        <p:spPr>
          <a:xfrm>
            <a:off x="3737033" y="5143500"/>
            <a:ext cx="0" cy="0"/>
          </a:xfrm>
          <a:prstGeom prst="rect">
            <a:avLst/>
          </a:prstGeom>
          <a:noFill/>
        </p:spPr>
        <p:txBody>
          <a:bodyPr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endParaRPr kumimoji="0" lang="en-US" sz="1600" b="0" i="0" u="none" strike="noStrike" kern="1200" cap="none" spc="0" normalizeH="0" baseline="0" noProof="0">
              <a:ln>
                <a:noFill/>
              </a:ln>
              <a:solidFill>
                <a:prstClr val="black"/>
              </a:solidFill>
              <a:effectLst/>
              <a:uLnTx/>
              <a:uFillTx/>
              <a:latin typeface="+mn-lt"/>
              <a:ea typeface="+mn-ea"/>
              <a:cs typeface="+mn-cs"/>
            </a:endParaRPr>
          </a:p>
        </p:txBody>
      </p:sp>
      <p:pic>
        <p:nvPicPr>
          <p:cNvPr id="1026" name="Picture 2" descr="Heatmaps showing IceNet's 1-month-ahead forecasts for the probability of Arctic sea ice over the 2018 melting season (June to August). Overlaid are the predicted and true ice edges, and the error between them">
            <a:extLst>
              <a:ext uri="{FF2B5EF4-FFF2-40B4-BE49-F238E27FC236}">
                <a16:creationId xmlns:a16="http://schemas.microsoft.com/office/drawing/2014/main" id="{89563C91-4692-884B-8C0F-40B33BD714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7022" b="-1841"/>
          <a:stretch/>
        </p:blipFill>
        <p:spPr bwMode="auto">
          <a:xfrm>
            <a:off x="347472" y="1112464"/>
            <a:ext cx="3015488" cy="3357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714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B09F5E-80CD-C835-9D16-B57EC40A87EB}"/>
              </a:ext>
            </a:extLst>
          </p:cNvPr>
          <p:cNvSpPr>
            <a:spLocks noGrp="1"/>
          </p:cNvSpPr>
          <p:nvPr>
            <p:ph type="body" sz="quarter" idx="20"/>
          </p:nvPr>
        </p:nvSpPr>
        <p:spPr/>
        <p:txBody>
          <a:bodyPr/>
          <a:lstStyle/>
          <a:p>
            <a:r>
              <a:rPr lang="en-US" dirty="0"/>
              <a:t>Acknowledgements</a:t>
            </a:r>
          </a:p>
        </p:txBody>
      </p:sp>
      <p:sp>
        <p:nvSpPr>
          <p:cNvPr id="3" name="Text Placeholder 2">
            <a:extLst>
              <a:ext uri="{FF2B5EF4-FFF2-40B4-BE49-F238E27FC236}">
                <a16:creationId xmlns:a16="http://schemas.microsoft.com/office/drawing/2014/main" id="{127CE5AE-D125-2545-B8F7-F48DC63415A9}"/>
              </a:ext>
            </a:extLst>
          </p:cNvPr>
          <p:cNvSpPr>
            <a:spLocks noGrp="1"/>
          </p:cNvSpPr>
          <p:nvPr>
            <p:ph type="body" sz="quarter" idx="14"/>
          </p:nvPr>
        </p:nvSpPr>
        <p:spPr>
          <a:xfrm>
            <a:off x="431800" y="1123950"/>
            <a:ext cx="7665825" cy="3777987"/>
          </a:xfrm>
        </p:spPr>
        <p:txBody>
          <a:bodyPr/>
          <a:lstStyle/>
          <a:p>
            <a:pPr>
              <a:lnSpc>
                <a:spcPct val="150000"/>
              </a:lnSpc>
            </a:pPr>
            <a:r>
              <a:rPr lang="en-US" sz="2400" dirty="0"/>
              <a:t>RAM team: Aida </a:t>
            </a:r>
            <a:r>
              <a:rPr lang="en-US" sz="2400" dirty="0" err="1"/>
              <a:t>Mehonic</a:t>
            </a:r>
            <a:r>
              <a:rPr lang="en-US" sz="2400" dirty="0"/>
              <a:t>, Jennifer Ding, Hari </a:t>
            </a:r>
            <a:r>
              <a:rPr lang="en-US" sz="2400" dirty="0" err="1"/>
              <a:t>Sood</a:t>
            </a:r>
            <a:endParaRPr lang="en-US" sz="2400" dirty="0"/>
          </a:p>
          <a:p>
            <a:pPr>
              <a:lnSpc>
                <a:spcPct val="150000"/>
              </a:lnSpc>
            </a:pPr>
            <a:r>
              <a:rPr lang="en-US" sz="2400" dirty="0" err="1"/>
              <a:t>IceNet</a:t>
            </a:r>
            <a:r>
              <a:rPr lang="en-US" sz="2400" dirty="0"/>
              <a:t> team: Tom Andersson, James Byrne, Scott Hosking (British Antarctic Survey)</a:t>
            </a:r>
          </a:p>
          <a:p>
            <a:pPr>
              <a:lnSpc>
                <a:spcPct val="150000"/>
              </a:lnSpc>
            </a:pPr>
            <a:r>
              <a:rPr lang="en-GB" sz="2400" dirty="0"/>
              <a:t>Original artwork by </a:t>
            </a:r>
            <a:r>
              <a:rPr lang="en-GB" sz="2400" dirty="0" err="1"/>
              <a:t>Scriberia</a:t>
            </a:r>
            <a:r>
              <a:rPr lang="en-GB" sz="2400" dirty="0"/>
              <a:t>: doi.org/10.5281/zenodo.3332807 </a:t>
            </a:r>
          </a:p>
          <a:p>
            <a:pPr marL="0" indent="0">
              <a:buNone/>
            </a:pPr>
            <a:endParaRPr lang="en-US" dirty="0"/>
          </a:p>
        </p:txBody>
      </p:sp>
    </p:spTree>
    <p:extLst>
      <p:ext uri="{BB962C8B-B14F-4D97-AF65-F5344CB8AC3E}">
        <p14:creationId xmlns:p14="http://schemas.microsoft.com/office/powerpoint/2010/main" val="3330801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CF15EE-F3BF-7AC0-0B04-35433186F3D4}"/>
              </a:ext>
            </a:extLst>
          </p:cNvPr>
          <p:cNvSpPr>
            <a:spLocks noGrp="1"/>
          </p:cNvSpPr>
          <p:nvPr>
            <p:ph type="body" sz="quarter" idx="20"/>
          </p:nvPr>
        </p:nvSpPr>
        <p:spPr/>
        <p:txBody>
          <a:bodyPr/>
          <a:lstStyle/>
          <a:p>
            <a:r>
              <a:rPr lang="en-US" dirty="0"/>
              <a:t>Keep in touch!</a:t>
            </a:r>
          </a:p>
        </p:txBody>
      </p:sp>
      <p:sp>
        <p:nvSpPr>
          <p:cNvPr id="3" name="Text Placeholder 2">
            <a:extLst>
              <a:ext uri="{FF2B5EF4-FFF2-40B4-BE49-F238E27FC236}">
                <a16:creationId xmlns:a16="http://schemas.microsoft.com/office/drawing/2014/main" id="{25B05D6D-206D-BED7-B276-F97E29823235}"/>
              </a:ext>
            </a:extLst>
          </p:cNvPr>
          <p:cNvSpPr>
            <a:spLocks noGrp="1"/>
          </p:cNvSpPr>
          <p:nvPr>
            <p:ph type="body" sz="quarter" idx="14"/>
          </p:nvPr>
        </p:nvSpPr>
        <p:spPr>
          <a:xfrm>
            <a:off x="431800" y="1112464"/>
            <a:ext cx="8052323" cy="2895598"/>
          </a:xfrm>
        </p:spPr>
        <p:txBody>
          <a:bodyPr/>
          <a:lstStyle/>
          <a:p>
            <a:pPr marL="450850" indent="-342900">
              <a:spcBef>
                <a:spcPts val="800"/>
              </a:spcBef>
              <a:buClr>
                <a:srgbClr val="90CAC4"/>
              </a:buClr>
              <a:buSzPts val="1900"/>
            </a:pPr>
            <a:r>
              <a:rPr lang="en-GB" dirty="0" err="1">
                <a:cs typeface="Arial"/>
              </a:rPr>
              <a:t>aconner@turing.ac.uk</a:t>
            </a:r>
            <a:endParaRPr lang="en-GB" dirty="0">
              <a:cs typeface="Arial"/>
            </a:endParaRPr>
          </a:p>
          <a:p>
            <a:pPr marL="450850" indent="-342900">
              <a:spcBef>
                <a:spcPts val="800"/>
              </a:spcBef>
              <a:buClr>
                <a:srgbClr val="90CAC4"/>
              </a:buClr>
              <a:buSzPts val="1900"/>
            </a:pPr>
            <a:r>
              <a:rPr lang="en-GB" dirty="0">
                <a:cs typeface="Arial"/>
              </a:rPr>
              <a:t>ram@turing.ac.uk</a:t>
            </a:r>
          </a:p>
          <a:p>
            <a:pPr marL="450850" indent="-342900">
              <a:spcBef>
                <a:spcPts val="800"/>
              </a:spcBef>
              <a:buClr>
                <a:srgbClr val="90CAC4"/>
              </a:buClr>
              <a:buSzPts val="1900"/>
            </a:pPr>
            <a:r>
              <a:rPr lang="en-GB" dirty="0" err="1">
                <a:cs typeface="Arial"/>
              </a:rPr>
              <a:t>github.com</a:t>
            </a:r>
            <a:r>
              <a:rPr lang="en-GB" dirty="0">
                <a:cs typeface="Arial"/>
              </a:rPr>
              <a:t>/</a:t>
            </a:r>
            <a:r>
              <a:rPr lang="en-GB" dirty="0" err="1">
                <a:cs typeface="Arial"/>
              </a:rPr>
              <a:t>alan</a:t>
            </a:r>
            <a:r>
              <a:rPr lang="en-GB" dirty="0">
                <a:cs typeface="Arial"/>
              </a:rPr>
              <a:t>-</a:t>
            </a:r>
            <a:r>
              <a:rPr lang="en-GB" dirty="0" err="1">
                <a:cs typeface="Arial"/>
              </a:rPr>
              <a:t>turing</a:t>
            </a:r>
            <a:r>
              <a:rPr lang="en-GB" dirty="0">
                <a:cs typeface="Arial"/>
              </a:rPr>
              <a:t>-institute/research-application-management</a:t>
            </a:r>
          </a:p>
          <a:p>
            <a:pPr marL="450850" indent="-342900">
              <a:spcBef>
                <a:spcPts val="800"/>
              </a:spcBef>
              <a:buClr>
                <a:srgbClr val="90CAC4"/>
              </a:buClr>
              <a:buSzPts val="1900"/>
            </a:pPr>
            <a:endParaRPr lang="en-GB" dirty="0">
              <a:solidFill>
                <a:srgbClr val="FE017E"/>
              </a:solidFill>
            </a:endParaRPr>
          </a:p>
          <a:p>
            <a:endParaRPr lang="en-GB" i="1" dirty="0">
              <a:ea typeface="Arial"/>
              <a:cs typeface="Arial"/>
              <a:sym typeface="Arial"/>
            </a:endParaRPr>
          </a:p>
        </p:txBody>
      </p:sp>
    </p:spTree>
    <p:extLst>
      <p:ext uri="{BB962C8B-B14F-4D97-AF65-F5344CB8AC3E}">
        <p14:creationId xmlns:p14="http://schemas.microsoft.com/office/powerpoint/2010/main" val="314658502"/>
      </p:ext>
    </p:extLst>
  </p:cSld>
  <p:clrMapOvr>
    <a:masterClrMapping/>
  </p:clrMapOvr>
</p:sld>
</file>

<file path=ppt/theme/theme1.xml><?xml version="1.0" encoding="utf-8"?>
<a:theme xmlns:a="http://schemas.openxmlformats.org/drawingml/2006/main" name="Office Theme">
  <a:themeElements>
    <a:clrScheme name="Turing Presentation Palette">
      <a:dk1>
        <a:srgbClr val="1C1C1C"/>
      </a:dk1>
      <a:lt1>
        <a:sysClr val="window" lastClr="FFFFFF"/>
      </a:lt1>
      <a:dk2>
        <a:srgbClr val="404040"/>
      </a:dk2>
      <a:lt2>
        <a:srgbClr val="DEDEDE"/>
      </a:lt2>
      <a:accent1>
        <a:srgbClr val="00B0F0"/>
      </a:accent1>
      <a:accent2>
        <a:srgbClr val="0070C0"/>
      </a:accent2>
      <a:accent3>
        <a:srgbClr val="06CA7B"/>
      </a:accent3>
      <a:accent4>
        <a:srgbClr val="002060"/>
      </a:accent4>
      <a:accent5>
        <a:srgbClr val="7D02C2"/>
      </a:accent5>
      <a:accent6>
        <a:srgbClr val="FF007D"/>
      </a:accent6>
      <a:hlink>
        <a:srgbClr val="000000"/>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extLst>
    <a:ext uri="{05A4C25C-085E-4340-85A3-A5531E510DB2}">
      <thm15:themeFamily xmlns:thm15="http://schemas.microsoft.com/office/thememl/2012/main" name="The Alan Turing Master PPT with intro slides_widescreen_v3" id="{5DFD5C9A-0A2C-4E03-B4D8-1CB4749D4479}" vid="{9C62355F-E4EE-46CD-BECD-0FFB3DDDDA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DD3A059BAE794193B78EA69FB52952" ma:contentTypeVersion="12" ma:contentTypeDescription="Create a new document." ma:contentTypeScope="" ma:versionID="4bfa1df335624e880d107911f3d66cb2">
  <xsd:schema xmlns:xsd="http://www.w3.org/2001/XMLSchema" xmlns:xs="http://www.w3.org/2001/XMLSchema" xmlns:p="http://schemas.microsoft.com/office/2006/metadata/properties" xmlns:ns2="95249ab0-c497-40a1-963d-ee8b6d03abdb" xmlns:ns3="17135a3d-3c56-4e2b-b348-530db6d17e83" targetNamespace="http://schemas.microsoft.com/office/2006/metadata/properties" ma:root="true" ma:fieldsID="5bc2bd1c0df4fcca07703c5422bb6d76" ns2:_="" ns3:_="">
    <xsd:import namespace="95249ab0-c497-40a1-963d-ee8b6d03abdb"/>
    <xsd:import namespace="17135a3d-3c56-4e2b-b348-530db6d17e8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LengthInSeconds" minOccurs="0"/>
                <xsd:element ref="ns2:MediaServiceDateTaken"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49ab0-c497-40a1-963d-ee8b6d03ab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7135a3d-3c56-4e2b-b348-530db6d17e8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A361FC-9574-4D3A-922B-90EB7E3EAC0E}">
  <ds:schemaRefs>
    <ds:schemaRef ds:uri="http://schemas.microsoft.com/sharepoint/v3/contenttype/forms"/>
  </ds:schemaRefs>
</ds:datastoreItem>
</file>

<file path=customXml/itemProps2.xml><?xml version="1.0" encoding="utf-8"?>
<ds:datastoreItem xmlns:ds="http://schemas.openxmlformats.org/officeDocument/2006/customXml" ds:itemID="{C17EACF9-755A-43F7-AFA0-DAB2AFBCF2ED}">
  <ds:schemaRefs>
    <ds:schemaRef ds:uri="17135a3d-3c56-4e2b-b348-530db6d17e83"/>
    <ds:schemaRef ds:uri="95249ab0-c497-40a1-963d-ee8b6d03abd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2D3EDB7-0ABD-4BC6-9C2A-32E4FC10473A}">
  <ds:schemaRefs>
    <ds:schemaRef ds:uri="http://schemas.microsoft.com/office/2006/metadata/properties"/>
    <ds:schemaRef ds:uri="http://www.w3.org/XML/1998/namespace"/>
    <ds:schemaRef ds:uri="http://purl.org/dc/terms/"/>
    <ds:schemaRef ds:uri="http://purl.org/dc/elements/1.1/"/>
    <ds:schemaRef ds:uri="http://schemas.microsoft.com/office/infopath/2007/PartnerControls"/>
    <ds:schemaRef ds:uri="http://schemas.microsoft.com/office/2006/documentManagement/types"/>
    <ds:schemaRef ds:uri="95249ab0-c497-40a1-963d-ee8b6d03abdb"/>
    <ds:schemaRef ds:uri="http://schemas.openxmlformats.org/package/2006/metadata/core-properties"/>
    <ds:schemaRef ds:uri="17135a3d-3c56-4e2b-b348-530db6d17e8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278</TotalTime>
  <Words>561</Words>
  <Application>Microsoft Macintosh PowerPoint</Application>
  <PresentationFormat>On-screen Show (16:9)</PresentationFormat>
  <Paragraphs>87</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Product managers in academia:  taking your research out of the lab July 28,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Yellow Balloon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Alan Turing Institute</dc:title>
  <dc:creator>Sophie Mclvor</dc:creator>
  <cp:lastModifiedBy>Alden Conner</cp:lastModifiedBy>
  <cp:revision>55</cp:revision>
  <cp:lastPrinted>2017-11-14T13:34:51Z</cp:lastPrinted>
  <dcterms:created xsi:type="dcterms:W3CDTF">2017-03-06T16:45:41Z</dcterms:created>
  <dcterms:modified xsi:type="dcterms:W3CDTF">2022-07-27T15:58:17Z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Keywords">
    <vt:lpwstr/>
  </property>
  <property fmtid="{D5CDD505-2E9C-101B-9397-08002B2CF9AE}" pid="3" name="ContentTypeId">
    <vt:lpwstr>0x010100A9DD3A059BAE794193B78EA69FB52952</vt:lpwstr>
  </property>
</Properties>
</file>