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4"/>
    <p:sldMasterId id="2147483988" r:id="rId5"/>
  </p:sldMasterIdLst>
  <p:notesMasterIdLst>
    <p:notesMasterId r:id="rId18"/>
  </p:notesMasterIdLst>
  <p:sldIdLst>
    <p:sldId id="257" r:id="rId6"/>
    <p:sldId id="259" r:id="rId7"/>
    <p:sldId id="269" r:id="rId8"/>
    <p:sldId id="260" r:id="rId9"/>
    <p:sldId id="263" r:id="rId10"/>
    <p:sldId id="264" r:id="rId11"/>
    <p:sldId id="261" r:id="rId12"/>
    <p:sldId id="266" r:id="rId13"/>
    <p:sldId id="267" r:id="rId14"/>
    <p:sldId id="268" r:id="rId15"/>
    <p:sldId id="270" r:id="rId16"/>
    <p:sldId id="271" r:id="rId1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00DA2-0F53-4FFC-3A90-73E46F7D5200}" v="131" dt="2022-05-26T03:26:58.934"/>
    <p1510:client id="{207D44EA-D601-4A24-B1F4-14549CAE7EAD}" v="30" dt="2022-05-26T08:09:40.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60" d="100"/>
          <a:sy n="60"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vika Sharan" userId="S::msharan@turing.ac.uk::69c40e47-ff40-4514-b913-a86979e22a59" providerId="AD" clId="Web-{0BC00DA2-0F53-4FFC-3A90-73E46F7D5200}"/>
    <pc:docChg chg="modSld">
      <pc:chgData name="Malvika Sharan" userId="S::msharan@turing.ac.uk::69c40e47-ff40-4514-b913-a86979e22a59" providerId="AD" clId="Web-{0BC00DA2-0F53-4FFC-3A90-73E46F7D5200}" dt="2022-05-26T03:26:58.934" v="78" actId="20577"/>
      <pc:docMkLst>
        <pc:docMk/>
      </pc:docMkLst>
      <pc:sldChg chg="addSp modSp">
        <pc:chgData name="Malvika Sharan" userId="S::msharan@turing.ac.uk::69c40e47-ff40-4514-b913-a86979e22a59" providerId="AD" clId="Web-{0BC00DA2-0F53-4FFC-3A90-73E46F7D5200}" dt="2022-05-26T03:20:39.300" v="11" actId="1076"/>
        <pc:sldMkLst>
          <pc:docMk/>
          <pc:sldMk cId="1137300624" sldId="264"/>
        </pc:sldMkLst>
        <pc:spChg chg="add mod">
          <ac:chgData name="Malvika Sharan" userId="S::msharan@turing.ac.uk::69c40e47-ff40-4514-b913-a86979e22a59" providerId="AD" clId="Web-{0BC00DA2-0F53-4FFC-3A90-73E46F7D5200}" dt="2022-05-26T03:20:39.300" v="11" actId="1076"/>
          <ac:spMkLst>
            <pc:docMk/>
            <pc:sldMk cId="1137300624" sldId="264"/>
            <ac:spMk id="2" creationId="{BD03C03D-A2A2-AA5D-5E74-9369F93B72B7}"/>
          </ac:spMkLst>
        </pc:spChg>
      </pc:sldChg>
      <pc:sldChg chg="addSp modSp">
        <pc:chgData name="Malvika Sharan" userId="S::msharan@turing.ac.uk::69c40e47-ff40-4514-b913-a86979e22a59" providerId="AD" clId="Web-{0BC00DA2-0F53-4FFC-3A90-73E46F7D5200}" dt="2022-05-26T03:26:58.934" v="78" actId="20577"/>
        <pc:sldMkLst>
          <pc:docMk/>
          <pc:sldMk cId="1806744935" sldId="268"/>
        </pc:sldMkLst>
        <pc:spChg chg="mod">
          <ac:chgData name="Malvika Sharan" userId="S::msharan@turing.ac.uk::69c40e47-ff40-4514-b913-a86979e22a59" providerId="AD" clId="Web-{0BC00DA2-0F53-4FFC-3A90-73E46F7D5200}" dt="2022-05-26T03:26:58.934" v="78" actId="20577"/>
          <ac:spMkLst>
            <pc:docMk/>
            <pc:sldMk cId="1806744935" sldId="268"/>
            <ac:spMk id="4" creationId="{1907B180-AF68-750A-0DE2-61637F578BAE}"/>
          </ac:spMkLst>
        </pc:spChg>
        <pc:spChg chg="add mod">
          <ac:chgData name="Malvika Sharan" userId="S::msharan@turing.ac.uk::69c40e47-ff40-4514-b913-a86979e22a59" providerId="AD" clId="Web-{0BC00DA2-0F53-4FFC-3A90-73E46F7D5200}" dt="2022-05-26T03:26:50.043" v="73" actId="20577"/>
          <ac:spMkLst>
            <pc:docMk/>
            <pc:sldMk cId="1806744935" sldId="268"/>
            <ac:spMk id="6" creationId="{31E92D16-D671-2B22-135B-852BAF86D298}"/>
          </ac:spMkLst>
        </pc:spChg>
      </pc:sldChg>
    </pc:docChg>
  </pc:docChgLst>
  <pc:docChgLst>
    <pc:chgData name="Ayesha Dunk" userId="ffe088ad-547e-4809-bd8e-2c9338d539ee" providerId="ADAL" clId="{207D44EA-D601-4A24-B1F4-14549CAE7EAD}"/>
    <pc:docChg chg="undo custSel addSld delSld modSld sldOrd">
      <pc:chgData name="Ayesha Dunk" userId="ffe088ad-547e-4809-bd8e-2c9338d539ee" providerId="ADAL" clId="{207D44EA-D601-4A24-B1F4-14549CAE7EAD}" dt="2022-05-26T08:59:17.767" v="2528" actId="20577"/>
      <pc:docMkLst>
        <pc:docMk/>
      </pc:docMkLst>
      <pc:sldChg chg="modSp mod">
        <pc:chgData name="Ayesha Dunk" userId="ffe088ad-547e-4809-bd8e-2c9338d539ee" providerId="ADAL" clId="{207D44EA-D601-4A24-B1F4-14549CAE7EAD}" dt="2022-05-25T09:01:51.591" v="71" actId="20577"/>
        <pc:sldMkLst>
          <pc:docMk/>
          <pc:sldMk cId="1879412007" sldId="257"/>
        </pc:sldMkLst>
        <pc:spChg chg="mod">
          <ac:chgData name="Ayesha Dunk" userId="ffe088ad-547e-4809-bd8e-2c9338d539ee" providerId="ADAL" clId="{207D44EA-D601-4A24-B1F4-14549CAE7EAD}" dt="2022-05-25T09:01:45.450" v="67" actId="20577"/>
          <ac:spMkLst>
            <pc:docMk/>
            <pc:sldMk cId="1879412007" sldId="257"/>
            <ac:spMk id="3" creationId="{34BAD3B4-EB48-3602-DFA8-F8A46BE30D3C}"/>
          </ac:spMkLst>
        </pc:spChg>
        <pc:spChg chg="mod">
          <ac:chgData name="Ayesha Dunk" userId="ffe088ad-547e-4809-bd8e-2c9338d539ee" providerId="ADAL" clId="{207D44EA-D601-4A24-B1F4-14549CAE7EAD}" dt="2022-05-25T09:01:51.591" v="71" actId="20577"/>
          <ac:spMkLst>
            <pc:docMk/>
            <pc:sldMk cId="1879412007" sldId="257"/>
            <ac:spMk id="11" creationId="{DFCA902F-DAB7-49BD-8126-7262870C2A50}"/>
          </ac:spMkLst>
        </pc:spChg>
      </pc:sldChg>
      <pc:sldChg chg="del">
        <pc:chgData name="Ayesha Dunk" userId="ffe088ad-547e-4809-bd8e-2c9338d539ee" providerId="ADAL" clId="{207D44EA-D601-4A24-B1F4-14549CAE7EAD}" dt="2022-05-25T09:02:11.031" v="72" actId="47"/>
        <pc:sldMkLst>
          <pc:docMk/>
          <pc:sldMk cId="1119049027" sldId="258"/>
        </pc:sldMkLst>
      </pc:sldChg>
      <pc:sldChg chg="addSp delSp modSp mod">
        <pc:chgData name="Ayesha Dunk" userId="ffe088ad-547e-4809-bd8e-2c9338d539ee" providerId="ADAL" clId="{207D44EA-D601-4A24-B1F4-14549CAE7EAD}" dt="2022-05-26T08:48:19.031" v="2504" actId="113"/>
        <pc:sldMkLst>
          <pc:docMk/>
          <pc:sldMk cId="3657484223" sldId="259"/>
        </pc:sldMkLst>
        <pc:spChg chg="mod">
          <ac:chgData name="Ayesha Dunk" userId="ffe088ad-547e-4809-bd8e-2c9338d539ee" providerId="ADAL" clId="{207D44EA-D601-4A24-B1F4-14549CAE7EAD}" dt="2022-05-25T09:02:17.585" v="81" actId="20577"/>
          <ac:spMkLst>
            <pc:docMk/>
            <pc:sldMk cId="3657484223" sldId="259"/>
            <ac:spMk id="2" creationId="{1A261B34-DB32-C551-E99B-F2E2E20161F8}"/>
          </ac:spMkLst>
        </pc:spChg>
        <pc:spChg chg="add mod">
          <ac:chgData name="Ayesha Dunk" userId="ffe088ad-547e-4809-bd8e-2c9338d539ee" providerId="ADAL" clId="{207D44EA-D601-4A24-B1F4-14549CAE7EAD}" dt="2022-05-26T08:48:19.031" v="2504" actId="113"/>
          <ac:spMkLst>
            <pc:docMk/>
            <pc:sldMk cId="3657484223" sldId="259"/>
            <ac:spMk id="7" creationId="{977079FB-7E31-AE43-AEDA-AF0495CD7631}"/>
          </ac:spMkLst>
        </pc:spChg>
        <pc:picChg chg="del">
          <ac:chgData name="Ayesha Dunk" userId="ffe088ad-547e-4809-bd8e-2c9338d539ee" providerId="ADAL" clId="{207D44EA-D601-4A24-B1F4-14549CAE7EAD}" dt="2022-05-25T09:02:19.674" v="82" actId="478"/>
          <ac:picMkLst>
            <pc:docMk/>
            <pc:sldMk cId="3657484223" sldId="259"/>
            <ac:picMk id="4" creationId="{6F057F6A-3F97-1B79-AA66-7C2146E424EA}"/>
          </ac:picMkLst>
        </pc:picChg>
      </pc:sldChg>
      <pc:sldChg chg="addSp delSp modSp mod">
        <pc:chgData name="Ayesha Dunk" userId="ffe088ad-547e-4809-bd8e-2c9338d539ee" providerId="ADAL" clId="{207D44EA-D601-4A24-B1F4-14549CAE7EAD}" dt="2022-05-25T09:17:06.520" v="406" actId="113"/>
        <pc:sldMkLst>
          <pc:docMk/>
          <pc:sldMk cId="3012262170" sldId="260"/>
        </pc:sldMkLst>
        <pc:spChg chg="del">
          <ac:chgData name="Ayesha Dunk" userId="ffe088ad-547e-4809-bd8e-2c9338d539ee" providerId="ADAL" clId="{207D44EA-D601-4A24-B1F4-14549CAE7EAD}" dt="2022-05-25T09:04:13.719" v="115" actId="478"/>
          <ac:spMkLst>
            <pc:docMk/>
            <pc:sldMk cId="3012262170" sldId="260"/>
            <ac:spMk id="2" creationId="{1A261B34-DB32-C551-E99B-F2E2E20161F8}"/>
          </ac:spMkLst>
        </pc:spChg>
        <pc:spChg chg="add mod">
          <ac:chgData name="Ayesha Dunk" userId="ffe088ad-547e-4809-bd8e-2c9338d539ee" providerId="ADAL" clId="{207D44EA-D601-4A24-B1F4-14549CAE7EAD}" dt="2022-05-25T09:16:53.177" v="400" actId="113"/>
          <ac:spMkLst>
            <pc:docMk/>
            <pc:sldMk cId="3012262170" sldId="260"/>
            <ac:spMk id="18" creationId="{60CF09F1-B282-58AF-A5F2-4753B54BF3BD}"/>
          </ac:spMkLst>
        </pc:spChg>
        <pc:spChg chg="add mod">
          <ac:chgData name="Ayesha Dunk" userId="ffe088ad-547e-4809-bd8e-2c9338d539ee" providerId="ADAL" clId="{207D44EA-D601-4A24-B1F4-14549CAE7EAD}" dt="2022-05-25T09:17:06.520" v="406" actId="113"/>
          <ac:spMkLst>
            <pc:docMk/>
            <pc:sldMk cId="3012262170" sldId="260"/>
            <ac:spMk id="19" creationId="{40B580FA-D0D6-68A2-0497-06616F70867C}"/>
          </ac:spMkLst>
        </pc:spChg>
        <pc:spChg chg="add mod">
          <ac:chgData name="Ayesha Dunk" userId="ffe088ad-547e-4809-bd8e-2c9338d539ee" providerId="ADAL" clId="{207D44EA-D601-4A24-B1F4-14549CAE7EAD}" dt="2022-05-25T09:16:57.115" v="401" actId="113"/>
          <ac:spMkLst>
            <pc:docMk/>
            <pc:sldMk cId="3012262170" sldId="260"/>
            <ac:spMk id="20" creationId="{F3D9BBB9-DF95-8FA8-ADC4-57924E75FAF4}"/>
          </ac:spMkLst>
        </pc:spChg>
        <pc:spChg chg="add mod">
          <ac:chgData name="Ayesha Dunk" userId="ffe088ad-547e-4809-bd8e-2c9338d539ee" providerId="ADAL" clId="{207D44EA-D601-4A24-B1F4-14549CAE7EAD}" dt="2022-05-25T09:17:01.309" v="403" actId="113"/>
          <ac:spMkLst>
            <pc:docMk/>
            <pc:sldMk cId="3012262170" sldId="260"/>
            <ac:spMk id="21" creationId="{E2072F35-74A9-2145-A087-A98C7FE0243D}"/>
          </ac:spMkLst>
        </pc:spChg>
        <pc:spChg chg="add mod">
          <ac:chgData name="Ayesha Dunk" userId="ffe088ad-547e-4809-bd8e-2c9338d539ee" providerId="ADAL" clId="{207D44EA-D601-4A24-B1F4-14549CAE7EAD}" dt="2022-05-25T09:16:59.187" v="402" actId="113"/>
          <ac:spMkLst>
            <pc:docMk/>
            <pc:sldMk cId="3012262170" sldId="260"/>
            <ac:spMk id="24" creationId="{093FFC44-1EF5-C6A1-FA1D-389611E62D26}"/>
          </ac:spMkLst>
        </pc:spChg>
        <pc:spChg chg="add del mod">
          <ac:chgData name="Ayesha Dunk" userId="ffe088ad-547e-4809-bd8e-2c9338d539ee" providerId="ADAL" clId="{207D44EA-D601-4A24-B1F4-14549CAE7EAD}" dt="2022-05-25T09:17:05.260" v="405"/>
          <ac:spMkLst>
            <pc:docMk/>
            <pc:sldMk cId="3012262170" sldId="260"/>
            <ac:spMk id="25" creationId="{A7F3AFA2-7072-E100-904E-599A0E442FE1}"/>
          </ac:spMkLst>
        </pc:spChg>
        <pc:spChg chg="mod">
          <ac:chgData name="Ayesha Dunk" userId="ffe088ad-547e-4809-bd8e-2c9338d539ee" providerId="ADAL" clId="{207D44EA-D601-4A24-B1F4-14549CAE7EAD}" dt="2022-05-25T09:03:59.664" v="114" actId="20577"/>
          <ac:spMkLst>
            <pc:docMk/>
            <pc:sldMk cId="3012262170" sldId="260"/>
            <ac:spMk id="29" creationId="{6C7A3821-465F-4A90-AEB1-587636604B24}"/>
          </ac:spMkLst>
        </pc:spChg>
        <pc:picChg chg="add mod">
          <ac:chgData name="Ayesha Dunk" userId="ffe088ad-547e-4809-bd8e-2c9338d539ee" providerId="ADAL" clId="{207D44EA-D601-4A24-B1F4-14549CAE7EAD}" dt="2022-05-25T09:10:38.585" v="147" actId="1076"/>
          <ac:picMkLst>
            <pc:docMk/>
            <pc:sldMk cId="3012262170" sldId="260"/>
            <ac:picMk id="5" creationId="{6CBB343C-27CB-39BD-95DD-C932E4967ED0}"/>
          </ac:picMkLst>
        </pc:picChg>
        <pc:picChg chg="add del mod">
          <ac:chgData name="Ayesha Dunk" userId="ffe088ad-547e-4809-bd8e-2c9338d539ee" providerId="ADAL" clId="{207D44EA-D601-4A24-B1F4-14549CAE7EAD}" dt="2022-05-25T09:08:22.782" v="135" actId="478"/>
          <ac:picMkLst>
            <pc:docMk/>
            <pc:sldMk cId="3012262170" sldId="260"/>
            <ac:picMk id="7" creationId="{EAD5E160-9EEE-0F51-1C3E-83345BC39626}"/>
          </ac:picMkLst>
        </pc:picChg>
        <pc:picChg chg="add mod">
          <ac:chgData name="Ayesha Dunk" userId="ffe088ad-547e-4809-bd8e-2c9338d539ee" providerId="ADAL" clId="{207D44EA-D601-4A24-B1F4-14549CAE7EAD}" dt="2022-05-25T09:14:58.626" v="255" actId="1076"/>
          <ac:picMkLst>
            <pc:docMk/>
            <pc:sldMk cId="3012262170" sldId="260"/>
            <ac:picMk id="9" creationId="{9B35B988-36F0-D9C1-4AC3-1B9828CA9D49}"/>
          </ac:picMkLst>
        </pc:picChg>
        <pc:picChg chg="add mod">
          <ac:chgData name="Ayesha Dunk" userId="ffe088ad-547e-4809-bd8e-2c9338d539ee" providerId="ADAL" clId="{207D44EA-D601-4A24-B1F4-14549CAE7EAD}" dt="2022-05-25T09:14:47.074" v="253" actId="1076"/>
          <ac:picMkLst>
            <pc:docMk/>
            <pc:sldMk cId="3012262170" sldId="260"/>
            <ac:picMk id="11" creationId="{65CAD933-2E98-FA15-DBC4-EE91A5D79173}"/>
          </ac:picMkLst>
        </pc:picChg>
        <pc:picChg chg="add mod">
          <ac:chgData name="Ayesha Dunk" userId="ffe088ad-547e-4809-bd8e-2c9338d539ee" providerId="ADAL" clId="{207D44EA-D601-4A24-B1F4-14549CAE7EAD}" dt="2022-05-25T09:12:45.209" v="230" actId="1076"/>
          <ac:picMkLst>
            <pc:docMk/>
            <pc:sldMk cId="3012262170" sldId="260"/>
            <ac:picMk id="13" creationId="{2E1436CB-02D2-396E-3767-D8DE20C5ABFC}"/>
          </ac:picMkLst>
        </pc:picChg>
        <pc:picChg chg="add mod">
          <ac:chgData name="Ayesha Dunk" userId="ffe088ad-547e-4809-bd8e-2c9338d539ee" providerId="ADAL" clId="{207D44EA-D601-4A24-B1F4-14549CAE7EAD}" dt="2022-05-25T09:15:15.736" v="259" actId="1076"/>
          <ac:picMkLst>
            <pc:docMk/>
            <pc:sldMk cId="3012262170" sldId="260"/>
            <ac:picMk id="17" creationId="{6B8D29BE-155D-4C0D-753A-530AED9718A0}"/>
          </ac:picMkLst>
        </pc:picChg>
      </pc:sldChg>
      <pc:sldChg chg="modSp mod modNotesTx">
        <pc:chgData name="Ayesha Dunk" userId="ffe088ad-547e-4809-bd8e-2c9338d539ee" providerId="ADAL" clId="{207D44EA-D601-4A24-B1F4-14549CAE7EAD}" dt="2022-05-25T09:27:45.964" v="620" actId="20577"/>
        <pc:sldMkLst>
          <pc:docMk/>
          <pc:sldMk cId="2966927570" sldId="261"/>
        </pc:sldMkLst>
        <pc:graphicFrameChg chg="modGraphic">
          <ac:chgData name="Ayesha Dunk" userId="ffe088ad-547e-4809-bd8e-2c9338d539ee" providerId="ADAL" clId="{207D44EA-D601-4A24-B1F4-14549CAE7EAD}" dt="2022-05-25T09:03:27.117" v="102" actId="207"/>
          <ac:graphicFrameMkLst>
            <pc:docMk/>
            <pc:sldMk cId="2966927570" sldId="261"/>
            <ac:graphicFrameMk id="5" creationId="{12550BCD-0552-4BCF-3D68-CD53B26F0FA3}"/>
          </ac:graphicFrameMkLst>
        </pc:graphicFrameChg>
      </pc:sldChg>
      <pc:sldChg chg="del">
        <pc:chgData name="Ayesha Dunk" userId="ffe088ad-547e-4809-bd8e-2c9338d539ee" providerId="ADAL" clId="{207D44EA-D601-4A24-B1F4-14549CAE7EAD}" dt="2022-05-25T09:16:01.061" v="263" actId="47"/>
        <pc:sldMkLst>
          <pc:docMk/>
          <pc:sldMk cId="3538779372" sldId="262"/>
        </pc:sldMkLst>
      </pc:sldChg>
      <pc:sldChg chg="ord">
        <pc:chgData name="Ayesha Dunk" userId="ffe088ad-547e-4809-bd8e-2c9338d539ee" providerId="ADAL" clId="{207D44EA-D601-4A24-B1F4-14549CAE7EAD}" dt="2022-05-25T09:16:03.919" v="265"/>
        <pc:sldMkLst>
          <pc:docMk/>
          <pc:sldMk cId="3502213859" sldId="263"/>
        </pc:sldMkLst>
      </pc:sldChg>
      <pc:sldChg chg="ord modNotesTx">
        <pc:chgData name="Ayesha Dunk" userId="ffe088ad-547e-4809-bd8e-2c9338d539ee" providerId="ADAL" clId="{207D44EA-D601-4A24-B1F4-14549CAE7EAD}" dt="2022-05-25T09:16:43.881" v="399" actId="20577"/>
        <pc:sldMkLst>
          <pc:docMk/>
          <pc:sldMk cId="1137300624" sldId="264"/>
        </pc:sldMkLst>
      </pc:sldChg>
      <pc:sldChg chg="del">
        <pc:chgData name="Ayesha Dunk" userId="ffe088ad-547e-4809-bd8e-2c9338d539ee" providerId="ADAL" clId="{207D44EA-D601-4A24-B1F4-14549CAE7EAD}" dt="2022-05-25T09:21:40.143" v="514" actId="47"/>
        <pc:sldMkLst>
          <pc:docMk/>
          <pc:sldMk cId="3307463364" sldId="265"/>
        </pc:sldMkLst>
      </pc:sldChg>
      <pc:sldChg chg="modSp mod">
        <pc:chgData name="Ayesha Dunk" userId="ffe088ad-547e-4809-bd8e-2c9338d539ee" providerId="ADAL" clId="{207D44EA-D601-4A24-B1F4-14549CAE7EAD}" dt="2022-05-25T09:27:58.463" v="624" actId="20577"/>
        <pc:sldMkLst>
          <pc:docMk/>
          <pc:sldMk cId="3861545322" sldId="266"/>
        </pc:sldMkLst>
        <pc:graphicFrameChg chg="modGraphic">
          <ac:chgData name="Ayesha Dunk" userId="ffe088ad-547e-4809-bd8e-2c9338d539ee" providerId="ADAL" clId="{207D44EA-D601-4A24-B1F4-14549CAE7EAD}" dt="2022-05-25T09:27:58.463" v="624" actId="20577"/>
          <ac:graphicFrameMkLst>
            <pc:docMk/>
            <pc:sldMk cId="3861545322" sldId="266"/>
            <ac:graphicFrameMk id="7" creationId="{DEF415FC-F6E4-D313-53CC-7174F019C2F8}"/>
          </ac:graphicFrameMkLst>
        </pc:graphicFrameChg>
      </pc:sldChg>
      <pc:sldChg chg="addSp delSp modSp add mod">
        <pc:chgData name="Ayesha Dunk" userId="ffe088ad-547e-4809-bd8e-2c9338d539ee" providerId="ADAL" clId="{207D44EA-D601-4A24-B1F4-14549CAE7EAD}" dt="2022-05-25T12:54:39.291" v="1557" actId="20577"/>
        <pc:sldMkLst>
          <pc:docMk/>
          <pc:sldMk cId="430546482" sldId="267"/>
        </pc:sldMkLst>
        <pc:spChg chg="mod">
          <ac:chgData name="Ayesha Dunk" userId="ffe088ad-547e-4809-bd8e-2c9338d539ee" providerId="ADAL" clId="{207D44EA-D601-4A24-B1F4-14549CAE7EAD}" dt="2022-05-25T11:29:51.056" v="892" actId="20577"/>
          <ac:spMkLst>
            <pc:docMk/>
            <pc:sldMk cId="430546482" sldId="267"/>
            <ac:spMk id="4" creationId="{1907B180-AF68-750A-0DE2-61637F578BAE}"/>
          </ac:spMkLst>
        </pc:spChg>
        <pc:graphicFrameChg chg="add mod modGraphic">
          <ac:chgData name="Ayesha Dunk" userId="ffe088ad-547e-4809-bd8e-2c9338d539ee" providerId="ADAL" clId="{207D44EA-D601-4A24-B1F4-14549CAE7EAD}" dt="2022-05-25T12:54:39.291" v="1557" actId="20577"/>
          <ac:graphicFrameMkLst>
            <pc:docMk/>
            <pc:sldMk cId="430546482" sldId="267"/>
            <ac:graphicFrameMk id="2" creationId="{EE0988D9-9AEE-8674-BFD0-B3B7CF7687BF}"/>
          </ac:graphicFrameMkLst>
        </pc:graphicFrameChg>
        <pc:graphicFrameChg chg="del">
          <ac:chgData name="Ayesha Dunk" userId="ffe088ad-547e-4809-bd8e-2c9338d539ee" providerId="ADAL" clId="{207D44EA-D601-4A24-B1F4-14549CAE7EAD}" dt="2022-05-25T10:35:44.536" v="626" actId="478"/>
          <ac:graphicFrameMkLst>
            <pc:docMk/>
            <pc:sldMk cId="430546482" sldId="267"/>
            <ac:graphicFrameMk id="7" creationId="{DEF415FC-F6E4-D313-53CC-7174F019C2F8}"/>
          </ac:graphicFrameMkLst>
        </pc:graphicFrameChg>
        <pc:picChg chg="mod">
          <ac:chgData name="Ayesha Dunk" userId="ffe088ad-547e-4809-bd8e-2c9338d539ee" providerId="ADAL" clId="{207D44EA-D601-4A24-B1F4-14549CAE7EAD}" dt="2022-05-25T12:53:14.733" v="1538" actId="1076"/>
          <ac:picMkLst>
            <pc:docMk/>
            <pc:sldMk cId="430546482" sldId="267"/>
            <ac:picMk id="3" creationId="{203022DC-8A34-4241-AC8C-B6CB90EA7368}"/>
          </ac:picMkLst>
        </pc:picChg>
        <pc:picChg chg="del">
          <ac:chgData name="Ayesha Dunk" userId="ffe088ad-547e-4809-bd8e-2c9338d539ee" providerId="ADAL" clId="{207D44EA-D601-4A24-B1F4-14549CAE7EAD}" dt="2022-05-25T10:35:46.426" v="627" actId="478"/>
          <ac:picMkLst>
            <pc:docMk/>
            <pc:sldMk cId="430546482" sldId="267"/>
            <ac:picMk id="6" creationId="{9D835B6C-947D-ECC2-9AD4-CE62FB5A74BD}"/>
          </ac:picMkLst>
        </pc:picChg>
        <pc:picChg chg="del">
          <ac:chgData name="Ayesha Dunk" userId="ffe088ad-547e-4809-bd8e-2c9338d539ee" providerId="ADAL" clId="{207D44EA-D601-4A24-B1F4-14549CAE7EAD}" dt="2022-05-25T10:35:48.542" v="628" actId="478"/>
          <ac:picMkLst>
            <pc:docMk/>
            <pc:sldMk cId="430546482" sldId="267"/>
            <ac:picMk id="9" creationId="{D49B9BC7-78D1-6C7D-A418-A3FC5D395A3B}"/>
          </ac:picMkLst>
        </pc:picChg>
      </pc:sldChg>
      <pc:sldChg chg="del">
        <pc:chgData name="Ayesha Dunk" userId="ffe088ad-547e-4809-bd8e-2c9338d539ee" providerId="ADAL" clId="{207D44EA-D601-4A24-B1F4-14549CAE7EAD}" dt="2022-05-25T09:22:24.921" v="576" actId="47"/>
        <pc:sldMkLst>
          <pc:docMk/>
          <pc:sldMk cId="1446760671" sldId="267"/>
        </pc:sldMkLst>
      </pc:sldChg>
      <pc:sldChg chg="del">
        <pc:chgData name="Ayesha Dunk" userId="ffe088ad-547e-4809-bd8e-2c9338d539ee" providerId="ADAL" clId="{207D44EA-D601-4A24-B1F4-14549CAE7EAD}" dt="2022-05-25T09:22:23.706" v="575" actId="47"/>
        <pc:sldMkLst>
          <pc:docMk/>
          <pc:sldMk cId="26030297" sldId="268"/>
        </pc:sldMkLst>
      </pc:sldChg>
      <pc:sldChg chg="addSp delSp modSp add mod">
        <pc:chgData name="Ayesha Dunk" userId="ffe088ad-547e-4809-bd8e-2c9338d539ee" providerId="ADAL" clId="{207D44EA-D601-4A24-B1F4-14549CAE7EAD}" dt="2022-05-26T08:09:45.840" v="1818" actId="14100"/>
        <pc:sldMkLst>
          <pc:docMk/>
          <pc:sldMk cId="1806744935" sldId="268"/>
        </pc:sldMkLst>
        <pc:spChg chg="add mod">
          <ac:chgData name="Ayesha Dunk" userId="ffe088ad-547e-4809-bd8e-2c9338d539ee" providerId="ADAL" clId="{207D44EA-D601-4A24-B1F4-14549CAE7EAD}" dt="2022-05-26T08:08:39.350" v="1796" actId="1582"/>
          <ac:spMkLst>
            <pc:docMk/>
            <pc:sldMk cId="1806744935" sldId="268"/>
            <ac:spMk id="2" creationId="{ACB01AFD-5EFB-EF6A-E6EC-FBE1C3403AF7}"/>
          </ac:spMkLst>
        </pc:spChg>
        <pc:spChg chg="mod">
          <ac:chgData name="Ayesha Dunk" userId="ffe088ad-547e-4809-bd8e-2c9338d539ee" providerId="ADAL" clId="{207D44EA-D601-4A24-B1F4-14549CAE7EAD}" dt="2022-05-26T08:05:23.906" v="1599" actId="6549"/>
          <ac:spMkLst>
            <pc:docMk/>
            <pc:sldMk cId="1806744935" sldId="268"/>
            <ac:spMk id="4" creationId="{1907B180-AF68-750A-0DE2-61637F578BAE}"/>
          </ac:spMkLst>
        </pc:spChg>
        <pc:spChg chg="del">
          <ac:chgData name="Ayesha Dunk" userId="ffe088ad-547e-4809-bd8e-2c9338d539ee" providerId="ADAL" clId="{207D44EA-D601-4A24-B1F4-14549CAE7EAD}" dt="2022-05-26T08:04:49.366" v="1566" actId="478"/>
          <ac:spMkLst>
            <pc:docMk/>
            <pc:sldMk cId="1806744935" sldId="268"/>
            <ac:spMk id="6" creationId="{31E92D16-D671-2B22-135B-852BAF86D298}"/>
          </ac:spMkLst>
        </pc:spChg>
        <pc:spChg chg="add mod">
          <ac:chgData name="Ayesha Dunk" userId="ffe088ad-547e-4809-bd8e-2c9338d539ee" providerId="ADAL" clId="{207D44EA-D601-4A24-B1F4-14549CAE7EAD}" dt="2022-05-26T08:08:00.411" v="1789" actId="1076"/>
          <ac:spMkLst>
            <pc:docMk/>
            <pc:sldMk cId="1806744935" sldId="268"/>
            <ac:spMk id="7" creationId="{3ED58EB3-C83F-AF78-F5E6-1B01BC65DB22}"/>
          </ac:spMkLst>
        </pc:spChg>
        <pc:spChg chg="add mod">
          <ac:chgData name="Ayesha Dunk" userId="ffe088ad-547e-4809-bd8e-2c9338d539ee" providerId="ADAL" clId="{207D44EA-D601-4A24-B1F4-14549CAE7EAD}" dt="2022-05-26T08:07:14.561" v="1784" actId="1076"/>
          <ac:spMkLst>
            <pc:docMk/>
            <pc:sldMk cId="1806744935" sldId="268"/>
            <ac:spMk id="8" creationId="{DDBF5CA8-7BBF-E55F-E544-A071154EEDBD}"/>
          </ac:spMkLst>
        </pc:spChg>
        <pc:spChg chg="add mod">
          <ac:chgData name="Ayesha Dunk" userId="ffe088ad-547e-4809-bd8e-2c9338d539ee" providerId="ADAL" clId="{207D44EA-D601-4A24-B1F4-14549CAE7EAD}" dt="2022-05-26T08:07:18.889" v="1785" actId="1076"/>
          <ac:spMkLst>
            <pc:docMk/>
            <pc:sldMk cId="1806744935" sldId="268"/>
            <ac:spMk id="9" creationId="{CBAB4DA7-1C6E-10D3-6712-D64BD9123B46}"/>
          </ac:spMkLst>
        </pc:spChg>
        <pc:spChg chg="add mod">
          <ac:chgData name="Ayesha Dunk" userId="ffe088ad-547e-4809-bd8e-2c9338d539ee" providerId="ADAL" clId="{207D44EA-D601-4A24-B1F4-14549CAE7EAD}" dt="2022-05-26T08:08:12.425" v="1792" actId="1076"/>
          <ac:spMkLst>
            <pc:docMk/>
            <pc:sldMk cId="1806744935" sldId="268"/>
            <ac:spMk id="10" creationId="{71FA6710-B4D4-F55B-9D3C-D01255D7495B}"/>
          </ac:spMkLst>
        </pc:spChg>
        <pc:spChg chg="add mod">
          <ac:chgData name="Ayesha Dunk" userId="ffe088ad-547e-4809-bd8e-2c9338d539ee" providerId="ADAL" clId="{207D44EA-D601-4A24-B1F4-14549CAE7EAD}" dt="2022-05-26T08:08:10.129" v="1791" actId="1076"/>
          <ac:spMkLst>
            <pc:docMk/>
            <pc:sldMk cId="1806744935" sldId="268"/>
            <ac:spMk id="11" creationId="{447676A5-F174-48BC-9853-EF0AD794446D}"/>
          </ac:spMkLst>
        </pc:spChg>
        <pc:spChg chg="add mod">
          <ac:chgData name="Ayesha Dunk" userId="ffe088ad-547e-4809-bd8e-2c9338d539ee" providerId="ADAL" clId="{207D44EA-D601-4A24-B1F4-14549CAE7EAD}" dt="2022-05-26T08:08:04.962" v="1790" actId="1076"/>
          <ac:spMkLst>
            <pc:docMk/>
            <pc:sldMk cId="1806744935" sldId="268"/>
            <ac:spMk id="12" creationId="{60F4DAC5-0187-D796-1C71-E6CE412BC26A}"/>
          </ac:spMkLst>
        </pc:spChg>
        <pc:picChg chg="add mod">
          <ac:chgData name="Ayesha Dunk" userId="ffe088ad-547e-4809-bd8e-2c9338d539ee" providerId="ADAL" clId="{207D44EA-D601-4A24-B1F4-14549CAE7EAD}" dt="2022-05-26T08:07:45.589" v="1787" actId="1076"/>
          <ac:picMkLst>
            <pc:docMk/>
            <pc:sldMk cId="1806744935" sldId="268"/>
            <ac:picMk id="1026" creationId="{6EF118E5-B2CB-B4AD-EC11-5BA28C5E522F}"/>
          </ac:picMkLst>
        </pc:picChg>
        <pc:cxnChg chg="add mod">
          <ac:chgData name="Ayesha Dunk" userId="ffe088ad-547e-4809-bd8e-2c9338d539ee" providerId="ADAL" clId="{207D44EA-D601-4A24-B1F4-14549CAE7EAD}" dt="2022-05-26T08:08:56.475" v="1800" actId="14100"/>
          <ac:cxnSpMkLst>
            <pc:docMk/>
            <pc:sldMk cId="1806744935" sldId="268"/>
            <ac:cxnSpMk id="13" creationId="{B13C2984-31B1-7009-F139-3F2ECBEAC1DF}"/>
          </ac:cxnSpMkLst>
        </pc:cxnChg>
        <pc:cxnChg chg="add mod">
          <ac:chgData name="Ayesha Dunk" userId="ffe088ad-547e-4809-bd8e-2c9338d539ee" providerId="ADAL" clId="{207D44EA-D601-4A24-B1F4-14549CAE7EAD}" dt="2022-05-26T08:09:05.347" v="1803" actId="14100"/>
          <ac:cxnSpMkLst>
            <pc:docMk/>
            <pc:sldMk cId="1806744935" sldId="268"/>
            <ac:cxnSpMk id="18" creationId="{9BA8B9E0-F161-8894-270E-F1AA9C1E028C}"/>
          </ac:cxnSpMkLst>
        </pc:cxnChg>
        <pc:cxnChg chg="add mod">
          <ac:chgData name="Ayesha Dunk" userId="ffe088ad-547e-4809-bd8e-2c9338d539ee" providerId="ADAL" clId="{207D44EA-D601-4A24-B1F4-14549CAE7EAD}" dt="2022-05-26T08:09:19.249" v="1808" actId="14100"/>
          <ac:cxnSpMkLst>
            <pc:docMk/>
            <pc:sldMk cId="1806744935" sldId="268"/>
            <ac:cxnSpMk id="20" creationId="{3244BEFD-6E87-E9E9-46A0-88136D88E857}"/>
          </ac:cxnSpMkLst>
        </pc:cxnChg>
        <pc:cxnChg chg="add mod">
          <ac:chgData name="Ayesha Dunk" userId="ffe088ad-547e-4809-bd8e-2c9338d539ee" providerId="ADAL" clId="{207D44EA-D601-4A24-B1F4-14549CAE7EAD}" dt="2022-05-26T08:09:30.817" v="1812" actId="14100"/>
          <ac:cxnSpMkLst>
            <pc:docMk/>
            <pc:sldMk cId="1806744935" sldId="268"/>
            <ac:cxnSpMk id="24" creationId="{09A34D74-D777-4F08-5D51-95BA61424298}"/>
          </ac:cxnSpMkLst>
        </pc:cxnChg>
        <pc:cxnChg chg="add mod">
          <ac:chgData name="Ayesha Dunk" userId="ffe088ad-547e-4809-bd8e-2c9338d539ee" providerId="ADAL" clId="{207D44EA-D601-4A24-B1F4-14549CAE7EAD}" dt="2022-05-26T08:09:39.065" v="1815" actId="14100"/>
          <ac:cxnSpMkLst>
            <pc:docMk/>
            <pc:sldMk cId="1806744935" sldId="268"/>
            <ac:cxnSpMk id="28" creationId="{863C4BD9-DE40-61BC-2D6E-524C652D9857}"/>
          </ac:cxnSpMkLst>
        </pc:cxnChg>
        <pc:cxnChg chg="add mod">
          <ac:chgData name="Ayesha Dunk" userId="ffe088ad-547e-4809-bd8e-2c9338d539ee" providerId="ADAL" clId="{207D44EA-D601-4A24-B1F4-14549CAE7EAD}" dt="2022-05-26T08:09:45.840" v="1818" actId="14100"/>
          <ac:cxnSpMkLst>
            <pc:docMk/>
            <pc:sldMk cId="1806744935" sldId="268"/>
            <ac:cxnSpMk id="29" creationId="{52CF9BF3-EAC7-0461-5A03-52A7F31D956B}"/>
          </ac:cxnSpMkLst>
        </pc:cxnChg>
      </pc:sldChg>
      <pc:sldChg chg="addSp delSp modSp add mod">
        <pc:chgData name="Ayesha Dunk" userId="ffe088ad-547e-4809-bd8e-2c9338d539ee" providerId="ADAL" clId="{207D44EA-D601-4A24-B1F4-14549CAE7EAD}" dt="2022-05-26T08:59:17.767" v="2528" actId="20577"/>
        <pc:sldMkLst>
          <pc:docMk/>
          <pc:sldMk cId="2875980162" sldId="269"/>
        </pc:sldMkLst>
        <pc:spChg chg="mod">
          <ac:chgData name="Ayesha Dunk" userId="ffe088ad-547e-4809-bd8e-2c9338d539ee" providerId="ADAL" clId="{207D44EA-D601-4A24-B1F4-14549CAE7EAD}" dt="2022-05-25T12:43:20.547" v="1043" actId="20577"/>
          <ac:spMkLst>
            <pc:docMk/>
            <pc:sldMk cId="2875980162" sldId="269"/>
            <ac:spMk id="2" creationId="{1A261B34-DB32-C551-E99B-F2E2E20161F8}"/>
          </ac:spMkLst>
        </pc:spChg>
        <pc:spChg chg="del">
          <ac:chgData name="Ayesha Dunk" userId="ffe088ad-547e-4809-bd8e-2c9338d539ee" providerId="ADAL" clId="{207D44EA-D601-4A24-B1F4-14549CAE7EAD}" dt="2022-05-25T12:43:23.161" v="1044" actId="478"/>
          <ac:spMkLst>
            <pc:docMk/>
            <pc:sldMk cId="2875980162" sldId="269"/>
            <ac:spMk id="7" creationId="{977079FB-7E31-AE43-AEDA-AF0495CD7631}"/>
          </ac:spMkLst>
        </pc:spChg>
        <pc:spChg chg="add mod">
          <ac:chgData name="Ayesha Dunk" userId="ffe088ad-547e-4809-bd8e-2c9338d539ee" providerId="ADAL" clId="{207D44EA-D601-4A24-B1F4-14549CAE7EAD}" dt="2022-05-25T12:55:27.826" v="1561" actId="1076"/>
          <ac:spMkLst>
            <pc:docMk/>
            <pc:sldMk cId="2875980162" sldId="269"/>
            <ac:spMk id="20" creationId="{55984DD2-A169-497B-E2E2-55373014CC20}"/>
          </ac:spMkLst>
        </pc:spChg>
        <pc:spChg chg="add mod">
          <ac:chgData name="Ayesha Dunk" userId="ffe088ad-547e-4809-bd8e-2c9338d539ee" providerId="ADAL" clId="{207D44EA-D601-4A24-B1F4-14549CAE7EAD}" dt="2022-05-25T12:55:33.538" v="1563" actId="1076"/>
          <ac:spMkLst>
            <pc:docMk/>
            <pc:sldMk cId="2875980162" sldId="269"/>
            <ac:spMk id="22" creationId="{10D0A80B-B543-493A-7640-0C8FDA04699A}"/>
          </ac:spMkLst>
        </pc:spChg>
        <pc:spChg chg="add mod">
          <ac:chgData name="Ayesha Dunk" userId="ffe088ad-547e-4809-bd8e-2c9338d539ee" providerId="ADAL" clId="{207D44EA-D601-4A24-B1F4-14549CAE7EAD}" dt="2022-05-26T08:59:17.767" v="2528" actId="20577"/>
          <ac:spMkLst>
            <pc:docMk/>
            <pc:sldMk cId="2875980162" sldId="269"/>
            <ac:spMk id="23" creationId="{E239F82C-DB83-1CF1-0C61-C95472B68A31}"/>
          </ac:spMkLst>
        </pc:spChg>
        <pc:picChg chg="add del mod">
          <ac:chgData name="Ayesha Dunk" userId="ffe088ad-547e-4809-bd8e-2c9338d539ee" providerId="ADAL" clId="{207D44EA-D601-4A24-B1F4-14549CAE7EAD}" dt="2022-05-25T12:45:18.611" v="1056" actId="478"/>
          <ac:picMkLst>
            <pc:docMk/>
            <pc:sldMk cId="2875980162" sldId="269"/>
            <ac:picMk id="5" creationId="{1CBE25E6-49A4-EFD5-EC94-ABC4A27CDFAB}"/>
          </ac:picMkLst>
        </pc:picChg>
        <pc:picChg chg="add del mod">
          <ac:chgData name="Ayesha Dunk" userId="ffe088ad-547e-4809-bd8e-2c9338d539ee" providerId="ADAL" clId="{207D44EA-D601-4A24-B1F4-14549CAE7EAD}" dt="2022-05-25T12:45:30.548" v="1059" actId="478"/>
          <ac:picMkLst>
            <pc:docMk/>
            <pc:sldMk cId="2875980162" sldId="269"/>
            <ac:picMk id="8" creationId="{27F50F76-AB35-ED7E-2BB7-EE7712B532FD}"/>
          </ac:picMkLst>
        </pc:picChg>
        <pc:picChg chg="add del mod">
          <ac:chgData name="Ayesha Dunk" userId="ffe088ad-547e-4809-bd8e-2c9338d539ee" providerId="ADAL" clId="{207D44EA-D601-4A24-B1F4-14549CAE7EAD}" dt="2022-05-25T12:45:05.444" v="1053" actId="478"/>
          <ac:picMkLst>
            <pc:docMk/>
            <pc:sldMk cId="2875980162" sldId="269"/>
            <ac:picMk id="10" creationId="{F66BBA9F-7228-D811-151E-C6F2632350D6}"/>
          </ac:picMkLst>
        </pc:picChg>
        <pc:picChg chg="add mod">
          <ac:chgData name="Ayesha Dunk" userId="ffe088ad-547e-4809-bd8e-2c9338d539ee" providerId="ADAL" clId="{207D44EA-D601-4A24-B1F4-14549CAE7EAD}" dt="2022-05-25T12:48:46.812" v="1210" actId="1076"/>
          <ac:picMkLst>
            <pc:docMk/>
            <pc:sldMk cId="2875980162" sldId="269"/>
            <ac:picMk id="12" creationId="{A89DCE9C-5BD4-E5D5-07E1-106434F8FA56}"/>
          </ac:picMkLst>
        </pc:picChg>
        <pc:picChg chg="add mod">
          <ac:chgData name="Ayesha Dunk" userId="ffe088ad-547e-4809-bd8e-2c9338d539ee" providerId="ADAL" clId="{207D44EA-D601-4A24-B1F4-14549CAE7EAD}" dt="2022-05-25T12:55:30.730" v="1562" actId="1076"/>
          <ac:picMkLst>
            <pc:docMk/>
            <pc:sldMk cId="2875980162" sldId="269"/>
            <ac:picMk id="15" creationId="{783E7A8C-EDA0-1D58-E22D-59C613E917AF}"/>
          </ac:picMkLst>
        </pc:picChg>
        <pc:picChg chg="add mod">
          <ac:chgData name="Ayesha Dunk" userId="ffe088ad-547e-4809-bd8e-2c9338d539ee" providerId="ADAL" clId="{207D44EA-D601-4A24-B1F4-14549CAE7EAD}" dt="2022-05-25T12:55:37.218" v="1564" actId="1076"/>
          <ac:picMkLst>
            <pc:docMk/>
            <pc:sldMk cId="2875980162" sldId="269"/>
            <ac:picMk id="17" creationId="{435F933C-9B61-8D2B-72F9-02A571862D60}"/>
          </ac:picMkLst>
        </pc:picChg>
      </pc:sldChg>
      <pc:sldChg chg="delSp modSp add mod">
        <pc:chgData name="Ayesha Dunk" userId="ffe088ad-547e-4809-bd8e-2c9338d539ee" providerId="ADAL" clId="{207D44EA-D601-4A24-B1F4-14549CAE7EAD}" dt="2022-05-26T08:39:58.585" v="2485" actId="6549"/>
        <pc:sldMkLst>
          <pc:docMk/>
          <pc:sldMk cId="3437985800" sldId="270"/>
        </pc:sldMkLst>
        <pc:spChg chg="mod">
          <ac:chgData name="Ayesha Dunk" userId="ffe088ad-547e-4809-bd8e-2c9338d539ee" providerId="ADAL" clId="{207D44EA-D601-4A24-B1F4-14549CAE7EAD}" dt="2022-05-26T08:39:58.585" v="2485" actId="6549"/>
          <ac:spMkLst>
            <pc:docMk/>
            <pc:sldMk cId="3437985800" sldId="270"/>
            <ac:spMk id="4" creationId="{1907B180-AF68-750A-0DE2-61637F578BAE}"/>
          </ac:spMkLst>
        </pc:spChg>
        <pc:spChg chg="del">
          <ac:chgData name="Ayesha Dunk" userId="ffe088ad-547e-4809-bd8e-2c9338d539ee" providerId="ADAL" clId="{207D44EA-D601-4A24-B1F4-14549CAE7EAD}" dt="2022-05-26T08:11:47.435" v="1820" actId="478"/>
          <ac:spMkLst>
            <pc:docMk/>
            <pc:sldMk cId="3437985800" sldId="270"/>
            <ac:spMk id="6" creationId="{31E92D16-D671-2B22-135B-852BAF86D298}"/>
          </ac:spMkLst>
        </pc:spChg>
      </pc:sldChg>
      <pc:sldChg chg="delSp modSp add mod">
        <pc:chgData name="Ayesha Dunk" userId="ffe088ad-547e-4809-bd8e-2c9338d539ee" providerId="ADAL" clId="{207D44EA-D601-4A24-B1F4-14549CAE7EAD}" dt="2022-05-26T08:19:15.848" v="1923"/>
        <pc:sldMkLst>
          <pc:docMk/>
          <pc:sldMk cId="3687366394" sldId="271"/>
        </pc:sldMkLst>
        <pc:spChg chg="del mod">
          <ac:chgData name="Ayesha Dunk" userId="ffe088ad-547e-4809-bd8e-2c9338d539ee" providerId="ADAL" clId="{207D44EA-D601-4A24-B1F4-14549CAE7EAD}" dt="2022-05-26T08:19:15.848" v="1923"/>
          <ac:spMkLst>
            <pc:docMk/>
            <pc:sldMk cId="3687366394" sldId="271"/>
            <ac:spMk id="4" creationId="{1907B180-AF68-750A-0DE2-61637F578BAE}"/>
          </ac:spMkLst>
        </pc:spChg>
        <pc:spChg chg="mod">
          <ac:chgData name="Ayesha Dunk" userId="ffe088ad-547e-4809-bd8e-2c9338d539ee" providerId="ADAL" clId="{207D44EA-D601-4A24-B1F4-14549CAE7EAD}" dt="2022-05-26T08:19:15.148" v="1921" actId="20577"/>
          <ac:spMkLst>
            <pc:docMk/>
            <pc:sldMk cId="3687366394" sldId="271"/>
            <ac:spMk id="6" creationId="{31E92D16-D671-2B22-135B-852BAF86D298}"/>
          </ac:spMkLst>
        </pc:spChg>
      </pc:sldChg>
      <pc:sldChg chg="new del">
        <pc:chgData name="Ayesha Dunk" userId="ffe088ad-547e-4809-bd8e-2c9338d539ee" providerId="ADAL" clId="{207D44EA-D601-4A24-B1F4-14549CAE7EAD}" dt="2022-05-26T08:29:48.973" v="2481" actId="47"/>
        <pc:sldMkLst>
          <pc:docMk/>
          <pc:sldMk cId="134875349"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42F9CCF-82C0-4463-A2C0-9A837BCA7022}" type="datetimeFigureOut">
              <a:t>5/26/2022</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C8AECAD8-1B8D-4C47-B6F5-9127BF4793F5}" type="slidenum">
              <a:t>‹#›</a:t>
            </a:fld>
            <a:endParaRPr lang="en-US"/>
          </a:p>
        </p:txBody>
      </p:sp>
    </p:spTree>
    <p:extLst>
      <p:ext uri="{BB962C8B-B14F-4D97-AF65-F5344CB8AC3E}">
        <p14:creationId xmlns:p14="http://schemas.microsoft.com/office/powerpoint/2010/main" val="350844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a:pPr>
                <a:defRPr/>
              </a:pPr>
              <a:t>1</a:t>
            </a:fld>
            <a:endParaRPr lang="en-GB" altLang="en-US"/>
          </a:p>
        </p:txBody>
      </p:sp>
    </p:spTree>
    <p:extLst>
      <p:ext uri="{BB962C8B-B14F-4D97-AF65-F5344CB8AC3E}">
        <p14:creationId xmlns:p14="http://schemas.microsoft.com/office/powerpoint/2010/main" val="198848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10</a:t>
            </a:fld>
            <a:endParaRPr lang="en-GB" altLang="en-US"/>
          </a:p>
        </p:txBody>
      </p:sp>
    </p:spTree>
    <p:extLst>
      <p:ext uri="{BB962C8B-B14F-4D97-AF65-F5344CB8AC3E}">
        <p14:creationId xmlns:p14="http://schemas.microsoft.com/office/powerpoint/2010/main" val="4244025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11</a:t>
            </a:fld>
            <a:endParaRPr lang="en-GB" altLang="en-US"/>
          </a:p>
        </p:txBody>
      </p:sp>
    </p:spTree>
    <p:extLst>
      <p:ext uri="{BB962C8B-B14F-4D97-AF65-F5344CB8AC3E}">
        <p14:creationId xmlns:p14="http://schemas.microsoft.com/office/powerpoint/2010/main" val="12615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12</a:t>
            </a:fld>
            <a:endParaRPr lang="en-GB" altLang="en-US"/>
          </a:p>
        </p:txBody>
      </p:sp>
    </p:spTree>
    <p:extLst>
      <p:ext uri="{BB962C8B-B14F-4D97-AF65-F5344CB8AC3E}">
        <p14:creationId xmlns:p14="http://schemas.microsoft.com/office/powerpoint/2010/main" val="129913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2</a:t>
            </a:fld>
            <a:endParaRPr lang="en-GB" altLang="en-US"/>
          </a:p>
        </p:txBody>
      </p:sp>
    </p:spTree>
    <p:extLst>
      <p:ext uri="{BB962C8B-B14F-4D97-AF65-F5344CB8AC3E}">
        <p14:creationId xmlns:p14="http://schemas.microsoft.com/office/powerpoint/2010/main" val="187783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3</a:t>
            </a:fld>
            <a:endParaRPr lang="en-GB" altLang="en-US"/>
          </a:p>
        </p:txBody>
      </p:sp>
    </p:spTree>
    <p:extLst>
      <p:ext uri="{BB962C8B-B14F-4D97-AF65-F5344CB8AC3E}">
        <p14:creationId xmlns:p14="http://schemas.microsoft.com/office/powerpoint/2010/main" val="342848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endParaRPr lang="en-US" b="0" i="0" u="none" strike="noStrike" dirty="0">
              <a:solidFill>
                <a:srgbClr val="000000"/>
              </a:solidFill>
              <a:effectLst/>
              <a:latin typeface="Calibri" panose="020F0502020204030204" pitchFamily="34" charset="0"/>
            </a:endParaRPr>
          </a:p>
          <a:p>
            <a:pPr algn="l" rtl="0" fontAlgn="base">
              <a:buFont typeface="Arial" panose="020B0604020202020204" pitchFamily="34" charset="0"/>
              <a:buNone/>
            </a:pPr>
            <a:r>
              <a:rPr lang="en-US" b="0" i="0" u="none" strike="noStrike" dirty="0">
                <a:solidFill>
                  <a:srgbClr val="000000"/>
                </a:solidFill>
                <a:effectLst/>
                <a:latin typeface="Calibri" panose="020F0502020204030204" pitchFamily="34" charset="0"/>
              </a:rPr>
              <a:t>1.</a:t>
            </a: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Receive customised, example-based and pedagogy-specific training in a supportive, mentor and expert-led environment</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Develop skills in one, or all, of the following key areas:</a:t>
            </a:r>
            <a:r>
              <a:rPr lang="en-US" b="0" i="0" dirty="0">
                <a:solidFill>
                  <a:srgbClr val="000000"/>
                </a:solidFill>
                <a:effectLst/>
                <a:latin typeface="Calibri" panose="020F0502020204030204" pitchFamily="34" charset="0"/>
              </a:rPr>
              <a:t>​</a:t>
            </a:r>
            <a:br>
              <a:rPr lang="en-US" b="0" i="0"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 Curriculum development, drawing from existing resources at the Turing and beyond</a:t>
            </a:r>
            <a:r>
              <a:rPr lang="en-US" b="0" i="0" dirty="0">
                <a:solidFill>
                  <a:srgbClr val="000000"/>
                </a:solidFill>
                <a:effectLst/>
                <a:latin typeface="Calibri" panose="020F0502020204030204" pitchFamily="34" charset="0"/>
              </a:rPr>
              <a:t>​</a:t>
            </a:r>
            <a:br>
              <a:rPr lang="en-US" b="0" i="0"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 Adopting and championing existing open-source curricula</a:t>
            </a:r>
            <a:r>
              <a:rPr lang="en-US" b="0" i="0" dirty="0">
                <a:solidFill>
                  <a:srgbClr val="000000"/>
                </a:solidFill>
                <a:effectLst/>
                <a:latin typeface="Calibri" panose="020F0502020204030204" pitchFamily="34" charset="0"/>
              </a:rPr>
              <a:t>​</a:t>
            </a:r>
            <a:br>
              <a:rPr lang="en-US" b="0" i="0" dirty="0">
                <a:solidFill>
                  <a:srgbClr val="000000"/>
                </a:solidFill>
                <a:effectLst/>
                <a:latin typeface="Calibri" panose="020F0502020204030204" pitchFamily="34" charset="0"/>
              </a:rPr>
            </a:br>
            <a:r>
              <a:rPr lang="en-US" b="0" i="0" u="none" strike="noStrike" dirty="0">
                <a:solidFill>
                  <a:srgbClr val="000000"/>
                </a:solidFill>
                <a:effectLst/>
                <a:latin typeface="Calibri" panose="020F0502020204030204" pitchFamily="34" charset="0"/>
              </a:rPr>
              <a:t>- Pedagogical approaches to technical training in data science and AI</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Apply skills learned to a wide range of learner groups, including their teams and communities</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Receive peer-based mentoring and expert consultation over several weeks to allow time to reflect and develop skills</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Become a mentor in later rounds of the programme, should you choose to</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Calibri" panose="020F0502020204030204" pitchFamily="34" charset="0"/>
              </a:rPr>
              <a:t>Acquire useful and transferable skills: even non-teaching fields demand skills that can be learned through teaching, especially as part of a team and broader community of practice</a:t>
            </a:r>
          </a:p>
          <a:p>
            <a:pPr algn="l" rtl="0" fontAlgn="base">
              <a:buFont typeface="Arial" panose="020B0604020202020204" pitchFamily="34" charset="0"/>
              <a:buChar char="•"/>
            </a:pPr>
            <a:endParaRPr lang="en-US" b="0" i="0" u="none" strike="noStrike" dirty="0">
              <a:solidFill>
                <a:srgbClr val="000000"/>
              </a:solidFill>
              <a:effectLst/>
              <a:latin typeface="Calibri" panose="020F0502020204030204" pitchFamily="34" charset="0"/>
            </a:endParaRPr>
          </a:p>
          <a:p>
            <a:pPr algn="l" rtl="0" fontAlgn="base">
              <a:buFont typeface="Arial" panose="020B0604020202020204" pitchFamily="34" charset="0"/>
              <a:buNone/>
            </a:pPr>
            <a:r>
              <a:rPr lang="en-US" b="0" i="0" u="none" strike="noStrike" dirty="0">
                <a:solidFill>
                  <a:srgbClr val="000000"/>
                </a:solidFill>
                <a:effectLst/>
                <a:latin typeface="Calibri" panose="020F0502020204030204" pitchFamily="34" charset="0"/>
              </a:rPr>
              <a:t>2.</a:t>
            </a:r>
          </a:p>
          <a:p>
            <a:pPr marL="285750" indent="-285750">
              <a:buFont typeface="Arial"/>
              <a:buChar char="•"/>
            </a:pPr>
            <a:r>
              <a:rPr lang="en-US" dirty="0">
                <a:ea typeface="+mn-lt"/>
                <a:cs typeface="+mn-lt"/>
              </a:rPr>
              <a:t>Develop confidence to bring training and resources to communities, including colleagues, team members or students</a:t>
            </a:r>
            <a:endParaRPr lang="en-US" dirty="0"/>
          </a:p>
          <a:p>
            <a:pPr marL="285750" indent="-285750">
              <a:buFont typeface="Arial"/>
              <a:buChar char="•"/>
            </a:pPr>
            <a:r>
              <a:rPr lang="en-US" dirty="0">
                <a:ea typeface="+mn-lt"/>
                <a:cs typeface="+mn-lt"/>
              </a:rPr>
              <a:t>Receive feedback in a safe and supportive environment</a:t>
            </a:r>
            <a:endParaRPr lang="en-US" dirty="0"/>
          </a:p>
          <a:p>
            <a:pPr algn="l" rtl="0" fontAlgn="base">
              <a:buFont typeface="Arial" panose="020B0604020202020204" pitchFamily="34" charset="0"/>
              <a:buNone/>
            </a:pP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None/>
            </a:pPr>
            <a:r>
              <a:rPr lang="en-US" b="0" i="0" dirty="0">
                <a:solidFill>
                  <a:srgbClr val="000000"/>
                </a:solidFill>
                <a:effectLst/>
                <a:latin typeface="Arial" panose="020B0604020202020204" pitchFamily="34" charset="0"/>
              </a:rPr>
              <a:t>3.</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dirty="0">
                <a:ea typeface="+mn-lt"/>
                <a:cs typeface="+mn-lt"/>
              </a:rPr>
              <a:t>Become part of an inclusive and extensive network of data science and AI educators, where there is an opportunity to foster knowledge, share best practices, make connections and partake in collaborations</a:t>
            </a:r>
            <a:endParaRPr lang="en-US" dirty="0"/>
          </a:p>
          <a:p>
            <a:pPr algn="l" rtl="0" fontAlgn="base">
              <a:buFont typeface="Arial" panose="020B0604020202020204" pitchFamily="34" charset="0"/>
              <a:buNone/>
            </a:pPr>
            <a:endParaRPr lang="en-US" b="0" i="0" dirty="0">
              <a:solidFill>
                <a:srgbClr val="000000"/>
              </a:solidFill>
              <a:effectLst/>
              <a:latin typeface="Arial" panose="020B0604020202020204" pitchFamily="34" charset="0"/>
            </a:endParaRP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4</a:t>
            </a:fld>
            <a:endParaRPr lang="en-GB" altLang="en-US"/>
          </a:p>
        </p:txBody>
      </p:sp>
    </p:spTree>
    <p:extLst>
      <p:ext uri="{BB962C8B-B14F-4D97-AF65-F5344CB8AC3E}">
        <p14:creationId xmlns:p14="http://schemas.microsoft.com/office/powerpoint/2010/main" val="424816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200" b="1" i="0" dirty="0">
                <a:solidFill>
                  <a:srgbClr val="24292F"/>
                </a:solidFill>
                <a:effectLst/>
                <a:latin typeface="-apple-system"/>
              </a:rPr>
              <a:t>Be respectful of different viewpoints and experiences</a:t>
            </a:r>
            <a:r>
              <a:rPr lang="en-US" sz="1200" b="0" i="0" dirty="0">
                <a:solidFill>
                  <a:srgbClr val="24292F"/>
                </a:solidFill>
                <a:effectLst/>
                <a:latin typeface="-apple-system"/>
              </a:rPr>
              <a:t>. Do not engage in homophobic, racist, transphobic, ageist, ableist, sexist, or otherwise exclusionary behaviour.</a:t>
            </a:r>
          </a:p>
          <a:p>
            <a:pPr algn="l">
              <a:buFont typeface="Arial" panose="020B0604020202020204" pitchFamily="34" charset="0"/>
              <a:buChar char="•"/>
            </a:pPr>
            <a:r>
              <a:rPr lang="en-US" sz="1200" b="1" i="0" dirty="0">
                <a:solidFill>
                  <a:srgbClr val="24292F"/>
                </a:solidFill>
                <a:effectLst/>
                <a:latin typeface="-apple-system"/>
              </a:rPr>
              <a:t>Use welcoming and inclusive language</a:t>
            </a:r>
            <a:r>
              <a:rPr lang="en-US" sz="1200" b="0" i="0" dirty="0">
                <a:solidFill>
                  <a:srgbClr val="24292F"/>
                </a:solidFill>
                <a:effectLst/>
                <a:latin typeface="-apple-system"/>
              </a:rPr>
              <a:t>. Exclusionary comments or jokes, threats or violent language are not acceptable. Do not address others in an angry, intimidating, or demeaning manner. Be considerate of the ways the words you choose may impact others. Be patient and respectful of the fact that English is a second (or third or fourth!) language for some participants.</a:t>
            </a:r>
          </a:p>
          <a:p>
            <a:pPr algn="l">
              <a:buFont typeface="Arial" panose="020B0604020202020204" pitchFamily="34" charset="0"/>
              <a:buChar char="•"/>
            </a:pPr>
            <a:r>
              <a:rPr lang="en-US" sz="1200" b="1" i="0" dirty="0">
                <a:solidFill>
                  <a:srgbClr val="24292F"/>
                </a:solidFill>
                <a:effectLst/>
                <a:latin typeface="-apple-system"/>
              </a:rPr>
              <a:t>Do not harass people</a:t>
            </a:r>
            <a:r>
              <a:rPr lang="en-US" sz="1200" b="0" i="0" dirty="0">
                <a:solidFill>
                  <a:srgbClr val="24292F"/>
                </a:solidFill>
                <a:effectLst/>
                <a:latin typeface="-apple-system"/>
              </a:rPr>
              <a:t>. Harassment includes unwanted physical contact, sexual attention, or repeated social contact. Know that consent is explicit, conscious and continuous—not implied. If you are unsure whether your behaviour towards another person is welcome, ask them. If someone tells you to stop, do so.</a:t>
            </a:r>
          </a:p>
          <a:p>
            <a:pPr algn="l">
              <a:buFont typeface="Arial" panose="020B0604020202020204" pitchFamily="34" charset="0"/>
              <a:buChar char="•"/>
            </a:pPr>
            <a:r>
              <a:rPr lang="en-US" sz="1200" b="1" i="0" dirty="0">
                <a:solidFill>
                  <a:srgbClr val="24292F"/>
                </a:solidFill>
                <a:effectLst/>
                <a:latin typeface="-apple-system"/>
              </a:rPr>
              <a:t>Respect the privacy and safety of others</a:t>
            </a:r>
            <a:r>
              <a:rPr lang="en-US" sz="1200" b="0" i="0" dirty="0">
                <a:solidFill>
                  <a:srgbClr val="24292F"/>
                </a:solidFill>
                <a:effectLst/>
                <a:latin typeface="-apple-system"/>
              </a:rPr>
              <a:t>. Do not take photographs of others without their permission. Do not share other participant’s personal experiences without their express permission. Note that posting (or threatening to post) personally identifying information of others without their consent ("doxing") is a form of harassment.</a:t>
            </a:r>
          </a:p>
          <a:p>
            <a:pPr algn="l">
              <a:buFont typeface="Arial" panose="020B0604020202020204" pitchFamily="34" charset="0"/>
              <a:buChar char="•"/>
            </a:pPr>
            <a:r>
              <a:rPr lang="en-US" sz="1200" b="1" i="0" dirty="0">
                <a:solidFill>
                  <a:srgbClr val="24292F"/>
                </a:solidFill>
                <a:effectLst/>
                <a:latin typeface="-apple-system"/>
              </a:rPr>
              <a:t>Be considerate of others’ participation</a:t>
            </a:r>
            <a:r>
              <a:rPr lang="en-US" sz="1200" b="0" i="0" dirty="0">
                <a:solidFill>
                  <a:srgbClr val="24292F"/>
                </a:solidFill>
                <a:effectLst/>
                <a:latin typeface="-apple-system"/>
              </a:rPr>
              <a:t>. Everyone should have an opportunity to be heard. In update sessions, please keep comments succinct so as to allow maximum engagement by all participants. Do not interrupt others on the basis of disagreement; hold such comments until they have finished speaking.</a:t>
            </a:r>
          </a:p>
          <a:p>
            <a:pPr algn="l">
              <a:buFont typeface="Arial" panose="020B0604020202020204" pitchFamily="34" charset="0"/>
              <a:buChar char="•"/>
            </a:pPr>
            <a:r>
              <a:rPr lang="en-US" sz="1200" b="1" i="0" dirty="0">
                <a:solidFill>
                  <a:srgbClr val="24292F"/>
                </a:solidFill>
                <a:effectLst/>
                <a:latin typeface="-apple-system"/>
              </a:rPr>
              <a:t>Don’t be a bystander</a:t>
            </a:r>
            <a:r>
              <a:rPr lang="en-US" sz="1200" b="0" i="0" dirty="0">
                <a:solidFill>
                  <a:srgbClr val="24292F"/>
                </a:solidFill>
                <a:effectLst/>
                <a:latin typeface="-apple-system"/>
              </a:rPr>
              <a:t>. If you see something inappropriate happening, speak up. If you don't feel comfortable intervening but feel someone should, please feel free to ask a member of the Code of Conduct response team for support.</a:t>
            </a:r>
          </a:p>
          <a:p>
            <a:pPr algn="l">
              <a:buFont typeface="Arial" panose="020B0604020202020204" pitchFamily="34" charset="0"/>
              <a:buChar char="•"/>
            </a:pPr>
            <a:r>
              <a:rPr lang="en-US" sz="1200" b="0" i="0" dirty="0">
                <a:solidFill>
                  <a:srgbClr val="24292F"/>
                </a:solidFill>
                <a:effectLst/>
                <a:latin typeface="-apple-system"/>
              </a:rPr>
              <a:t>As an overriding general rule, please </a:t>
            </a:r>
            <a:r>
              <a:rPr lang="en-US" sz="1200" b="1" i="0" dirty="0">
                <a:solidFill>
                  <a:srgbClr val="24292F"/>
                </a:solidFill>
                <a:effectLst/>
                <a:latin typeface="-apple-system"/>
              </a:rPr>
              <a:t>be intentional in your actions and humble in your mistakes</a:t>
            </a:r>
            <a:r>
              <a:rPr lang="en-US" sz="1200" b="0" i="0" dirty="0">
                <a:solidFill>
                  <a:srgbClr val="24292F"/>
                </a:solidFill>
                <a:effectLst/>
                <a:latin typeface="-apple-system"/>
              </a:rPr>
              <a:t>.</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5</a:t>
            </a:fld>
            <a:endParaRPr lang="en-GB" altLang="en-US"/>
          </a:p>
        </p:txBody>
      </p:sp>
    </p:spTree>
    <p:extLst>
      <p:ext uri="{BB962C8B-B14F-4D97-AF65-F5344CB8AC3E}">
        <p14:creationId xmlns:p14="http://schemas.microsoft.com/office/powerpoint/2010/main" val="2617705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Content will be uploaded weekly and as soon as possible after each session.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Recordings have to pass through another team at the Turing before they can be shared publicly. Please bear with us while we do this.</a:t>
            </a:r>
            <a:endParaRPr lang="en-GB" sz="12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6</a:t>
            </a:fld>
            <a:endParaRPr lang="en-GB" altLang="en-US"/>
          </a:p>
        </p:txBody>
      </p:sp>
    </p:spTree>
    <p:extLst>
      <p:ext uri="{BB962C8B-B14F-4D97-AF65-F5344CB8AC3E}">
        <p14:creationId xmlns:p14="http://schemas.microsoft.com/office/powerpoint/2010/main" val="416178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Due to a speaker change, there has been a timetable amendment, please see the highlighted yellow section. This was previously on Thursday 7 July.</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Different session formats: panels (debate) vs. cc (sharing best practice) vs. pedagogy (hands on)</a:t>
            </a:r>
            <a:br>
              <a:rPr lang="en-US" dirty="0"/>
            </a:br>
            <a:br>
              <a:rPr lang="en-US" dirty="0"/>
            </a:b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7</a:t>
            </a:fld>
            <a:endParaRPr lang="en-GB" altLang="en-US"/>
          </a:p>
        </p:txBody>
      </p:sp>
    </p:spTree>
    <p:extLst>
      <p:ext uri="{BB962C8B-B14F-4D97-AF65-F5344CB8AC3E}">
        <p14:creationId xmlns:p14="http://schemas.microsoft.com/office/powerpoint/2010/main" val="107524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8</a:t>
            </a:fld>
            <a:endParaRPr lang="en-GB" altLang="en-US"/>
          </a:p>
        </p:txBody>
      </p:sp>
    </p:spTree>
    <p:extLst>
      <p:ext uri="{BB962C8B-B14F-4D97-AF65-F5344CB8AC3E}">
        <p14:creationId xmlns:p14="http://schemas.microsoft.com/office/powerpoint/2010/main" val="2907588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9</a:t>
            </a:fld>
            <a:endParaRPr lang="en-GB" altLang="en-US"/>
          </a:p>
        </p:txBody>
      </p:sp>
    </p:spTree>
    <p:extLst>
      <p:ext uri="{BB962C8B-B14F-4D97-AF65-F5344CB8AC3E}">
        <p14:creationId xmlns:p14="http://schemas.microsoft.com/office/powerpoint/2010/main" val="242981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pPr lvl="0"/>
            <a:r>
              <a:rPr lang="en-US" noProof="0"/>
              <a:t>Click icon to add picture</a:t>
            </a:r>
            <a:endParaRPr lang="en-GB" noProof="0"/>
          </a:p>
        </p:txBody>
      </p:sp>
      <p:sp>
        <p:nvSpPr>
          <p:cNvPr id="6" name="TextBox 4">
            <a:extLst>
              <a:ext uri="{FF2B5EF4-FFF2-40B4-BE49-F238E27FC236}">
                <a16:creationId xmlns:a16="http://schemas.microsoft.com/office/drawing/2014/main" id="{4AF4EE99-6FEE-42D3-860B-599D4E558DCD}"/>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t>The Alan Turing Institute</a:t>
            </a:r>
          </a:p>
        </p:txBody>
      </p:sp>
      <p:cxnSp>
        <p:nvCxnSpPr>
          <p:cNvPr id="7" name="Straight Connector 5">
            <a:extLst>
              <a:ext uri="{FF2B5EF4-FFF2-40B4-BE49-F238E27FC236}">
                <a16:creationId xmlns:a16="http://schemas.microsoft.com/office/drawing/2014/main" id="{E9E18ACC-BB54-453A-A3D9-AF5D1DCEA316}"/>
              </a:ext>
            </a:extLst>
          </p:cNvPr>
          <p:cNvCxnSpPr/>
          <p:nvPr userDrawn="1"/>
        </p:nvCxnSpPr>
        <p:spPr>
          <a:xfrm>
            <a:off x="575735" y="6288617"/>
            <a:ext cx="1104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575733" y="2516989"/>
            <a:ext cx="8304576" cy="816000"/>
          </a:xfrm>
        </p:spPr>
        <p:txBody>
          <a:bodyPr/>
          <a:lstStyle>
            <a:lvl1pPr>
              <a:lnSpc>
                <a:spcPct val="100000"/>
              </a:lnSpc>
              <a:defRPr sz="4533" b="1">
                <a:solidFill>
                  <a:schemeClr val="tx1"/>
                </a:solidFill>
              </a:defRPr>
            </a:lvl1pPr>
          </a:lstStyle>
          <a:p>
            <a:r>
              <a:rPr lang="en-US"/>
              <a:t>Click to edit Master title style</a:t>
            </a:r>
            <a:endParaRPr lang="en-GB"/>
          </a:p>
        </p:txBody>
      </p:sp>
      <p:sp>
        <p:nvSpPr>
          <p:cNvPr id="11" name="Date Placeholder 1">
            <a:extLst>
              <a:ext uri="{FF2B5EF4-FFF2-40B4-BE49-F238E27FC236}">
                <a16:creationId xmlns:a16="http://schemas.microsoft.com/office/drawing/2014/main" id="{D2BA7735-2333-43F4-B2BF-F926BE4CC1F3}"/>
              </a:ext>
            </a:extLst>
          </p:cNvPr>
          <p:cNvSpPr>
            <a:spLocks noGrp="1"/>
          </p:cNvSpPr>
          <p:nvPr>
            <p:ph type="dt" sz="half" idx="15"/>
          </p:nvPr>
        </p:nvSpPr>
        <p:spPr/>
        <p:txBody>
          <a:bodyPr/>
          <a:lstStyle>
            <a:lvl1pPr>
              <a:defRPr>
                <a:solidFill>
                  <a:schemeClr val="tx1"/>
                </a:solidFill>
              </a:defRPr>
            </a:lvl1pPr>
          </a:lstStyle>
          <a:p>
            <a:pPr>
              <a:defRPr/>
            </a:pPr>
            <a:fld id="{B3683742-5251-4929-90E0-2918DEC7220D}" type="datetime1">
              <a:rPr lang="en-US" smtClean="0"/>
              <a:t>5/26/2022</a:t>
            </a:fld>
            <a:endParaRPr lang="en-GB"/>
          </a:p>
        </p:txBody>
      </p:sp>
      <p:sp>
        <p:nvSpPr>
          <p:cNvPr id="12" name="Slide Number Placeholder 3">
            <a:extLst>
              <a:ext uri="{FF2B5EF4-FFF2-40B4-BE49-F238E27FC236}">
                <a16:creationId xmlns:a16="http://schemas.microsoft.com/office/drawing/2014/main" id="{8DEFB274-1493-45D9-ACFC-CEDDDB96F548}"/>
              </a:ext>
            </a:extLst>
          </p:cNvPr>
          <p:cNvSpPr>
            <a:spLocks noGrp="1"/>
          </p:cNvSpPr>
          <p:nvPr>
            <p:ph type="sldNum" sz="quarter" idx="16"/>
          </p:nvPr>
        </p:nvSpPr>
        <p:spPr/>
        <p:txBody>
          <a:bodyPr/>
          <a:lstStyle>
            <a:lvl1pPr>
              <a:defRPr/>
            </a:lvl1pPr>
          </a:lstStyle>
          <a:p>
            <a:pPr>
              <a:defRPr/>
            </a:pPr>
            <a:fld id="{B578FBAC-47EC-49AB-B823-5197C67F0760}" type="slidenum">
              <a:rPr lang="en-GB" altLang="en-US"/>
              <a:pPr>
                <a:defRPr/>
              </a:pPr>
              <a:t>‹#›</a:t>
            </a:fld>
            <a:endParaRPr lang="en-GB" altLang="en-US"/>
          </a:p>
        </p:txBody>
      </p:sp>
      <p:sp>
        <p:nvSpPr>
          <p:cNvPr id="2" name="Rectangle 1">
            <a:extLst>
              <a:ext uri="{FF2B5EF4-FFF2-40B4-BE49-F238E27FC236}">
                <a16:creationId xmlns:a16="http://schemas.microsoft.com/office/drawing/2014/main" id="{04FC0F6C-55F0-4536-8E87-B69AC1305A87}"/>
              </a:ext>
            </a:extLst>
          </p:cNvPr>
          <p:cNvSpPr/>
          <p:nvPr userDrawn="1"/>
        </p:nvSpPr>
        <p:spPr>
          <a:xfrm>
            <a:off x="575733" y="2447691"/>
            <a:ext cx="8304576" cy="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80316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rgbClr val="404040"/>
        </a:solidFill>
        <a:effectLst/>
      </p:bgPr>
    </p:bg>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76DD3BB-A8C8-44E0-85A7-8F180878BA59}"/>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5" name="Straight Connector 5">
            <a:extLst>
              <a:ext uri="{FF2B5EF4-FFF2-40B4-BE49-F238E27FC236}">
                <a16:creationId xmlns:a16="http://schemas.microsoft.com/office/drawing/2014/main" id="{66A13792-893F-453A-854B-23B09BC6C1AF}"/>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9" descr="ATI_logo_white.ai">
            <a:extLst>
              <a:ext uri="{FF2B5EF4-FFF2-40B4-BE49-F238E27FC236}">
                <a16:creationId xmlns:a16="http://schemas.microsoft.com/office/drawing/2014/main" id="{9DF29087-D290-4B3A-A800-022C8840AEF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09600" y="609600"/>
            <a:ext cx="1610784"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576000" y="4128000"/>
            <a:ext cx="7680000" cy="1200000"/>
          </a:xfrm>
        </p:spPr>
        <p:txBody>
          <a:bodyPr/>
          <a:lstStyle>
            <a:lvl1pPr>
              <a:defRPr sz="2400" b="1">
                <a:solidFill>
                  <a:schemeClr val="bg1"/>
                </a:solidFill>
              </a:defRPr>
            </a:lvl1pPr>
            <a:lvl2pPr marL="311984" indent="-311984">
              <a:buFont typeface="Arial" pitchFamily="34" charset="0"/>
              <a:buChar char="–"/>
              <a:defRPr sz="2400">
                <a:solidFill>
                  <a:schemeClr val="bg1"/>
                </a:solidFill>
              </a:defRPr>
            </a:lvl2pPr>
            <a:lvl3pPr marL="623968">
              <a:defRPr sz="2400">
                <a:solidFill>
                  <a:schemeClr val="bg1"/>
                </a:solidFill>
              </a:defRPr>
            </a:lvl3pPr>
            <a:lvl4pPr marL="935953">
              <a:defRPr sz="2400">
                <a:solidFill>
                  <a:schemeClr val="bg1"/>
                </a:solidFill>
              </a:defRPr>
            </a:lvl4pPr>
            <a:lvl5pPr marL="1247937">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0"/>
          <p:cNvSpPr>
            <a:spLocks noGrp="1"/>
          </p:cNvSpPr>
          <p:nvPr>
            <p:ph type="pic" sz="quarter" idx="14"/>
          </p:nvPr>
        </p:nvSpPr>
        <p:spPr>
          <a:xfrm>
            <a:off x="576000" y="4008000"/>
            <a:ext cx="4056000" cy="72000"/>
          </a:xfrm>
          <a:solidFill>
            <a:schemeClr val="bg1"/>
          </a:solidFill>
        </p:spPr>
        <p:txBody>
          <a:bodyPr/>
          <a:lstStyle>
            <a:lvl1pPr>
              <a:defRPr sz="133" b="0" baseline="0">
                <a:solidFill>
                  <a:schemeClr val="tx1"/>
                </a:solidFill>
              </a:defRPr>
            </a:lvl1pPr>
          </a:lstStyle>
          <a:p>
            <a:pPr lvl="0"/>
            <a:r>
              <a:rPr lang="en-US" noProof="0"/>
              <a:t>Click icon to add picture</a:t>
            </a:r>
            <a:endParaRPr lang="en-GB" noProof="0"/>
          </a:p>
        </p:txBody>
      </p:sp>
      <p:sp>
        <p:nvSpPr>
          <p:cNvPr id="7" name="Date Placeholder 1">
            <a:extLst>
              <a:ext uri="{FF2B5EF4-FFF2-40B4-BE49-F238E27FC236}">
                <a16:creationId xmlns:a16="http://schemas.microsoft.com/office/drawing/2014/main" id="{F33FD4B3-D552-4731-A7AF-1C3D4533A424}"/>
              </a:ext>
            </a:extLst>
          </p:cNvPr>
          <p:cNvSpPr>
            <a:spLocks noGrp="1"/>
          </p:cNvSpPr>
          <p:nvPr>
            <p:ph type="dt" sz="half" idx="15"/>
          </p:nvPr>
        </p:nvSpPr>
        <p:spPr/>
        <p:txBody>
          <a:bodyPr/>
          <a:lstStyle>
            <a:lvl1pPr>
              <a:defRPr>
                <a:solidFill>
                  <a:schemeClr val="bg1"/>
                </a:solidFill>
              </a:defRPr>
            </a:lvl1pPr>
          </a:lstStyle>
          <a:p>
            <a:pPr>
              <a:defRPr/>
            </a:pPr>
            <a:fld id="{E25BA17C-A6A9-44B0-B24E-F5B9F7A14D85}" type="datetime1">
              <a:rPr lang="en-US" smtClean="0"/>
              <a:t>5/26/2022</a:t>
            </a:fld>
            <a:endParaRPr lang="en-GB"/>
          </a:p>
        </p:txBody>
      </p:sp>
      <p:sp>
        <p:nvSpPr>
          <p:cNvPr id="8" name="Slide Number Placeholder 3">
            <a:extLst>
              <a:ext uri="{FF2B5EF4-FFF2-40B4-BE49-F238E27FC236}">
                <a16:creationId xmlns:a16="http://schemas.microsoft.com/office/drawing/2014/main" id="{6AD7EC05-A11A-4736-92A0-3F65A9E76EA2}"/>
              </a:ext>
            </a:extLst>
          </p:cNvPr>
          <p:cNvSpPr>
            <a:spLocks noGrp="1"/>
          </p:cNvSpPr>
          <p:nvPr>
            <p:ph type="sldNum" sz="quarter" idx="16"/>
          </p:nvPr>
        </p:nvSpPr>
        <p:spPr/>
        <p:txBody>
          <a:bodyPr/>
          <a:lstStyle>
            <a:lvl1pPr>
              <a:defRPr>
                <a:solidFill>
                  <a:schemeClr val="bg1"/>
                </a:solidFill>
              </a:defRPr>
            </a:lvl1pPr>
          </a:lstStyle>
          <a:p>
            <a:pPr>
              <a:defRPr/>
            </a:pPr>
            <a:fld id="{DC439F6A-78F2-4692-956A-FE4F6A87BD04}" type="slidenum">
              <a:rPr lang="en-GB" altLang="en-US"/>
              <a:pPr>
                <a:defRPr/>
              </a:pPr>
              <a:t>‹#›</a:t>
            </a:fld>
            <a:endParaRPr lang="en-GB" altLang="en-US"/>
          </a:p>
        </p:txBody>
      </p:sp>
    </p:spTree>
    <p:extLst>
      <p:ext uri="{BB962C8B-B14F-4D97-AF65-F5344CB8AC3E}">
        <p14:creationId xmlns:p14="http://schemas.microsoft.com/office/powerpoint/2010/main" val="174474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41710ECF-1F4C-404C-9FAB-BFCD8A35F250}"/>
              </a:ext>
            </a:extLst>
          </p:cNvPr>
          <p:cNvSpPr>
            <a:spLocks noGrp="1"/>
          </p:cNvSpPr>
          <p:nvPr>
            <p:ph type="dt" sz="half" idx="10"/>
          </p:nvPr>
        </p:nvSpPr>
        <p:spPr/>
        <p:txBody>
          <a:bodyPr/>
          <a:lstStyle>
            <a:lvl1pPr>
              <a:defRPr/>
            </a:lvl1pPr>
          </a:lstStyle>
          <a:p>
            <a:pPr>
              <a:defRPr/>
            </a:pPr>
            <a:fld id="{652C7649-B18B-45FF-8C50-4F96B849356E}" type="datetime1">
              <a:rPr lang="en-US" smtClean="0"/>
              <a:t>5/26/2022</a:t>
            </a:fld>
            <a:endParaRPr lang="en-GB"/>
          </a:p>
        </p:txBody>
      </p:sp>
      <p:sp>
        <p:nvSpPr>
          <p:cNvPr id="4" name="Slide Number Placeholder 5">
            <a:extLst>
              <a:ext uri="{FF2B5EF4-FFF2-40B4-BE49-F238E27FC236}">
                <a16:creationId xmlns:a16="http://schemas.microsoft.com/office/drawing/2014/main" id="{7188A90A-AE44-495E-9E36-6C9137BAFDE3}"/>
              </a:ext>
            </a:extLst>
          </p:cNvPr>
          <p:cNvSpPr>
            <a:spLocks noGrp="1"/>
          </p:cNvSpPr>
          <p:nvPr>
            <p:ph type="sldNum" sz="quarter" idx="11"/>
          </p:nvPr>
        </p:nvSpPr>
        <p:spPr/>
        <p:txBody>
          <a:bodyPr/>
          <a:lstStyle>
            <a:lvl1pPr>
              <a:defRPr/>
            </a:lvl1pPr>
          </a:lstStyle>
          <a:p>
            <a:pPr>
              <a:defRPr/>
            </a:pPr>
            <a:fld id="{C5C0F2F6-87B3-49D6-9633-F12FBF454F01}" type="slidenum">
              <a:rPr lang="en-GB" altLang="en-US"/>
              <a:pPr>
                <a:defRPr/>
              </a:pPr>
              <a:t>‹#›</a:t>
            </a:fld>
            <a:endParaRPr lang="en-GB" altLang="en-US"/>
          </a:p>
        </p:txBody>
      </p:sp>
      <p:sp>
        <p:nvSpPr>
          <p:cNvPr id="5" name="Title 7">
            <a:extLst>
              <a:ext uri="{FF2B5EF4-FFF2-40B4-BE49-F238E27FC236}">
                <a16:creationId xmlns:a16="http://schemas.microsoft.com/office/drawing/2014/main" id="{2246877A-178E-471D-B307-49D284631B22}"/>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6" name="Rectangle 5">
            <a:extLst>
              <a:ext uri="{FF2B5EF4-FFF2-40B4-BE49-F238E27FC236}">
                <a16:creationId xmlns:a16="http://schemas.microsoft.com/office/drawing/2014/main" id="{AF49CC3A-F852-411D-B0EE-0702C531C81C}"/>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81823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C6A178-01F4-4197-A4ED-2541F5E32075}"/>
              </a:ext>
            </a:extLst>
          </p:cNvPr>
          <p:cNvSpPr>
            <a:spLocks noGrp="1"/>
          </p:cNvSpPr>
          <p:nvPr>
            <p:ph type="dt" sz="half" idx="10"/>
          </p:nvPr>
        </p:nvSpPr>
        <p:spPr/>
        <p:txBody>
          <a:bodyPr/>
          <a:lstStyle>
            <a:lvl1pPr>
              <a:defRPr/>
            </a:lvl1pPr>
          </a:lstStyle>
          <a:p>
            <a:pPr>
              <a:defRPr/>
            </a:pPr>
            <a:fld id="{7C4D95BA-5C55-48B1-B4CD-55DD6A06884B}" type="datetime1">
              <a:rPr lang="en-US" smtClean="0"/>
              <a:t>5/26/2022</a:t>
            </a:fld>
            <a:endParaRPr lang="en-GB"/>
          </a:p>
        </p:txBody>
      </p:sp>
      <p:sp>
        <p:nvSpPr>
          <p:cNvPr id="3" name="Slide Number Placeholder 5">
            <a:extLst>
              <a:ext uri="{FF2B5EF4-FFF2-40B4-BE49-F238E27FC236}">
                <a16:creationId xmlns:a16="http://schemas.microsoft.com/office/drawing/2014/main" id="{BB4D1037-5046-4EC1-82FA-1EAAE64E26DA}"/>
              </a:ext>
            </a:extLst>
          </p:cNvPr>
          <p:cNvSpPr>
            <a:spLocks noGrp="1"/>
          </p:cNvSpPr>
          <p:nvPr>
            <p:ph type="sldNum" sz="quarter" idx="11"/>
          </p:nvPr>
        </p:nvSpPr>
        <p:spPr/>
        <p:txBody>
          <a:bodyPr/>
          <a:lstStyle>
            <a:lvl1pPr>
              <a:defRPr/>
            </a:lvl1pPr>
          </a:lstStyle>
          <a:p>
            <a:pPr>
              <a:defRPr/>
            </a:pPr>
            <a:fld id="{3EBBF90B-B6CB-4080-A483-201BC8321953}" type="slidenum">
              <a:rPr lang="en-GB" altLang="en-US"/>
              <a:pPr>
                <a:defRPr/>
              </a:pPr>
              <a:t>‹#›</a:t>
            </a:fld>
            <a:endParaRPr lang="en-GB" altLang="en-US"/>
          </a:p>
        </p:txBody>
      </p:sp>
    </p:spTree>
    <p:extLst>
      <p:ext uri="{BB962C8B-B14F-4D97-AF65-F5344CB8AC3E}">
        <p14:creationId xmlns:p14="http://schemas.microsoft.com/office/powerpoint/2010/main" val="407643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a:t> </a:t>
            </a:r>
          </a:p>
        </p:txBody>
      </p:sp>
      <p:sp>
        <p:nvSpPr>
          <p:cNvPr id="2" name="Date Placeholder 1"/>
          <p:cNvSpPr>
            <a:spLocks noGrp="1"/>
          </p:cNvSpPr>
          <p:nvPr>
            <p:ph type="dt" sz="half" idx="10"/>
          </p:nvPr>
        </p:nvSpPr>
        <p:spPr/>
        <p:txBody>
          <a:bodyPr/>
          <a:lstStyle>
            <a:lvl1pPr>
              <a:defRPr>
                <a:solidFill>
                  <a:schemeClr val="tx1"/>
                </a:solidFill>
              </a:defRPr>
            </a:lvl1pPr>
          </a:lstStyle>
          <a:p>
            <a:fld id="{7067E9E9-2E9C-447B-8931-6866408E1786}" type="datetime1">
              <a:rPr lang="en-US" smtClean="0"/>
              <a:t>5/26/2022</a:t>
            </a:fld>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728000" y="6297600"/>
            <a:ext cx="4800000" cy="192000"/>
          </a:xfrm>
          <a:prstGeom prst="rect">
            <a:avLst/>
          </a:prstGeom>
          <a:noFill/>
        </p:spPr>
        <p:txBody>
          <a:bodyPr wrap="square" lIns="0" tIns="0" rIns="0" bIns="0" rtlCol="0" anchor="b" anchorCtr="0">
            <a:noAutofit/>
          </a:bodyPr>
          <a:lstStyle/>
          <a:p>
            <a:pPr marL="0" marR="0" indent="0" algn="l" defTabSz="1219139"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1067" b="0" i="0" u="none" strike="noStrike" kern="1200" cap="none" spc="0" normalizeH="0" baseline="0" noProof="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576000" y="6288000"/>
            <a:ext cx="1104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576000" y="2640000"/>
            <a:ext cx="11040000" cy="816000"/>
          </a:xfrm>
        </p:spPr>
        <p:txBody>
          <a:bodyPr/>
          <a:lstStyle>
            <a:lvl1pPr>
              <a:defRPr sz="7333" b="0">
                <a:solidFill>
                  <a:schemeClr val="tx1"/>
                </a:solidFill>
              </a:defRPr>
            </a:lvl1pPr>
          </a:lstStyle>
          <a:p>
            <a:r>
              <a:rPr lang="en-US"/>
              <a:t>Click to edit Master title style</a:t>
            </a:r>
            <a:endParaRPr lang="en-GB"/>
          </a:p>
        </p:txBody>
      </p:sp>
      <p:sp>
        <p:nvSpPr>
          <p:cNvPr id="10" name="Subtitle 2"/>
          <p:cNvSpPr>
            <a:spLocks noGrp="1"/>
          </p:cNvSpPr>
          <p:nvPr>
            <p:ph type="subTitle" idx="1"/>
          </p:nvPr>
        </p:nvSpPr>
        <p:spPr>
          <a:xfrm>
            <a:off x="576000" y="3552000"/>
            <a:ext cx="11040000" cy="720000"/>
          </a:xfrm>
        </p:spPr>
        <p:txBody>
          <a:bodyPr/>
          <a:lstStyle>
            <a:lvl1pPr marL="0" indent="0" algn="l">
              <a:lnSpc>
                <a:spcPct val="85000"/>
              </a:lnSpc>
              <a:buNone/>
              <a:defRPr sz="4533" b="0">
                <a:solidFill>
                  <a:schemeClr val="tx1"/>
                </a:solidFill>
              </a:defRPr>
            </a:lvl1pPr>
            <a:lvl2pPr marL="609570" indent="0" algn="ctr">
              <a:buNone/>
              <a:defRPr>
                <a:solidFill>
                  <a:schemeClr val="tx1">
                    <a:tint val="75000"/>
                  </a:schemeClr>
                </a:solidFill>
              </a:defRPr>
            </a:lvl2pPr>
            <a:lvl3pPr marL="1219139" indent="0" algn="ctr">
              <a:buNone/>
              <a:defRPr>
                <a:solidFill>
                  <a:schemeClr val="tx1">
                    <a:tint val="75000"/>
                  </a:schemeClr>
                </a:solidFill>
              </a:defRPr>
            </a:lvl3pPr>
            <a:lvl4pPr marL="1828708" indent="0" algn="ctr">
              <a:buNone/>
              <a:defRPr>
                <a:solidFill>
                  <a:schemeClr val="tx1">
                    <a:tint val="75000"/>
                  </a:schemeClr>
                </a:solidFill>
              </a:defRPr>
            </a:lvl4pPr>
            <a:lvl5pPr marL="2438277" indent="0" algn="ctr">
              <a:buNone/>
              <a:defRPr>
                <a:solidFill>
                  <a:schemeClr val="tx1">
                    <a:tint val="75000"/>
                  </a:schemeClr>
                </a:solidFill>
              </a:defRPr>
            </a:lvl5pPr>
            <a:lvl6pPr marL="3047847" indent="0" algn="ctr">
              <a:buNone/>
              <a:defRPr>
                <a:solidFill>
                  <a:schemeClr val="tx1">
                    <a:tint val="75000"/>
                  </a:schemeClr>
                </a:solidFill>
              </a:defRPr>
            </a:lvl6pPr>
            <a:lvl7pPr marL="3657416" indent="0" algn="ctr">
              <a:buNone/>
              <a:defRPr>
                <a:solidFill>
                  <a:schemeClr val="tx1">
                    <a:tint val="75000"/>
                  </a:schemeClr>
                </a:solidFill>
              </a:defRPr>
            </a:lvl7pPr>
            <a:lvl8pPr marL="4266985" indent="0" algn="ctr">
              <a:buNone/>
              <a:defRPr>
                <a:solidFill>
                  <a:schemeClr val="tx1">
                    <a:tint val="75000"/>
                  </a:schemeClr>
                </a:solidFill>
              </a:defRPr>
            </a:lvl8pPr>
            <a:lvl9pPr marL="4876555" indent="0" algn="ctr">
              <a:buNone/>
              <a:defRPr>
                <a:solidFill>
                  <a:schemeClr val="tx1">
                    <a:tint val="75000"/>
                  </a:schemeClr>
                </a:solidFill>
              </a:defRPr>
            </a:lvl9pPr>
          </a:lstStyle>
          <a:p>
            <a:r>
              <a:rPr lang="en-US"/>
              <a:t>Click to edit Master subtitle style</a:t>
            </a: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618" y="579967"/>
            <a:ext cx="1841733" cy="768000"/>
          </a:xfrm>
          <a:prstGeom prst="rect">
            <a:avLst/>
          </a:prstGeom>
        </p:spPr>
      </p:pic>
      <p:sp>
        <p:nvSpPr>
          <p:cNvPr id="16" name="Picture Placeholder 10"/>
          <p:cNvSpPr>
            <a:spLocks noGrp="1"/>
          </p:cNvSpPr>
          <p:nvPr>
            <p:ph type="pic" sz="quarter" idx="14" hasCustomPrompt="1"/>
          </p:nvPr>
        </p:nvSpPr>
        <p:spPr>
          <a:xfrm>
            <a:off x="576000" y="2472000"/>
            <a:ext cx="11040000" cy="57600"/>
          </a:xfrm>
          <a:solidFill>
            <a:schemeClr val="tx1"/>
          </a:solidFill>
        </p:spPr>
        <p:txBody>
          <a:bodyPr/>
          <a:lstStyle>
            <a:lvl1pPr>
              <a:defRPr sz="133" b="0" baseline="0">
                <a:solidFill>
                  <a:schemeClr val="tx1"/>
                </a:solidFill>
              </a:defRPr>
            </a:lvl1pPr>
          </a:lstStyle>
          <a:p>
            <a:r>
              <a:rPr lang="en-GB"/>
              <a:t> </a:t>
            </a:r>
          </a:p>
        </p:txBody>
      </p:sp>
    </p:spTree>
    <p:extLst>
      <p:ext uri="{BB962C8B-B14F-4D97-AF65-F5344CB8AC3E}">
        <p14:creationId xmlns:p14="http://schemas.microsoft.com/office/powerpoint/2010/main" val="341844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op slide (Light)">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3" y="2913229"/>
            <a:ext cx="5804747" cy="762016"/>
          </a:xfrm>
        </p:spPr>
        <p:txBody>
          <a:bodyPr/>
          <a:lstStyle>
            <a:lvl1pPr>
              <a:lnSpc>
                <a:spcPct val="100000"/>
              </a:lnSpc>
              <a:defRPr sz="4533" b="1">
                <a:solidFill>
                  <a:schemeClr val="tx1"/>
                </a:solidFill>
              </a:defRPr>
            </a:lvl1pPr>
          </a:lstStyle>
          <a:p>
            <a:r>
              <a:rPr lang="en-US" err="1"/>
              <a:t>Slidedeck</a:t>
            </a:r>
            <a:r>
              <a:rPr lang="en-US"/>
              <a:t> title</a:t>
            </a:r>
            <a:endParaRPr lang="en-GB"/>
          </a:p>
        </p:txBody>
      </p:sp>
      <p:sp>
        <p:nvSpPr>
          <p:cNvPr id="11" name="Picture Placeholder 10">
            <a:extLst>
              <a:ext uri="{FF2B5EF4-FFF2-40B4-BE49-F238E27FC236}">
                <a16:creationId xmlns:a16="http://schemas.microsoft.com/office/drawing/2014/main" id="{8CBD8555-5574-479C-8AEF-5074012734A9}"/>
              </a:ext>
            </a:extLst>
          </p:cNvPr>
          <p:cNvSpPr>
            <a:spLocks noGrp="1"/>
          </p:cNvSpPr>
          <p:nvPr>
            <p:ph type="pic" sz="quarter" idx="10" hasCustomPrompt="1"/>
          </p:nvPr>
        </p:nvSpPr>
        <p:spPr>
          <a:xfrm>
            <a:off x="7535830" y="1"/>
            <a:ext cx="4658285" cy="6098116"/>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1219150" rtl="0" eaLnBrk="0" fontAlgn="base" latinLnBrk="0" hangingPunct="0">
              <a:lnSpc>
                <a:spcPct val="100000"/>
              </a:lnSpc>
              <a:spcBef>
                <a:spcPct val="0"/>
              </a:spcBef>
              <a:spcAft>
                <a:spcPts val="800"/>
              </a:spcAft>
              <a:buClrTx/>
              <a:buSzTx/>
              <a:buFont typeface="Arial" panose="020B0604020202020204" pitchFamily="34" charset="0"/>
              <a:buNone/>
              <a:tabLst/>
              <a:defRPr/>
            </a:lvl1pPr>
            <a:lvl3pPr marL="241290" indent="0">
              <a:buNone/>
              <a:defRPr/>
            </a:lvl3pPr>
            <a:lvl4pPr marL="817000" indent="0">
              <a:buNone/>
              <a:defRPr/>
            </a:lvl4pPr>
          </a:lstStyle>
          <a:p>
            <a:pPr marL="0" marR="0" lvl="0" indent="0" algn="l" defTabSz="1219150" rtl="0" eaLnBrk="0" fontAlgn="base" latinLnBrk="0" hangingPunct="0">
              <a:lnSpc>
                <a:spcPct val="100000"/>
              </a:lnSpc>
              <a:spcBef>
                <a:spcPct val="0"/>
              </a:spcBef>
              <a:spcAft>
                <a:spcPts val="800"/>
              </a:spcAft>
              <a:buClrTx/>
              <a:buSzTx/>
              <a:buFont typeface="Arial" panose="020B0604020202020204" pitchFamily="34" charset="0"/>
              <a:buNone/>
              <a:tabLst/>
              <a:defRPr/>
            </a:pPr>
            <a:r>
              <a:rPr lang="en-GB"/>
              <a:t>Click icon to insert picture. Don’t change slide background colour on this layout</a:t>
            </a:r>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3" y="2913229"/>
            <a:ext cx="58047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733" y="555605"/>
            <a:ext cx="2898987" cy="1270984"/>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575733" y="4960485"/>
            <a:ext cx="5804747" cy="605367"/>
          </a:xfrm>
        </p:spPr>
        <p:txBody>
          <a:bodyPr/>
          <a:lstStyle>
            <a:lvl1pPr marL="0" indent="0">
              <a:buNone/>
              <a:defRPr sz="3733" b="0"/>
            </a:lvl1pPr>
          </a:lstStyle>
          <a:p>
            <a:pPr lvl="0"/>
            <a:r>
              <a:rPr lang="en-US"/>
              <a:t>Presenter name</a:t>
            </a:r>
            <a:endParaRPr lang="en-GB"/>
          </a:p>
        </p:txBody>
      </p:sp>
    </p:spTree>
    <p:extLst>
      <p:ext uri="{BB962C8B-B14F-4D97-AF65-F5344CB8AC3E}">
        <p14:creationId xmlns:p14="http://schemas.microsoft.com/office/powerpoint/2010/main" val="3795787658"/>
      </p:ext>
    </p:extLst>
  </p:cSld>
  <p:clrMapOvr>
    <a:masterClrMapping/>
  </p:clrMapOvr>
  <p:extLst>
    <p:ext uri="{DCECCB84-F9BA-43D5-87BE-67443E8EF086}">
      <p15:sldGuideLst xmlns:p15="http://schemas.microsoft.com/office/powerpoint/2012/main">
        <p15:guide id="2" pos="87" userDrawn="1">
          <p15:clr>
            <a:srgbClr val="FBAE40"/>
          </p15:clr>
        </p15:guide>
        <p15:guide id="3" orient="horz" pos="956" userDrawn="1">
          <p15:clr>
            <a:srgbClr val="FBAE40"/>
          </p15:clr>
        </p15:guide>
        <p15:guide id="4" orient="horz" pos="83" userDrawn="1">
          <p15:clr>
            <a:srgbClr val="FBAE40"/>
          </p15:clr>
        </p15:guide>
        <p15:guide id="5" pos="1760" userDrawn="1">
          <p15:clr>
            <a:srgbClr val="FBAE40"/>
          </p15:clr>
        </p15:guide>
        <p15:guide id="6" pos="96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03DC-2EE2-47ED-91DD-18BD04DB7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0B7881-693F-462E-B0A9-21781019D38F}"/>
              </a:ext>
            </a:extLst>
          </p:cNvPr>
          <p:cNvSpPr>
            <a:spLocks noGrp="1"/>
          </p:cNvSpPr>
          <p:nvPr>
            <p:ph type="subTitle" idx="1"/>
          </p:nvPr>
        </p:nvSpPr>
        <p:spPr>
          <a:xfrm>
            <a:off x="1524000" y="3602038"/>
            <a:ext cx="9144000" cy="1655762"/>
          </a:xfrm>
        </p:spPr>
        <p:txBody>
          <a:bodyPr/>
          <a:lstStyle>
            <a:lvl1pPr marL="0" indent="0" algn="ctr">
              <a:buNone/>
              <a:defRPr sz="2400"/>
            </a:lvl1pPr>
            <a:lvl2pPr marL="457188" indent="0" algn="ctr">
              <a:buNone/>
              <a:defRPr sz="2000"/>
            </a:lvl2pPr>
            <a:lvl3pPr marL="914377" indent="0" algn="ctr">
              <a:buNone/>
              <a:defRPr sz="1800"/>
            </a:lvl3pPr>
            <a:lvl4pPr marL="1371565" indent="0" algn="ctr">
              <a:buNone/>
              <a:defRPr sz="1600"/>
            </a:lvl4pPr>
            <a:lvl5pPr marL="1828754" indent="0" algn="ctr">
              <a:buNone/>
              <a:defRPr sz="1600"/>
            </a:lvl5pPr>
            <a:lvl6pPr marL="2285942" indent="0" algn="ctr">
              <a:buNone/>
              <a:defRPr sz="1600"/>
            </a:lvl6pPr>
            <a:lvl7pPr marL="2743131" indent="0" algn="ctr">
              <a:buNone/>
              <a:defRPr sz="1600"/>
            </a:lvl7pPr>
            <a:lvl8pPr marL="3200319" indent="0" algn="ctr">
              <a:buNone/>
              <a:defRPr sz="1600"/>
            </a:lvl8pPr>
            <a:lvl9pPr marL="3657507"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5A6571-F96A-4E6B-A4B7-5ECAD2F7914E}"/>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5" name="Footer Placeholder 4">
            <a:extLst>
              <a:ext uri="{FF2B5EF4-FFF2-40B4-BE49-F238E27FC236}">
                <a16:creationId xmlns:a16="http://schemas.microsoft.com/office/drawing/2014/main" id="{6ECAE9C5-CE23-4A4D-AD31-D805C91244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1EED59-713E-483E-A6B1-087B9A09F846}"/>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938625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7A66-0084-44B2-B5CF-6BBF680700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62EC99-79D1-4C4F-9922-AA090F8FB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978625-8360-47C8-8E45-96C307889172}"/>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5" name="Footer Placeholder 4">
            <a:extLst>
              <a:ext uri="{FF2B5EF4-FFF2-40B4-BE49-F238E27FC236}">
                <a16:creationId xmlns:a16="http://schemas.microsoft.com/office/drawing/2014/main" id="{54F25D4B-6688-4769-AB27-84C45658FD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D32910-A666-4DEB-BBD1-289D3BC656AA}"/>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44301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F4B0-0000-439D-ADE7-9DE3513AF36E}"/>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FA9C7A-45B8-4F5B-89BC-CD7752383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88" indent="0">
              <a:buNone/>
              <a:defRPr sz="2000">
                <a:solidFill>
                  <a:schemeClr val="tx1">
                    <a:tint val="75000"/>
                  </a:schemeClr>
                </a:solidFill>
              </a:defRPr>
            </a:lvl2pPr>
            <a:lvl3pPr marL="914377" indent="0">
              <a:buNone/>
              <a:defRPr sz="1800">
                <a:solidFill>
                  <a:schemeClr val="tx1">
                    <a:tint val="75000"/>
                  </a:schemeClr>
                </a:solidFill>
              </a:defRPr>
            </a:lvl3pPr>
            <a:lvl4pPr marL="1371565" indent="0">
              <a:buNone/>
              <a:defRPr sz="1600">
                <a:solidFill>
                  <a:schemeClr val="tx1">
                    <a:tint val="75000"/>
                  </a:schemeClr>
                </a:solidFill>
              </a:defRPr>
            </a:lvl4pPr>
            <a:lvl5pPr marL="1828754" indent="0">
              <a:buNone/>
              <a:defRPr sz="1600">
                <a:solidFill>
                  <a:schemeClr val="tx1">
                    <a:tint val="75000"/>
                  </a:schemeClr>
                </a:solidFill>
              </a:defRPr>
            </a:lvl5pPr>
            <a:lvl6pPr marL="2285942" indent="0">
              <a:buNone/>
              <a:defRPr sz="1600">
                <a:solidFill>
                  <a:schemeClr val="tx1">
                    <a:tint val="75000"/>
                  </a:schemeClr>
                </a:solidFill>
              </a:defRPr>
            </a:lvl6pPr>
            <a:lvl7pPr marL="2743131" indent="0">
              <a:buNone/>
              <a:defRPr sz="1600">
                <a:solidFill>
                  <a:schemeClr val="tx1">
                    <a:tint val="75000"/>
                  </a:schemeClr>
                </a:solidFill>
              </a:defRPr>
            </a:lvl7pPr>
            <a:lvl8pPr marL="3200319" indent="0">
              <a:buNone/>
              <a:defRPr sz="1600">
                <a:solidFill>
                  <a:schemeClr val="tx1">
                    <a:tint val="75000"/>
                  </a:schemeClr>
                </a:solidFill>
              </a:defRPr>
            </a:lvl8pPr>
            <a:lvl9pPr marL="365750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5E5AD-C645-4FEC-99AA-2DDE62B869D6}"/>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5" name="Footer Placeholder 4">
            <a:extLst>
              <a:ext uri="{FF2B5EF4-FFF2-40B4-BE49-F238E27FC236}">
                <a16:creationId xmlns:a16="http://schemas.microsoft.com/office/drawing/2014/main" id="{16810E6C-2AFE-4E70-9232-260309EDE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E10DE1-9486-44C0-B85F-F66630A83295}"/>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418363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AEFB-9804-4A7F-B88B-CB0643FC09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683E04-2405-40EF-BED0-50D126FEA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C96F97-6797-41F2-8754-C79EAA0B6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DA580D-C174-4DA0-9CDE-D0354229E1A3}"/>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6" name="Footer Placeholder 5">
            <a:extLst>
              <a:ext uri="{FF2B5EF4-FFF2-40B4-BE49-F238E27FC236}">
                <a16:creationId xmlns:a16="http://schemas.microsoft.com/office/drawing/2014/main" id="{6E1E309E-7E01-4F54-B852-ECA33ED18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21334-F0F8-4457-AB12-5247BC1CAA6E}"/>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407233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1DCD-E302-4ADF-80C0-4A1BB9281070}"/>
              </a:ext>
            </a:extLst>
          </p:cNvPr>
          <p:cNvSpPr>
            <a:spLocks noGrp="1"/>
          </p:cNvSpPr>
          <p:nvPr>
            <p:ph type="title"/>
          </p:nvPr>
        </p:nvSpPr>
        <p:spPr>
          <a:xfrm>
            <a:off x="839788" y="365126"/>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EDD12A-F9AD-485D-BBFA-C22309EB3448}"/>
              </a:ext>
            </a:extLst>
          </p:cNvPr>
          <p:cNvSpPr>
            <a:spLocks noGrp="1"/>
          </p:cNvSpPr>
          <p:nvPr>
            <p:ph type="body" idx="1"/>
          </p:nvPr>
        </p:nvSpPr>
        <p:spPr>
          <a:xfrm>
            <a:off x="839789" y="1681163"/>
            <a:ext cx="5157787" cy="823912"/>
          </a:xfrm>
        </p:spPr>
        <p:txBody>
          <a:bodyPr anchor="b"/>
          <a:lstStyle>
            <a:lvl1pPr marL="0" indent="0">
              <a:buNone/>
              <a:defRPr sz="2400" b="1"/>
            </a:lvl1pPr>
            <a:lvl2pPr marL="457188" indent="0">
              <a:buNone/>
              <a:defRPr sz="2000" b="1"/>
            </a:lvl2pPr>
            <a:lvl3pPr marL="914377" indent="0">
              <a:buNone/>
              <a:defRPr sz="1800" b="1"/>
            </a:lvl3pPr>
            <a:lvl4pPr marL="1371565" indent="0">
              <a:buNone/>
              <a:defRPr sz="1600" b="1"/>
            </a:lvl4pPr>
            <a:lvl5pPr marL="1828754" indent="0">
              <a:buNone/>
              <a:defRPr sz="1600" b="1"/>
            </a:lvl5pPr>
            <a:lvl6pPr marL="2285942" indent="0">
              <a:buNone/>
              <a:defRPr sz="1600" b="1"/>
            </a:lvl6pPr>
            <a:lvl7pPr marL="2743131" indent="0">
              <a:buNone/>
              <a:defRPr sz="1600" b="1"/>
            </a:lvl7pPr>
            <a:lvl8pPr marL="3200319" indent="0">
              <a:buNone/>
              <a:defRPr sz="1600" b="1"/>
            </a:lvl8pPr>
            <a:lvl9pPr marL="365750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3EF13-B51C-41B1-A082-D4833445347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79523F-7539-4BDD-B3A0-B322E9876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88" indent="0">
              <a:buNone/>
              <a:defRPr sz="2000" b="1"/>
            </a:lvl2pPr>
            <a:lvl3pPr marL="914377" indent="0">
              <a:buNone/>
              <a:defRPr sz="1800" b="1"/>
            </a:lvl3pPr>
            <a:lvl4pPr marL="1371565" indent="0">
              <a:buNone/>
              <a:defRPr sz="1600" b="1"/>
            </a:lvl4pPr>
            <a:lvl5pPr marL="1828754" indent="0">
              <a:buNone/>
              <a:defRPr sz="1600" b="1"/>
            </a:lvl5pPr>
            <a:lvl6pPr marL="2285942" indent="0">
              <a:buNone/>
              <a:defRPr sz="1600" b="1"/>
            </a:lvl6pPr>
            <a:lvl7pPr marL="2743131" indent="0">
              <a:buNone/>
              <a:defRPr sz="1600" b="1"/>
            </a:lvl7pPr>
            <a:lvl8pPr marL="3200319" indent="0">
              <a:buNone/>
              <a:defRPr sz="1600" b="1"/>
            </a:lvl8pPr>
            <a:lvl9pPr marL="365750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8499A-A4B5-4FE3-8021-3174D3947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1D2511-CFE6-4B35-95F0-7A8DDD41D56D}"/>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8" name="Footer Placeholder 7">
            <a:extLst>
              <a:ext uri="{FF2B5EF4-FFF2-40B4-BE49-F238E27FC236}">
                <a16:creationId xmlns:a16="http://schemas.microsoft.com/office/drawing/2014/main" id="{5678C0D9-2506-4181-8C27-19A916A367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910F9A-8D69-4937-BB17-1C89F3354F68}"/>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86833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rgbClr val="404040"/>
        </a:solidFill>
        <a:effectLst/>
      </p:bgPr>
    </p:bg>
    <p:spTree>
      <p:nvGrpSpPr>
        <p:cNvPr id="1" name=""/>
        <p:cNvGrpSpPr/>
        <p:nvPr/>
      </p:nvGrpSpPr>
      <p:grpSpPr>
        <a:xfrm>
          <a:off x="0" y="0"/>
          <a:ext cx="0" cy="0"/>
          <a:chOff x="0" y="0"/>
          <a:chExt cx="0" cy="0"/>
        </a:xfrm>
      </p:grpSpPr>
      <p:sp>
        <p:nvSpPr>
          <p:cNvPr id="6" name="TextBox 4">
            <a:extLst>
              <a:ext uri="{FF2B5EF4-FFF2-40B4-BE49-F238E27FC236}">
                <a16:creationId xmlns:a16="http://schemas.microsoft.com/office/drawing/2014/main" id="{8EE18E70-7502-4E0F-8EC1-1C1B9EE7265B}"/>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7" name="Straight Connector 5">
            <a:extLst>
              <a:ext uri="{FF2B5EF4-FFF2-40B4-BE49-F238E27FC236}">
                <a16:creationId xmlns:a16="http://schemas.microsoft.com/office/drawing/2014/main" id="{0C394799-DA55-420D-9FFF-2A9FEBFE55AF}"/>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11" descr="ATI_logo_white.ai">
            <a:extLst>
              <a:ext uri="{FF2B5EF4-FFF2-40B4-BE49-F238E27FC236}">
                <a16:creationId xmlns:a16="http://schemas.microsoft.com/office/drawing/2014/main" id="{AC5B6B32-AC06-4123-B59B-DEA7C560C85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75734" y="575735"/>
            <a:ext cx="1841500" cy="76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4"/>
          <p:cNvSpPr>
            <a:spLocks noGrp="1"/>
          </p:cNvSpPr>
          <p:nvPr>
            <p:ph type="pic" sz="quarter" idx="13"/>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pPr lvl="0"/>
            <a:r>
              <a:rPr lang="en-US" noProof="0"/>
              <a:t>Click icon to add picture</a:t>
            </a:r>
            <a:endParaRPr lang="en-GB" noProof="0"/>
          </a:p>
        </p:txBody>
      </p:sp>
      <p:sp>
        <p:nvSpPr>
          <p:cNvPr id="10" name="Date Placeholder 1">
            <a:extLst>
              <a:ext uri="{FF2B5EF4-FFF2-40B4-BE49-F238E27FC236}">
                <a16:creationId xmlns:a16="http://schemas.microsoft.com/office/drawing/2014/main" id="{9B561648-857D-4B6B-8706-B5D40722772D}"/>
              </a:ext>
            </a:extLst>
          </p:cNvPr>
          <p:cNvSpPr>
            <a:spLocks noGrp="1"/>
          </p:cNvSpPr>
          <p:nvPr>
            <p:ph type="dt" sz="half" idx="15"/>
          </p:nvPr>
        </p:nvSpPr>
        <p:spPr/>
        <p:txBody>
          <a:bodyPr/>
          <a:lstStyle>
            <a:lvl1pPr>
              <a:defRPr>
                <a:solidFill>
                  <a:schemeClr val="bg1"/>
                </a:solidFill>
              </a:defRPr>
            </a:lvl1pPr>
          </a:lstStyle>
          <a:p>
            <a:pPr>
              <a:defRPr/>
            </a:pPr>
            <a:fld id="{EA341E90-B792-4655-B331-B42CDD2774EF}" type="datetime1">
              <a:rPr lang="en-US" smtClean="0"/>
              <a:t>5/26/2022</a:t>
            </a:fld>
            <a:endParaRPr lang="en-GB"/>
          </a:p>
        </p:txBody>
      </p:sp>
      <p:sp>
        <p:nvSpPr>
          <p:cNvPr id="12" name="Slide Number Placeholder 3">
            <a:extLst>
              <a:ext uri="{FF2B5EF4-FFF2-40B4-BE49-F238E27FC236}">
                <a16:creationId xmlns:a16="http://schemas.microsoft.com/office/drawing/2014/main" id="{310EE622-E353-4CD0-8370-7639E185E44A}"/>
              </a:ext>
            </a:extLst>
          </p:cNvPr>
          <p:cNvSpPr>
            <a:spLocks noGrp="1"/>
          </p:cNvSpPr>
          <p:nvPr>
            <p:ph type="sldNum" sz="quarter" idx="16"/>
          </p:nvPr>
        </p:nvSpPr>
        <p:spPr/>
        <p:txBody>
          <a:bodyPr/>
          <a:lstStyle>
            <a:lvl1pPr>
              <a:defRPr>
                <a:solidFill>
                  <a:schemeClr val="bg1"/>
                </a:solidFill>
              </a:defRPr>
            </a:lvl1pPr>
          </a:lstStyle>
          <a:p>
            <a:pPr>
              <a:defRPr/>
            </a:pPr>
            <a:fld id="{94FA6F94-6CA3-486A-85D9-F6DBC7AB311A}" type="slidenum">
              <a:rPr lang="en-GB" altLang="en-US"/>
              <a:pPr>
                <a:defRPr/>
              </a:pPr>
              <a:t>‹#›</a:t>
            </a:fld>
            <a:endParaRPr lang="en-GB" altLang="en-US"/>
          </a:p>
        </p:txBody>
      </p:sp>
      <p:sp>
        <p:nvSpPr>
          <p:cNvPr id="13" name="Rectangle 12">
            <a:extLst>
              <a:ext uri="{FF2B5EF4-FFF2-40B4-BE49-F238E27FC236}">
                <a16:creationId xmlns:a16="http://schemas.microsoft.com/office/drawing/2014/main" id="{564C1BDB-33CC-4BEF-A547-6A55FA12790D}"/>
              </a:ext>
            </a:extLst>
          </p:cNvPr>
          <p:cNvSpPr/>
          <p:nvPr userDrawn="1"/>
        </p:nvSpPr>
        <p:spPr>
          <a:xfrm>
            <a:off x="575733" y="2447691"/>
            <a:ext cx="8304576" cy="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le 7">
            <a:extLst>
              <a:ext uri="{FF2B5EF4-FFF2-40B4-BE49-F238E27FC236}">
                <a16:creationId xmlns:a16="http://schemas.microsoft.com/office/drawing/2014/main" id="{F4CF05EA-F898-4007-AD46-0661D2E50EA1}"/>
              </a:ext>
            </a:extLst>
          </p:cNvPr>
          <p:cNvSpPr>
            <a:spLocks noGrp="1"/>
          </p:cNvSpPr>
          <p:nvPr>
            <p:ph type="title"/>
          </p:nvPr>
        </p:nvSpPr>
        <p:spPr>
          <a:xfrm>
            <a:off x="575733" y="2516989"/>
            <a:ext cx="8304576" cy="816000"/>
          </a:xfrm>
        </p:spPr>
        <p:txBody>
          <a:bodyPr/>
          <a:lstStyle>
            <a:lvl1pPr>
              <a:lnSpc>
                <a:spcPct val="100000"/>
              </a:lnSpc>
              <a:defRPr sz="4533" b="1">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197977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7B69-D993-4362-9D98-5C5A85276C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DC7095-5832-4107-95CA-7386BD82D688}"/>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4" name="Footer Placeholder 3">
            <a:extLst>
              <a:ext uri="{FF2B5EF4-FFF2-40B4-BE49-F238E27FC236}">
                <a16:creationId xmlns:a16="http://schemas.microsoft.com/office/drawing/2014/main" id="{5D38B951-B96D-4631-A7D1-0EB5A0DA47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3B5566-6F84-46CB-A912-07BB57D253FB}"/>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431074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B7FD4-28C9-4F5A-AB8B-85A2258CBF6B}"/>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3" name="Footer Placeholder 2">
            <a:extLst>
              <a:ext uri="{FF2B5EF4-FFF2-40B4-BE49-F238E27FC236}">
                <a16:creationId xmlns:a16="http://schemas.microsoft.com/office/drawing/2014/main" id="{79A30879-B3F4-43D4-9D8D-49FC3BA843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5424BC-ED50-4496-8BBA-0F162933C3BC}"/>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168987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6974-C398-4263-981F-5FF078C17D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054797-151F-4D2A-8731-1015E902D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ABF2AE-23FE-4DCF-A935-607A09CDDDF5}"/>
              </a:ext>
            </a:extLst>
          </p:cNvPr>
          <p:cNvSpPr>
            <a:spLocks noGrp="1"/>
          </p:cNvSpPr>
          <p:nvPr>
            <p:ph type="body" sz="half" idx="2"/>
          </p:nvPr>
        </p:nvSpPr>
        <p:spPr>
          <a:xfrm>
            <a:off x="839789" y="2057400"/>
            <a:ext cx="3932237" cy="3811588"/>
          </a:xfrm>
        </p:spPr>
        <p:txBody>
          <a:bodyPr/>
          <a:lstStyle>
            <a:lvl1pPr marL="0" indent="0">
              <a:buNone/>
              <a:defRPr sz="1600"/>
            </a:lvl1pPr>
            <a:lvl2pPr marL="457188" indent="0">
              <a:buNone/>
              <a:defRPr sz="1400"/>
            </a:lvl2pPr>
            <a:lvl3pPr marL="914377" indent="0">
              <a:buNone/>
              <a:defRPr sz="1200"/>
            </a:lvl3pPr>
            <a:lvl4pPr marL="1371565" indent="0">
              <a:buNone/>
              <a:defRPr sz="1000"/>
            </a:lvl4pPr>
            <a:lvl5pPr marL="1828754" indent="0">
              <a:buNone/>
              <a:defRPr sz="1000"/>
            </a:lvl5pPr>
            <a:lvl6pPr marL="2285942" indent="0">
              <a:buNone/>
              <a:defRPr sz="1000"/>
            </a:lvl6pPr>
            <a:lvl7pPr marL="2743131" indent="0">
              <a:buNone/>
              <a:defRPr sz="1000"/>
            </a:lvl7pPr>
            <a:lvl8pPr marL="3200319" indent="0">
              <a:buNone/>
              <a:defRPr sz="1000"/>
            </a:lvl8pPr>
            <a:lvl9pPr marL="365750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C983-2301-4E82-B173-83E71A702EF9}"/>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6" name="Footer Placeholder 5">
            <a:extLst>
              <a:ext uri="{FF2B5EF4-FFF2-40B4-BE49-F238E27FC236}">
                <a16:creationId xmlns:a16="http://schemas.microsoft.com/office/drawing/2014/main" id="{FAB9ABF6-8F8C-4011-8F78-EEF9857265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0247F0-CDFF-45B7-892F-1A27D318AF4A}"/>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016485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DF06-6DD3-4997-9F2D-1980E9102578}"/>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DCC7A3-9E2A-4C76-BD0B-134C570C6531}"/>
              </a:ext>
            </a:extLst>
          </p:cNvPr>
          <p:cNvSpPr>
            <a:spLocks noGrp="1"/>
          </p:cNvSpPr>
          <p:nvPr>
            <p:ph type="pic" idx="1"/>
          </p:nvPr>
        </p:nvSpPr>
        <p:spPr>
          <a:xfrm>
            <a:off x="5183188" y="987425"/>
            <a:ext cx="6172200" cy="4873625"/>
          </a:xfrm>
        </p:spPr>
        <p:txBody>
          <a:bodyPr/>
          <a:lstStyle>
            <a:lvl1pPr marL="0" indent="0">
              <a:buNone/>
              <a:defRPr sz="3200"/>
            </a:lvl1pPr>
            <a:lvl2pPr marL="457188" indent="0">
              <a:buNone/>
              <a:defRPr sz="2800"/>
            </a:lvl2pPr>
            <a:lvl3pPr marL="914377" indent="0">
              <a:buNone/>
              <a:defRPr sz="2400"/>
            </a:lvl3pPr>
            <a:lvl4pPr marL="1371565" indent="0">
              <a:buNone/>
              <a:defRPr sz="2000"/>
            </a:lvl4pPr>
            <a:lvl5pPr marL="1828754" indent="0">
              <a:buNone/>
              <a:defRPr sz="2000"/>
            </a:lvl5pPr>
            <a:lvl6pPr marL="2285942" indent="0">
              <a:buNone/>
              <a:defRPr sz="2000"/>
            </a:lvl6pPr>
            <a:lvl7pPr marL="2743131" indent="0">
              <a:buNone/>
              <a:defRPr sz="2000"/>
            </a:lvl7pPr>
            <a:lvl8pPr marL="3200319" indent="0">
              <a:buNone/>
              <a:defRPr sz="2000"/>
            </a:lvl8pPr>
            <a:lvl9pPr marL="3657507" indent="0">
              <a:buNone/>
              <a:defRPr sz="2000"/>
            </a:lvl9pPr>
          </a:lstStyle>
          <a:p>
            <a:endParaRPr lang="en-GB"/>
          </a:p>
        </p:txBody>
      </p:sp>
      <p:sp>
        <p:nvSpPr>
          <p:cNvPr id="4" name="Text Placeholder 3">
            <a:extLst>
              <a:ext uri="{FF2B5EF4-FFF2-40B4-BE49-F238E27FC236}">
                <a16:creationId xmlns:a16="http://schemas.microsoft.com/office/drawing/2014/main" id="{7CB1FA90-081E-42EF-B84B-F883A96D4195}"/>
              </a:ext>
            </a:extLst>
          </p:cNvPr>
          <p:cNvSpPr>
            <a:spLocks noGrp="1"/>
          </p:cNvSpPr>
          <p:nvPr>
            <p:ph type="body" sz="half" idx="2"/>
          </p:nvPr>
        </p:nvSpPr>
        <p:spPr>
          <a:xfrm>
            <a:off x="839789" y="2057400"/>
            <a:ext cx="3932237" cy="3811588"/>
          </a:xfrm>
        </p:spPr>
        <p:txBody>
          <a:bodyPr/>
          <a:lstStyle>
            <a:lvl1pPr marL="0" indent="0">
              <a:buNone/>
              <a:defRPr sz="1600"/>
            </a:lvl1pPr>
            <a:lvl2pPr marL="457188" indent="0">
              <a:buNone/>
              <a:defRPr sz="1400"/>
            </a:lvl2pPr>
            <a:lvl3pPr marL="914377" indent="0">
              <a:buNone/>
              <a:defRPr sz="1200"/>
            </a:lvl3pPr>
            <a:lvl4pPr marL="1371565" indent="0">
              <a:buNone/>
              <a:defRPr sz="1000"/>
            </a:lvl4pPr>
            <a:lvl5pPr marL="1828754" indent="0">
              <a:buNone/>
              <a:defRPr sz="1000"/>
            </a:lvl5pPr>
            <a:lvl6pPr marL="2285942" indent="0">
              <a:buNone/>
              <a:defRPr sz="1000"/>
            </a:lvl6pPr>
            <a:lvl7pPr marL="2743131" indent="0">
              <a:buNone/>
              <a:defRPr sz="1000"/>
            </a:lvl7pPr>
            <a:lvl8pPr marL="3200319" indent="0">
              <a:buNone/>
              <a:defRPr sz="1000"/>
            </a:lvl8pPr>
            <a:lvl9pPr marL="365750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E1A5A-E533-41EB-B5D0-DAA0965D4B32}"/>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6" name="Footer Placeholder 5">
            <a:extLst>
              <a:ext uri="{FF2B5EF4-FFF2-40B4-BE49-F238E27FC236}">
                <a16:creationId xmlns:a16="http://schemas.microsoft.com/office/drawing/2014/main" id="{E783AE9E-0931-409F-A864-01601EF171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87C299-4F91-4148-B7E5-2D2AC308D762}"/>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1717150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3FCE-6D73-49AB-BB47-F8D205130A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823FA9-1F73-41D2-B38B-D067E6047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99C2B8-F67E-4C5D-BFD2-89BFE89A8F71}"/>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5" name="Footer Placeholder 4">
            <a:extLst>
              <a:ext uri="{FF2B5EF4-FFF2-40B4-BE49-F238E27FC236}">
                <a16:creationId xmlns:a16="http://schemas.microsoft.com/office/drawing/2014/main" id="{A4561E4D-EF6C-4938-B4B8-330B3CC21F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734863-70BA-4BA2-9E8C-788111BFA6B5}"/>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94506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788E6-DB86-4595-B7CB-FB16FFC83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2B34F2-8C4B-4DE8-A4BD-B47771B88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390AE7-27DB-44B2-81D1-8C7765508B61}"/>
              </a:ext>
            </a:extLst>
          </p:cNvPr>
          <p:cNvSpPr>
            <a:spLocks noGrp="1"/>
          </p:cNvSpPr>
          <p:nvPr>
            <p:ph type="dt" sz="half" idx="10"/>
          </p:nvPr>
        </p:nvSpPr>
        <p:spPr/>
        <p:txBody>
          <a:bodyPr/>
          <a:lstStyle/>
          <a:p>
            <a:fld id="{2D3FFE4B-EB3C-48E1-9309-4A3EFF9939C9}" type="datetimeFigureOut">
              <a:rPr lang="en-GB" smtClean="0"/>
              <a:t>26/05/2022</a:t>
            </a:fld>
            <a:endParaRPr lang="en-GB"/>
          </a:p>
        </p:txBody>
      </p:sp>
      <p:sp>
        <p:nvSpPr>
          <p:cNvPr id="5" name="Footer Placeholder 4">
            <a:extLst>
              <a:ext uri="{FF2B5EF4-FFF2-40B4-BE49-F238E27FC236}">
                <a16:creationId xmlns:a16="http://schemas.microsoft.com/office/drawing/2014/main" id="{6EAF6326-1742-4D55-AB5E-A1585B4997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0D6A8F-629A-4E94-8D2E-C96121F47B46}"/>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4212825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5" y="2913229"/>
            <a:ext cx="11040533" cy="762016"/>
          </a:xfrm>
        </p:spPr>
        <p:txBody>
          <a:bodyPr/>
          <a:lstStyle>
            <a:lvl1pPr>
              <a:lnSpc>
                <a:spcPct val="100000"/>
              </a:lnSpc>
              <a:defRPr sz="4533"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5" y="2913229"/>
            <a:ext cx="1104053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98574"/>
      </p:ext>
    </p:extLst>
  </p:cSld>
  <p:clrMapOvr>
    <a:masterClrMapping/>
  </p:clrMapOvr>
  <p:extLst>
    <p:ext uri="{DCECCB84-F9BA-43D5-87BE-67443E8EF086}">
      <p15:sldGuideLst xmlns:p15="http://schemas.microsoft.com/office/powerpoint/2012/main">
        <p15:guide id="2" pos="87" userDrawn="1">
          <p15:clr>
            <a:srgbClr val="FBAE40"/>
          </p15:clr>
        </p15:guide>
        <p15:guide id="3" orient="horz" pos="956" userDrawn="1">
          <p15:clr>
            <a:srgbClr val="FBAE40"/>
          </p15:clr>
        </p15:guide>
        <p15:guide id="4" orient="horz" pos="83" userDrawn="1">
          <p15:clr>
            <a:srgbClr val="FBAE40"/>
          </p15:clr>
        </p15:guide>
        <p15:guide id="5" pos="1760" userDrawn="1">
          <p15:clr>
            <a:srgbClr val="FBAE40"/>
          </p15:clr>
        </p15:guide>
        <p15:guide id="6" pos="967"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no content">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D69152B6-83C3-4567-96CF-D19AF203925A}" type="datetime1">
              <a:rPr lang="en-GB" smtClean="0"/>
              <a:t>26/05/2022</a:t>
            </a:fld>
            <a:endParaRPr lang="en-GB"/>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476673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no content">
    <p:bg>
      <p:bgRef idx="1001">
        <a:schemeClr val="bg1"/>
      </p:bgRef>
    </p:bg>
    <p:spTree>
      <p:nvGrpSpPr>
        <p:cNvPr id="1" name=""/>
        <p:cNvGrpSpPr/>
        <p:nvPr/>
      </p:nvGrpSpPr>
      <p:grpSpPr>
        <a:xfrm>
          <a:off x="0" y="0"/>
          <a:ext cx="0" cy="0"/>
          <a:chOff x="0" y="0"/>
          <a:chExt cx="0" cy="0"/>
        </a:xfrm>
      </p:grpSpPr>
      <p:sp>
        <p:nvSpPr>
          <p:cNvPr id="16" name="Picture Placeholder 12">
            <a:extLst>
              <a:ext uri="{FF2B5EF4-FFF2-40B4-BE49-F238E27FC236}">
                <a16:creationId xmlns:a16="http://schemas.microsoft.com/office/drawing/2014/main" id="{89CBEF1C-7738-49C1-A33D-F7BE43F287A2}"/>
              </a:ext>
            </a:extLst>
          </p:cNvPr>
          <p:cNvSpPr>
            <a:spLocks noGrp="1"/>
          </p:cNvSpPr>
          <p:nvPr>
            <p:ph type="pic" sz="quarter" idx="18" hasCustomPrompt="1"/>
          </p:nvPr>
        </p:nvSpPr>
        <p:spPr>
          <a:xfrm>
            <a:off x="10389798" y="1020140"/>
            <a:ext cx="1222588" cy="434117"/>
          </a:xfrm>
        </p:spPr>
        <p:txBody>
          <a:bodyPr/>
          <a:lstStyle>
            <a:lvl1pPr>
              <a:defRPr sz="1090" b="0"/>
            </a:lvl1pPr>
          </a:lstStyle>
          <a:p>
            <a:pPr lvl="0"/>
            <a:r>
              <a:rPr lang="en-US" noProof="0"/>
              <a:t>Click icon to add logo</a:t>
            </a:r>
            <a:endParaRPr lang="en-GB" noProof="0"/>
          </a:p>
        </p:txBody>
      </p:sp>
      <p:sp>
        <p:nvSpPr>
          <p:cNvPr id="17" name="Picture Placeholder 12">
            <a:extLst>
              <a:ext uri="{FF2B5EF4-FFF2-40B4-BE49-F238E27FC236}">
                <a16:creationId xmlns:a16="http://schemas.microsoft.com/office/drawing/2014/main" id="{9535718A-EC82-4038-AE9D-E32036D97D7E}"/>
              </a:ext>
            </a:extLst>
          </p:cNvPr>
          <p:cNvSpPr>
            <a:spLocks noGrp="1"/>
          </p:cNvSpPr>
          <p:nvPr>
            <p:ph type="pic" sz="quarter" idx="19" hasCustomPrompt="1"/>
          </p:nvPr>
        </p:nvSpPr>
        <p:spPr>
          <a:xfrm>
            <a:off x="10389798" y="1653277"/>
            <a:ext cx="1222588" cy="434117"/>
          </a:xfrm>
        </p:spPr>
        <p:txBody>
          <a:bodyPr/>
          <a:lstStyle>
            <a:lvl1pPr>
              <a:defRPr sz="1090" b="0"/>
            </a:lvl1pPr>
          </a:lstStyle>
          <a:p>
            <a:pPr lvl="0"/>
            <a:r>
              <a:rPr lang="en-US" noProof="0"/>
              <a:t>Click icon to add logo</a:t>
            </a:r>
            <a:endParaRPr lang="en-GB" noProof="0"/>
          </a:p>
        </p:txBody>
      </p:sp>
      <p:sp>
        <p:nvSpPr>
          <p:cNvPr id="19" name="Picture Placeholder 12">
            <a:extLst>
              <a:ext uri="{FF2B5EF4-FFF2-40B4-BE49-F238E27FC236}">
                <a16:creationId xmlns:a16="http://schemas.microsoft.com/office/drawing/2014/main" id="{457AC0C2-4F30-47D5-B7C0-D6BED871419A}"/>
              </a:ext>
            </a:extLst>
          </p:cNvPr>
          <p:cNvSpPr>
            <a:spLocks noGrp="1"/>
          </p:cNvSpPr>
          <p:nvPr>
            <p:ph type="pic" sz="quarter" idx="20" hasCustomPrompt="1"/>
          </p:nvPr>
        </p:nvSpPr>
        <p:spPr>
          <a:xfrm>
            <a:off x="8850813" y="1653277"/>
            <a:ext cx="1222588" cy="434117"/>
          </a:xfrm>
        </p:spPr>
        <p:txBody>
          <a:bodyPr/>
          <a:lstStyle>
            <a:lvl1pPr>
              <a:defRPr sz="1090" b="0"/>
            </a:lvl1pPr>
          </a:lstStyle>
          <a:p>
            <a:pPr lvl="0"/>
            <a:r>
              <a:rPr lang="en-US" noProof="0"/>
              <a:t>Click icon to add logo</a:t>
            </a:r>
            <a:endParaRPr lang="en-GB" noProof="0"/>
          </a:p>
        </p:txBody>
      </p:sp>
      <p:sp>
        <p:nvSpPr>
          <p:cNvPr id="20" name="Picture Placeholder 12">
            <a:extLst>
              <a:ext uri="{FF2B5EF4-FFF2-40B4-BE49-F238E27FC236}">
                <a16:creationId xmlns:a16="http://schemas.microsoft.com/office/drawing/2014/main" id="{DB6463A4-B1C2-4DF6-A9A5-2966FB9D43D7}"/>
              </a:ext>
            </a:extLst>
          </p:cNvPr>
          <p:cNvSpPr>
            <a:spLocks noGrp="1"/>
          </p:cNvSpPr>
          <p:nvPr>
            <p:ph type="pic" sz="quarter" idx="21" hasCustomPrompt="1"/>
          </p:nvPr>
        </p:nvSpPr>
        <p:spPr>
          <a:xfrm>
            <a:off x="8849713" y="1020140"/>
            <a:ext cx="1222588" cy="434117"/>
          </a:xfrm>
        </p:spPr>
        <p:txBody>
          <a:bodyPr/>
          <a:lstStyle>
            <a:lvl1pPr>
              <a:defRPr sz="1090" b="0"/>
            </a:lvl1pPr>
          </a:lstStyle>
          <a:p>
            <a:pPr lvl="0"/>
            <a:r>
              <a:rPr lang="en-US" noProof="0"/>
              <a:t>Click icon to add logo</a:t>
            </a:r>
            <a:endParaRPr lang="en-GB" noProof="0"/>
          </a:p>
        </p:txBody>
      </p:sp>
    </p:spTree>
    <p:extLst>
      <p:ext uri="{BB962C8B-B14F-4D97-AF65-F5344CB8AC3E}">
        <p14:creationId xmlns:p14="http://schemas.microsoft.com/office/powerpoint/2010/main" val="86031194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rgbClr val="404040"/>
        </a:solidFill>
        <a:effectLst/>
      </p:bgPr>
    </p:bg>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71C8010-C10A-4680-87CD-8A2A30BCE242}"/>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5" name="Straight Connector 5">
            <a:extLst>
              <a:ext uri="{FF2B5EF4-FFF2-40B4-BE49-F238E27FC236}">
                <a16:creationId xmlns:a16="http://schemas.microsoft.com/office/drawing/2014/main" id="{8371B85C-0188-4221-8821-B68670C6C3FA}"/>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1">
            <a:extLst>
              <a:ext uri="{FF2B5EF4-FFF2-40B4-BE49-F238E27FC236}">
                <a16:creationId xmlns:a16="http://schemas.microsoft.com/office/drawing/2014/main" id="{D789B564-B65F-4C15-BAD8-3C1B8B545D5A}"/>
              </a:ext>
            </a:extLst>
          </p:cNvPr>
          <p:cNvSpPr>
            <a:spLocks noGrp="1"/>
          </p:cNvSpPr>
          <p:nvPr>
            <p:ph type="dt" sz="half" idx="15"/>
          </p:nvPr>
        </p:nvSpPr>
        <p:spPr/>
        <p:txBody>
          <a:bodyPr/>
          <a:lstStyle>
            <a:lvl1pPr>
              <a:defRPr>
                <a:solidFill>
                  <a:schemeClr val="bg1"/>
                </a:solidFill>
              </a:defRPr>
            </a:lvl1pPr>
          </a:lstStyle>
          <a:p>
            <a:pPr>
              <a:defRPr/>
            </a:pPr>
            <a:fld id="{AF123749-D969-4DD2-9868-2215C26833D4}" type="datetime1">
              <a:rPr lang="en-US" smtClean="0"/>
              <a:t>5/26/2022</a:t>
            </a:fld>
            <a:endParaRPr lang="en-GB"/>
          </a:p>
        </p:txBody>
      </p:sp>
      <p:sp>
        <p:nvSpPr>
          <p:cNvPr id="7" name="Slide Number Placeholder 3">
            <a:extLst>
              <a:ext uri="{FF2B5EF4-FFF2-40B4-BE49-F238E27FC236}">
                <a16:creationId xmlns:a16="http://schemas.microsoft.com/office/drawing/2014/main" id="{A1CB9F07-C025-4D57-80FD-D6BDBC2D84BD}"/>
              </a:ext>
            </a:extLst>
          </p:cNvPr>
          <p:cNvSpPr>
            <a:spLocks noGrp="1"/>
          </p:cNvSpPr>
          <p:nvPr>
            <p:ph type="sldNum" sz="quarter" idx="16"/>
          </p:nvPr>
        </p:nvSpPr>
        <p:spPr/>
        <p:txBody>
          <a:bodyPr/>
          <a:lstStyle>
            <a:lvl1pPr>
              <a:defRPr>
                <a:solidFill>
                  <a:schemeClr val="bg1"/>
                </a:solidFill>
              </a:defRPr>
            </a:lvl1pPr>
          </a:lstStyle>
          <a:p>
            <a:pPr>
              <a:defRPr/>
            </a:pPr>
            <a:fld id="{2CAE0F74-7337-4072-91EA-E6767868A127}" type="slidenum">
              <a:rPr lang="en-GB" altLang="en-US"/>
              <a:pPr>
                <a:defRPr/>
              </a:pPr>
              <a:t>‹#›</a:t>
            </a:fld>
            <a:endParaRPr lang="en-GB" altLang="en-US"/>
          </a:p>
        </p:txBody>
      </p:sp>
      <p:sp>
        <p:nvSpPr>
          <p:cNvPr id="9" name="Title 7">
            <a:extLst>
              <a:ext uri="{FF2B5EF4-FFF2-40B4-BE49-F238E27FC236}">
                <a16:creationId xmlns:a16="http://schemas.microsoft.com/office/drawing/2014/main" id="{2E6F1581-B58A-429C-8271-FD022B15C411}"/>
              </a:ext>
            </a:extLst>
          </p:cNvPr>
          <p:cNvSpPr>
            <a:spLocks noGrp="1"/>
          </p:cNvSpPr>
          <p:nvPr>
            <p:ph type="title"/>
          </p:nvPr>
        </p:nvSpPr>
        <p:spPr>
          <a:xfrm>
            <a:off x="575733" y="452669"/>
            <a:ext cx="11040000" cy="816000"/>
          </a:xfrm>
        </p:spPr>
        <p:txBody>
          <a:bodyPr/>
          <a:lstStyle>
            <a:lvl1pPr>
              <a:lnSpc>
                <a:spcPct val="100000"/>
              </a:lnSpc>
              <a:defRPr sz="4267" b="0">
                <a:solidFill>
                  <a:schemeClr val="bg1"/>
                </a:solidFill>
              </a:defRPr>
            </a:lvl1pPr>
          </a:lstStyle>
          <a:p>
            <a:r>
              <a:rPr lang="en-US"/>
              <a:t>Click to edit Master title style</a:t>
            </a:r>
            <a:endParaRPr lang="en-GB"/>
          </a:p>
        </p:txBody>
      </p:sp>
      <p:sp>
        <p:nvSpPr>
          <p:cNvPr id="10" name="Rectangle 9">
            <a:extLst>
              <a:ext uri="{FF2B5EF4-FFF2-40B4-BE49-F238E27FC236}">
                <a16:creationId xmlns:a16="http://schemas.microsoft.com/office/drawing/2014/main" id="{976F1A75-16D6-4BC8-B120-1A5EA3D437FF}"/>
              </a:ext>
            </a:extLst>
          </p:cNvPr>
          <p:cNvSpPr/>
          <p:nvPr userDrawn="1"/>
        </p:nvSpPr>
        <p:spPr>
          <a:xfrm>
            <a:off x="575733" y="456899"/>
            <a:ext cx="11040000" cy="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32381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5B9C085-8AC3-4268-A366-B29751EB4ED6}"/>
              </a:ext>
            </a:extLst>
          </p:cNvPr>
          <p:cNvSpPr>
            <a:spLocks noGrp="1"/>
          </p:cNvSpPr>
          <p:nvPr>
            <p:ph type="dt" sz="half" idx="15"/>
          </p:nvPr>
        </p:nvSpPr>
        <p:spPr/>
        <p:txBody>
          <a:bodyPr/>
          <a:lstStyle>
            <a:lvl1pPr>
              <a:defRPr>
                <a:solidFill>
                  <a:schemeClr val="tx1"/>
                </a:solidFill>
              </a:defRPr>
            </a:lvl1pPr>
          </a:lstStyle>
          <a:p>
            <a:pPr>
              <a:defRPr/>
            </a:pPr>
            <a:fld id="{FFBA732A-1546-4313-975B-EC42DC7D6814}" type="datetime1">
              <a:rPr lang="en-US" smtClean="0"/>
              <a:t>5/26/2022</a:t>
            </a:fld>
            <a:endParaRPr lang="en-GB"/>
          </a:p>
        </p:txBody>
      </p:sp>
      <p:sp>
        <p:nvSpPr>
          <p:cNvPr id="5" name="Slide Number Placeholder 3">
            <a:extLst>
              <a:ext uri="{FF2B5EF4-FFF2-40B4-BE49-F238E27FC236}">
                <a16:creationId xmlns:a16="http://schemas.microsoft.com/office/drawing/2014/main" id="{87F7D7AC-845A-4E23-94DD-FD72BA0F006E}"/>
              </a:ext>
            </a:extLst>
          </p:cNvPr>
          <p:cNvSpPr>
            <a:spLocks noGrp="1"/>
          </p:cNvSpPr>
          <p:nvPr>
            <p:ph type="sldNum" sz="quarter" idx="16"/>
          </p:nvPr>
        </p:nvSpPr>
        <p:spPr/>
        <p:txBody>
          <a:bodyPr/>
          <a:lstStyle>
            <a:lvl1pPr>
              <a:defRPr/>
            </a:lvl1pPr>
          </a:lstStyle>
          <a:p>
            <a:pPr>
              <a:defRPr/>
            </a:pPr>
            <a:fld id="{9E1EE291-2B04-4E73-B2CF-D9C06A3805FD}" type="slidenum">
              <a:rPr lang="en-GB" altLang="en-US"/>
              <a:pPr>
                <a:defRPr/>
              </a:pPr>
              <a:t>‹#›</a:t>
            </a:fld>
            <a:endParaRPr lang="en-GB" altLang="en-US"/>
          </a:p>
        </p:txBody>
      </p:sp>
      <p:sp>
        <p:nvSpPr>
          <p:cNvPr id="6" name="Title 7">
            <a:extLst>
              <a:ext uri="{FF2B5EF4-FFF2-40B4-BE49-F238E27FC236}">
                <a16:creationId xmlns:a16="http://schemas.microsoft.com/office/drawing/2014/main" id="{46458DB0-81E4-473C-8F05-E673AC6AA71D}"/>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7" name="Rectangle 6">
            <a:extLst>
              <a:ext uri="{FF2B5EF4-FFF2-40B4-BE49-F238E27FC236}">
                <a16:creationId xmlns:a16="http://schemas.microsoft.com/office/drawing/2014/main" id="{49DD2D0D-BFE2-4B5F-B262-A88AE171CB5E}"/>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8502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Slide White">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CBCD2FD7-70C6-4461-AC83-43B854802DDA}" type="datetime1">
              <a:rPr lang="en-US" smtClean="0"/>
              <a:t>5/26/2022</a:t>
            </a:fld>
            <a:endParaRPr lang="en-GB"/>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70721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marL="575971" indent="-335984">
              <a:defRPr/>
            </a:lvl3pPr>
            <a:lvl4pPr marL="1151942" indent="-335984">
              <a:defRPr/>
            </a:lvl4pPr>
            <a:lvl5pPr marL="1727913" indent="-335984">
              <a:defRPr/>
            </a:lvl5pPr>
            <a:lvl6pPr indent="-335984">
              <a:defRPr/>
            </a:lvl6pPr>
            <a:lvl7pPr indent="-335984">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22BAAF-63B8-4AB8-8C6A-3CE7F66DBEB6}"/>
              </a:ext>
            </a:extLst>
          </p:cNvPr>
          <p:cNvSpPr>
            <a:spLocks noGrp="1"/>
          </p:cNvSpPr>
          <p:nvPr>
            <p:ph type="dt" sz="half" idx="10"/>
          </p:nvPr>
        </p:nvSpPr>
        <p:spPr/>
        <p:txBody>
          <a:bodyPr/>
          <a:lstStyle>
            <a:lvl1pPr>
              <a:defRPr/>
            </a:lvl1pPr>
          </a:lstStyle>
          <a:p>
            <a:pPr>
              <a:defRPr/>
            </a:pPr>
            <a:fld id="{3FA94DEC-B7DE-4B97-A7E2-9CB8110B0875}" type="datetime1">
              <a:rPr lang="en-US" smtClean="0"/>
              <a:t>5/26/2022</a:t>
            </a:fld>
            <a:endParaRPr lang="en-GB"/>
          </a:p>
        </p:txBody>
      </p:sp>
      <p:sp>
        <p:nvSpPr>
          <p:cNvPr id="5" name="Slide Number Placeholder 5">
            <a:extLst>
              <a:ext uri="{FF2B5EF4-FFF2-40B4-BE49-F238E27FC236}">
                <a16:creationId xmlns:a16="http://schemas.microsoft.com/office/drawing/2014/main" id="{CAC404C7-7B93-412B-8DC9-E56CD266AB71}"/>
              </a:ext>
            </a:extLst>
          </p:cNvPr>
          <p:cNvSpPr>
            <a:spLocks noGrp="1"/>
          </p:cNvSpPr>
          <p:nvPr>
            <p:ph type="sldNum" sz="quarter" idx="11"/>
          </p:nvPr>
        </p:nvSpPr>
        <p:spPr/>
        <p:txBody>
          <a:bodyPr/>
          <a:lstStyle>
            <a:lvl1pPr>
              <a:defRPr/>
            </a:lvl1pPr>
          </a:lstStyle>
          <a:p>
            <a:pPr>
              <a:defRPr/>
            </a:pPr>
            <a:fld id="{9CDA4729-CA73-46FD-B7FB-3083EDFB8E2B}" type="slidenum">
              <a:rPr lang="en-GB" altLang="en-US"/>
              <a:pPr>
                <a:defRPr/>
              </a:pPr>
              <a:t>‹#›</a:t>
            </a:fld>
            <a:endParaRPr lang="en-GB" altLang="en-US"/>
          </a:p>
        </p:txBody>
      </p:sp>
      <p:sp>
        <p:nvSpPr>
          <p:cNvPr id="6" name="Title 7">
            <a:extLst>
              <a:ext uri="{FF2B5EF4-FFF2-40B4-BE49-F238E27FC236}">
                <a16:creationId xmlns:a16="http://schemas.microsoft.com/office/drawing/2014/main" id="{681CA01A-567E-48A3-8D45-58C342F8A7A9}"/>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
        <p:nvSpPr>
          <p:cNvPr id="7" name="Rectangle 6">
            <a:extLst>
              <a:ext uri="{FF2B5EF4-FFF2-40B4-BE49-F238E27FC236}">
                <a16:creationId xmlns:a16="http://schemas.microsoft.com/office/drawing/2014/main" id="{D52ABB75-115E-465D-B19F-A054C4049C7D}"/>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43709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999" y="576000"/>
            <a:ext cx="11040000" cy="3168000"/>
          </a:xfrm>
        </p:spPr>
        <p:txBody>
          <a:bodyPr/>
          <a:lstStyle>
            <a:lvl1pPr>
              <a:lnSpc>
                <a:spcPct val="85000"/>
              </a:lnSpc>
              <a:spcAft>
                <a:spcPts val="2400"/>
              </a:spcAft>
              <a:defRPr sz="3200" b="0" baseline="0"/>
            </a:lvl1pPr>
            <a:lvl2pPr>
              <a:defRPr sz="2400" b="1"/>
            </a:lvl2pPr>
            <a:lvl3pPr marL="0" indent="0">
              <a:buFontTx/>
              <a:buNone/>
              <a:defRPr sz="2400"/>
            </a:lvl3pPr>
            <a:lvl4pPr marL="623968" indent="-311984">
              <a:defRPr sz="2400"/>
            </a:lvl4pPr>
            <a:lvl5pPr marL="935953" indent="-311984">
              <a:defRPr sz="2400"/>
            </a:lvl5pPr>
            <a:lvl6pPr>
              <a:defRPr sz="2400"/>
            </a:lvl6pPr>
            <a:lvl7pPr>
              <a:defRPr sz="2400"/>
            </a:lvl7pPr>
          </a:lstStyle>
          <a:p>
            <a:pPr lvl="0"/>
            <a:r>
              <a:rPr lang="en-US"/>
              <a:t>Click to edit Master text styles</a:t>
            </a:r>
          </a:p>
          <a:p>
            <a:pPr lvl="1"/>
            <a:r>
              <a:rPr lang="en-US"/>
              <a:t>Second level</a:t>
            </a:r>
          </a:p>
          <a:p>
            <a:pPr lvl="2"/>
            <a:r>
              <a:rPr lang="en-US"/>
              <a:t>Third level</a:t>
            </a:r>
          </a:p>
        </p:txBody>
      </p:sp>
      <p:sp>
        <p:nvSpPr>
          <p:cNvPr id="11" name="Picture Placeholder 10"/>
          <p:cNvSpPr>
            <a:spLocks noGrp="1"/>
          </p:cNvSpPr>
          <p:nvPr>
            <p:ph type="pic" sz="quarter" idx="13"/>
          </p:nvPr>
        </p:nvSpPr>
        <p:spPr>
          <a:xfrm>
            <a:off x="576000" y="2040000"/>
            <a:ext cx="2880000" cy="72000"/>
          </a:xfrm>
          <a:solidFill>
            <a:schemeClr val="tx1"/>
          </a:solidFill>
        </p:spPr>
        <p:txBody>
          <a:bodyPr/>
          <a:lstStyle>
            <a:lvl1pPr>
              <a:defRPr sz="133" b="0" baseline="0">
                <a:solidFill>
                  <a:schemeClr val="tx1"/>
                </a:solidFill>
              </a:defRPr>
            </a:lvl1pPr>
          </a:lstStyle>
          <a:p>
            <a:pPr lvl="0"/>
            <a:r>
              <a:rPr lang="en-US" noProof="0"/>
              <a:t>Click icon to add picture</a:t>
            </a:r>
            <a:endParaRPr lang="en-GB" noProof="0"/>
          </a:p>
        </p:txBody>
      </p:sp>
      <p:sp>
        <p:nvSpPr>
          <p:cNvPr id="13" name="Picture Placeholder 12"/>
          <p:cNvSpPr>
            <a:spLocks noGrp="1"/>
          </p:cNvSpPr>
          <p:nvPr>
            <p:ph type="pic" sz="quarter" idx="14"/>
          </p:nvPr>
        </p:nvSpPr>
        <p:spPr>
          <a:xfrm>
            <a:off x="576000" y="4128000"/>
            <a:ext cx="1440000" cy="1440000"/>
          </a:xfrm>
        </p:spPr>
        <p:txBody>
          <a:bodyPr/>
          <a:lstStyle>
            <a:lvl1pPr>
              <a:defRPr sz="1333" b="0"/>
            </a:lvl1pPr>
          </a:lstStyle>
          <a:p>
            <a:pPr lvl="0"/>
            <a:r>
              <a:rPr lang="en-US" noProof="0"/>
              <a:t>Click icon to add picture</a:t>
            </a:r>
            <a:endParaRPr lang="en-GB" noProof="0"/>
          </a:p>
        </p:txBody>
      </p:sp>
      <p:sp>
        <p:nvSpPr>
          <p:cNvPr id="14" name="Picture Placeholder 12"/>
          <p:cNvSpPr>
            <a:spLocks noGrp="1"/>
          </p:cNvSpPr>
          <p:nvPr>
            <p:ph type="pic" sz="quarter" idx="15"/>
          </p:nvPr>
        </p:nvSpPr>
        <p:spPr>
          <a:xfrm>
            <a:off x="4416000" y="4128000"/>
            <a:ext cx="1440000" cy="1440000"/>
          </a:xfrm>
        </p:spPr>
        <p:txBody>
          <a:bodyPr/>
          <a:lstStyle>
            <a:lvl1pPr>
              <a:defRPr sz="1333" b="0"/>
            </a:lvl1pPr>
          </a:lstStyle>
          <a:p>
            <a:pPr lvl="0"/>
            <a:r>
              <a:rPr lang="en-US" noProof="0"/>
              <a:t>Click icon to add picture</a:t>
            </a:r>
            <a:endParaRPr lang="en-GB" noProof="0"/>
          </a:p>
        </p:txBody>
      </p:sp>
      <p:sp>
        <p:nvSpPr>
          <p:cNvPr id="15" name="Picture Placeholder 12"/>
          <p:cNvSpPr>
            <a:spLocks noGrp="1"/>
          </p:cNvSpPr>
          <p:nvPr>
            <p:ph type="pic" sz="quarter" idx="16"/>
          </p:nvPr>
        </p:nvSpPr>
        <p:spPr>
          <a:xfrm>
            <a:off x="6336000" y="4128000"/>
            <a:ext cx="1440000" cy="1440000"/>
          </a:xfrm>
        </p:spPr>
        <p:txBody>
          <a:bodyPr/>
          <a:lstStyle>
            <a:lvl1pPr>
              <a:defRPr sz="1333" b="0"/>
            </a:lvl1pPr>
          </a:lstStyle>
          <a:p>
            <a:pPr lvl="0"/>
            <a:r>
              <a:rPr lang="en-US" noProof="0"/>
              <a:t>Click icon to add picture</a:t>
            </a:r>
            <a:endParaRPr lang="en-GB" noProof="0"/>
          </a:p>
        </p:txBody>
      </p:sp>
      <p:sp>
        <p:nvSpPr>
          <p:cNvPr id="16" name="Picture Placeholder 12"/>
          <p:cNvSpPr>
            <a:spLocks noGrp="1"/>
          </p:cNvSpPr>
          <p:nvPr>
            <p:ph type="pic" sz="quarter" idx="17"/>
          </p:nvPr>
        </p:nvSpPr>
        <p:spPr>
          <a:xfrm>
            <a:off x="8256000" y="4128000"/>
            <a:ext cx="1440000" cy="1440000"/>
          </a:xfrm>
        </p:spPr>
        <p:txBody>
          <a:bodyPr/>
          <a:lstStyle>
            <a:lvl1pPr>
              <a:defRPr sz="1333" b="0"/>
            </a:lvl1pPr>
          </a:lstStyle>
          <a:p>
            <a:pPr lvl="0"/>
            <a:r>
              <a:rPr lang="en-US" noProof="0"/>
              <a:t>Click icon to add picture</a:t>
            </a:r>
            <a:endParaRPr lang="en-GB" noProof="0"/>
          </a:p>
        </p:txBody>
      </p:sp>
      <p:sp>
        <p:nvSpPr>
          <p:cNvPr id="18" name="Picture Placeholder 12"/>
          <p:cNvSpPr>
            <a:spLocks noGrp="1"/>
          </p:cNvSpPr>
          <p:nvPr>
            <p:ph type="pic" sz="quarter" idx="19"/>
          </p:nvPr>
        </p:nvSpPr>
        <p:spPr>
          <a:xfrm>
            <a:off x="10176000" y="4128000"/>
            <a:ext cx="1440000" cy="1440000"/>
          </a:xfrm>
        </p:spPr>
        <p:txBody>
          <a:bodyPr/>
          <a:lstStyle>
            <a:lvl1pPr>
              <a:defRPr sz="1333" b="0"/>
            </a:lvl1pPr>
          </a:lstStyle>
          <a:p>
            <a:pPr lvl="0"/>
            <a:r>
              <a:rPr lang="en-US" noProof="0"/>
              <a:t>Click icon to add picture</a:t>
            </a:r>
            <a:endParaRPr lang="en-GB" noProof="0"/>
          </a:p>
        </p:txBody>
      </p:sp>
      <p:sp>
        <p:nvSpPr>
          <p:cNvPr id="17" name="Picture Placeholder 12"/>
          <p:cNvSpPr>
            <a:spLocks noGrp="1"/>
          </p:cNvSpPr>
          <p:nvPr>
            <p:ph type="pic" sz="quarter" idx="21"/>
          </p:nvPr>
        </p:nvSpPr>
        <p:spPr>
          <a:xfrm>
            <a:off x="2496000" y="4128000"/>
            <a:ext cx="1440000" cy="1440000"/>
          </a:xfrm>
        </p:spPr>
        <p:txBody>
          <a:bodyPr/>
          <a:lstStyle>
            <a:lvl1pPr>
              <a:defRPr sz="1333" b="0"/>
            </a:lvl1pPr>
          </a:lstStyle>
          <a:p>
            <a:pPr lvl="0"/>
            <a:r>
              <a:rPr lang="en-US" noProof="0"/>
              <a:t>Click icon to add picture</a:t>
            </a:r>
            <a:endParaRPr lang="en-GB" noProof="0"/>
          </a:p>
        </p:txBody>
      </p:sp>
      <p:sp>
        <p:nvSpPr>
          <p:cNvPr id="12" name="Date Placeholder 3">
            <a:extLst>
              <a:ext uri="{FF2B5EF4-FFF2-40B4-BE49-F238E27FC236}">
                <a16:creationId xmlns:a16="http://schemas.microsoft.com/office/drawing/2014/main" id="{625C8C3B-1B48-4871-A27A-E21F2C18FFF9}"/>
              </a:ext>
            </a:extLst>
          </p:cNvPr>
          <p:cNvSpPr>
            <a:spLocks noGrp="1"/>
          </p:cNvSpPr>
          <p:nvPr>
            <p:ph type="dt" sz="half" idx="22"/>
          </p:nvPr>
        </p:nvSpPr>
        <p:spPr/>
        <p:txBody>
          <a:bodyPr/>
          <a:lstStyle>
            <a:lvl1pPr>
              <a:defRPr/>
            </a:lvl1pPr>
          </a:lstStyle>
          <a:p>
            <a:pPr>
              <a:defRPr/>
            </a:pPr>
            <a:fld id="{50F7B037-EADE-4FAE-91C0-80DCF89985AE}" type="datetime1">
              <a:rPr lang="en-US" smtClean="0"/>
              <a:t>5/26/2022</a:t>
            </a:fld>
            <a:endParaRPr lang="en-GB"/>
          </a:p>
        </p:txBody>
      </p:sp>
      <p:sp>
        <p:nvSpPr>
          <p:cNvPr id="19" name="Slide Number Placeholder 5">
            <a:extLst>
              <a:ext uri="{FF2B5EF4-FFF2-40B4-BE49-F238E27FC236}">
                <a16:creationId xmlns:a16="http://schemas.microsoft.com/office/drawing/2014/main" id="{8B452863-23BB-408C-8690-5ACA294022B5}"/>
              </a:ext>
            </a:extLst>
          </p:cNvPr>
          <p:cNvSpPr>
            <a:spLocks noGrp="1"/>
          </p:cNvSpPr>
          <p:nvPr>
            <p:ph type="sldNum" sz="quarter" idx="23"/>
          </p:nvPr>
        </p:nvSpPr>
        <p:spPr/>
        <p:txBody>
          <a:bodyPr/>
          <a:lstStyle>
            <a:lvl1pPr>
              <a:defRPr/>
            </a:lvl1pPr>
          </a:lstStyle>
          <a:p>
            <a:pPr>
              <a:defRPr/>
            </a:pPr>
            <a:fld id="{351013DD-1452-4B0F-9E7A-AB6E0392C2A1}" type="slidenum">
              <a:rPr lang="en-GB" altLang="en-US"/>
              <a:pPr>
                <a:defRPr/>
              </a:pPr>
              <a:t>‹#›</a:t>
            </a:fld>
            <a:endParaRPr lang="en-GB" altLang="en-US"/>
          </a:p>
        </p:txBody>
      </p:sp>
      <p:sp>
        <p:nvSpPr>
          <p:cNvPr id="20" name="Rectangle 19">
            <a:extLst>
              <a:ext uri="{FF2B5EF4-FFF2-40B4-BE49-F238E27FC236}">
                <a16:creationId xmlns:a16="http://schemas.microsoft.com/office/drawing/2014/main" id="{3AD8D25E-5D4A-4348-9095-DFA43477E15C}"/>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79309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8ECBD2-724D-44E0-B506-603A94A123C2}"/>
              </a:ext>
            </a:extLst>
          </p:cNvPr>
          <p:cNvSpPr>
            <a:spLocks noGrp="1"/>
          </p:cNvSpPr>
          <p:nvPr>
            <p:ph type="dt" sz="half" idx="21"/>
          </p:nvPr>
        </p:nvSpPr>
        <p:spPr/>
        <p:txBody>
          <a:bodyPr/>
          <a:lstStyle>
            <a:lvl1pPr>
              <a:defRPr/>
            </a:lvl1pPr>
          </a:lstStyle>
          <a:p>
            <a:pPr>
              <a:defRPr/>
            </a:pPr>
            <a:fld id="{111E98C5-DF07-4A9B-8796-005250B528B3}" type="datetime1">
              <a:rPr lang="en-US" smtClean="0"/>
              <a:t>5/26/2022</a:t>
            </a:fld>
            <a:endParaRPr lang="en-GB"/>
          </a:p>
        </p:txBody>
      </p:sp>
      <p:sp>
        <p:nvSpPr>
          <p:cNvPr id="5" name="Slide Number Placeholder 5">
            <a:extLst>
              <a:ext uri="{FF2B5EF4-FFF2-40B4-BE49-F238E27FC236}">
                <a16:creationId xmlns:a16="http://schemas.microsoft.com/office/drawing/2014/main" id="{D4A33973-F439-4630-9F01-06C4371A2376}"/>
              </a:ext>
            </a:extLst>
          </p:cNvPr>
          <p:cNvSpPr>
            <a:spLocks noGrp="1"/>
          </p:cNvSpPr>
          <p:nvPr>
            <p:ph type="sldNum" sz="quarter" idx="22"/>
          </p:nvPr>
        </p:nvSpPr>
        <p:spPr/>
        <p:txBody>
          <a:bodyPr/>
          <a:lstStyle>
            <a:lvl1pPr>
              <a:defRPr/>
            </a:lvl1pPr>
          </a:lstStyle>
          <a:p>
            <a:pPr>
              <a:defRPr/>
            </a:pPr>
            <a:fld id="{7105BD0D-EBF5-429D-BD54-7FC942F384EC}" type="slidenum">
              <a:rPr lang="en-GB" altLang="en-US"/>
              <a:pPr>
                <a:defRPr/>
              </a:pPr>
              <a:t>‹#›</a:t>
            </a:fld>
            <a:endParaRPr lang="en-GB" altLang="en-US"/>
          </a:p>
        </p:txBody>
      </p:sp>
      <p:sp>
        <p:nvSpPr>
          <p:cNvPr id="6" name="Rectangle 5">
            <a:extLst>
              <a:ext uri="{FF2B5EF4-FFF2-40B4-BE49-F238E27FC236}">
                <a16:creationId xmlns:a16="http://schemas.microsoft.com/office/drawing/2014/main" id="{663B4455-0CE4-4CC6-86D1-485B27B50035}"/>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0" name="Title 7">
            <a:extLst>
              <a:ext uri="{FF2B5EF4-FFF2-40B4-BE49-F238E27FC236}">
                <a16:creationId xmlns:a16="http://schemas.microsoft.com/office/drawing/2014/main" id="{A2A60ACF-2223-4A15-91FB-C09331069E3B}"/>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a:t>Click to edit Master title style</a:t>
            </a:r>
            <a:endParaRPr lang="en-GB"/>
          </a:p>
        </p:txBody>
      </p:sp>
    </p:spTree>
    <p:extLst>
      <p:ext uri="{BB962C8B-B14F-4D97-AF65-F5344CB8AC3E}">
        <p14:creationId xmlns:p14="http://schemas.microsoft.com/office/powerpoint/2010/main" val="41753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76000" y="1632000"/>
            <a:ext cx="5232000" cy="4320000"/>
          </a:xfrm>
        </p:spPr>
        <p:txBody>
          <a:bodyPr/>
          <a:lstStyle>
            <a:lvl1pPr>
              <a:defRPr sz="1733"/>
            </a:lvl1pPr>
            <a:lvl2pPr>
              <a:defRPr sz="1733"/>
            </a:lvl2pPr>
            <a:lvl3pPr indent="-239988">
              <a:defRPr sz="1733"/>
            </a:lvl3pPr>
            <a:lvl4pPr indent="-239988">
              <a:defRPr sz="1733"/>
            </a:lvl4pPr>
            <a:lvl5pPr indent="-239988">
              <a:defRPr sz="1733"/>
            </a:lvl5pPr>
            <a:lvl6pPr indent="-239988">
              <a:defRPr sz="1733" baseline="0"/>
            </a:lvl6pPr>
            <a:lvl7pPr indent="-239988">
              <a:defRPr sz="1733"/>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84000" y="1632000"/>
            <a:ext cx="5232000" cy="4320000"/>
          </a:xfrm>
        </p:spPr>
        <p:txBody>
          <a:bodyPr/>
          <a:lstStyle>
            <a:lvl1pPr>
              <a:defRPr sz="1733"/>
            </a:lvl1pPr>
            <a:lvl2pPr>
              <a:defRPr sz="1733"/>
            </a:lvl2pPr>
            <a:lvl3pPr indent="-239988">
              <a:defRPr sz="1733"/>
            </a:lvl3pPr>
            <a:lvl4pPr indent="-239988">
              <a:defRPr sz="1733"/>
            </a:lvl4pPr>
            <a:lvl5pPr indent="-239988">
              <a:defRPr sz="1733" baseline="0"/>
            </a:lvl5pPr>
            <a:lvl6pPr indent="-239988">
              <a:defRPr sz="1733"/>
            </a:lvl6pPr>
            <a:lvl7pPr indent="-239988">
              <a:defRPr sz="1733"/>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BBCA3FE1-876B-4B9F-8344-8F718338971C}"/>
              </a:ext>
            </a:extLst>
          </p:cNvPr>
          <p:cNvSpPr>
            <a:spLocks noGrp="1"/>
          </p:cNvSpPr>
          <p:nvPr>
            <p:ph type="dt" sz="half" idx="10"/>
          </p:nvPr>
        </p:nvSpPr>
        <p:spPr/>
        <p:txBody>
          <a:bodyPr/>
          <a:lstStyle>
            <a:lvl1pPr>
              <a:defRPr/>
            </a:lvl1pPr>
          </a:lstStyle>
          <a:p>
            <a:pPr>
              <a:defRPr/>
            </a:pPr>
            <a:fld id="{6E5D954E-7EF5-4303-BCE5-C30C3B0E54E1}" type="datetime1">
              <a:rPr lang="en-US" smtClean="0"/>
              <a:t>5/26/2022</a:t>
            </a:fld>
            <a:endParaRPr lang="en-GB"/>
          </a:p>
        </p:txBody>
      </p:sp>
      <p:sp>
        <p:nvSpPr>
          <p:cNvPr id="6" name="Slide Number Placeholder 5">
            <a:extLst>
              <a:ext uri="{FF2B5EF4-FFF2-40B4-BE49-F238E27FC236}">
                <a16:creationId xmlns:a16="http://schemas.microsoft.com/office/drawing/2014/main" id="{69A7202A-1758-49DC-8055-0F9FACFCE9F7}"/>
              </a:ext>
            </a:extLst>
          </p:cNvPr>
          <p:cNvSpPr>
            <a:spLocks noGrp="1"/>
          </p:cNvSpPr>
          <p:nvPr>
            <p:ph type="sldNum" sz="quarter" idx="11"/>
          </p:nvPr>
        </p:nvSpPr>
        <p:spPr/>
        <p:txBody>
          <a:bodyPr/>
          <a:lstStyle>
            <a:lvl1pPr>
              <a:defRPr/>
            </a:lvl1pPr>
          </a:lstStyle>
          <a:p>
            <a:pPr>
              <a:defRPr/>
            </a:pPr>
            <a:fld id="{128FA4FC-8334-40DA-9595-BE83E1ECD18D}" type="slidenum">
              <a:rPr lang="en-GB" altLang="en-US"/>
              <a:pPr>
                <a:defRPr/>
              </a:pPr>
              <a:t>‹#›</a:t>
            </a:fld>
            <a:endParaRPr lang="en-GB" altLang="en-US"/>
          </a:p>
        </p:txBody>
      </p:sp>
    </p:spTree>
    <p:extLst>
      <p:ext uri="{BB962C8B-B14F-4D97-AF65-F5344CB8AC3E}">
        <p14:creationId xmlns:p14="http://schemas.microsoft.com/office/powerpoint/2010/main" val="289571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Box 12">
            <a:extLst>
              <a:ext uri="{FF2B5EF4-FFF2-40B4-BE49-F238E27FC236}">
                <a16:creationId xmlns:a16="http://schemas.microsoft.com/office/drawing/2014/main" id="{3B78A1B5-5D60-4CB3-BE35-45F09174924E}"/>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rgbClr val="000000"/>
                </a:solidFill>
              </a:rPr>
              <a:t>The Alan Turing Institute</a:t>
            </a:r>
          </a:p>
        </p:txBody>
      </p:sp>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575735" y="575735"/>
            <a:ext cx="11040533" cy="62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575735" y="1631951"/>
            <a:ext cx="11040533" cy="4320116"/>
          </a:xfrm>
          <a:prstGeom prst="rect">
            <a:avLst/>
          </a:prstGeom>
        </p:spPr>
        <p:txBody>
          <a:bodyPr vert="horz" lIns="0" tIns="0" rIns="0" bIns="0" rtlCol="0" anchor="t" anchorCtr="0">
            <a:noAutofit/>
          </a:bodyPr>
          <a:lstStyle/>
          <a:p>
            <a:pPr lvl="0"/>
            <a:r>
              <a:rPr lang="en-GB"/>
              <a:t>Click to add sub-header text. Indent for secondary levels and bullets. Or use buttons to add content. </a:t>
            </a:r>
            <a:endParaRPr lang="en-US"/>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endParaRPr lang="en-GB"/>
          </a:p>
        </p:txBody>
      </p:sp>
      <p:sp>
        <p:nvSpPr>
          <p:cNvPr id="4" name="Date Placeholder 3">
            <a:extLst>
              <a:ext uri="{FF2B5EF4-FFF2-40B4-BE49-F238E27FC236}">
                <a16:creationId xmlns:a16="http://schemas.microsoft.com/office/drawing/2014/main" id="{B99D0711-CF50-4324-AACA-9A3E08F43046}"/>
              </a:ext>
            </a:extLst>
          </p:cNvPr>
          <p:cNvSpPr>
            <a:spLocks noGrp="1"/>
          </p:cNvSpPr>
          <p:nvPr>
            <p:ph type="dt" sz="half" idx="2"/>
          </p:nvPr>
        </p:nvSpPr>
        <p:spPr>
          <a:xfrm>
            <a:off x="575734" y="6297084"/>
            <a:ext cx="1104900" cy="192616"/>
          </a:xfrm>
          <a:prstGeom prst="rect">
            <a:avLst/>
          </a:prstGeom>
        </p:spPr>
        <p:txBody>
          <a:bodyPr vert="horz" lIns="0" tIns="0" rIns="0" bIns="0" rtlCol="0" anchor="b" anchorCtr="0">
            <a:noAutofit/>
          </a:bodyPr>
          <a:lstStyle>
            <a:lvl1pPr algn="l" eaLnBrk="1" fontAlgn="auto" hangingPunct="1">
              <a:spcBef>
                <a:spcPts val="0"/>
              </a:spcBef>
              <a:spcAft>
                <a:spcPts val="0"/>
              </a:spcAft>
              <a:defRPr sz="1067">
                <a:solidFill>
                  <a:schemeClr val="tx1"/>
                </a:solidFill>
                <a:latin typeface="+mn-lt"/>
                <a:cs typeface="+mn-cs"/>
              </a:defRPr>
            </a:lvl1pPr>
          </a:lstStyle>
          <a:p>
            <a:pPr>
              <a:defRPr/>
            </a:pPr>
            <a:fld id="{F0E7D4FB-D556-4702-BF77-3BBD141624CD}" type="datetime1">
              <a:rPr lang="en-US" smtClean="0"/>
              <a:t>5/26/2022</a:t>
            </a:fld>
            <a:endParaRPr lang="en-GB"/>
          </a:p>
        </p:txBody>
      </p:sp>
      <p:sp>
        <p:nvSpPr>
          <p:cNvPr id="6" name="Slide Number Placeholder 5">
            <a:extLst>
              <a:ext uri="{FF2B5EF4-FFF2-40B4-BE49-F238E27FC236}">
                <a16:creationId xmlns:a16="http://schemas.microsoft.com/office/drawing/2014/main" id="{6C6101B8-A913-4DC6-83DA-276AC8DA9012}"/>
              </a:ext>
            </a:extLst>
          </p:cNvPr>
          <p:cNvSpPr>
            <a:spLocks noGrp="1"/>
          </p:cNvSpPr>
          <p:nvPr>
            <p:ph type="sldNum" sz="quarter" idx="4"/>
          </p:nvPr>
        </p:nvSpPr>
        <p:spPr>
          <a:xfrm>
            <a:off x="10896601" y="6297084"/>
            <a:ext cx="719667" cy="192616"/>
          </a:xfrm>
          <a:prstGeom prst="rect">
            <a:avLst/>
          </a:prstGeom>
        </p:spPr>
        <p:txBody>
          <a:bodyPr vert="horz" wrap="square" lIns="0" tIns="0" rIns="0" bIns="0" numCol="1" anchor="b" anchorCtr="0" compatLnSpc="1">
            <a:prstTxWarp prst="textNoShape">
              <a:avLst/>
            </a:prstTxWarp>
            <a:noAutofit/>
          </a:bodyPr>
          <a:lstStyle>
            <a:lvl1pPr algn="r" eaLnBrk="1" hangingPunct="1">
              <a:defRPr sz="1067" b="1"/>
            </a:lvl1pPr>
          </a:lstStyle>
          <a:p>
            <a:pPr>
              <a:defRPr/>
            </a:pPr>
            <a:fld id="{F5125F9C-A842-4714-8AB3-35D4838AD656}" type="slidenum">
              <a:rPr lang="en-GB" altLang="en-US"/>
              <a:pPr>
                <a:defRPr/>
              </a:pPr>
              <a:t>‹#›</a:t>
            </a:fld>
            <a:endParaRPr lang="en-GB" altLang="en-US"/>
          </a:p>
        </p:txBody>
      </p:sp>
      <p:cxnSp>
        <p:nvCxnSpPr>
          <p:cNvPr id="11" name="Straight Connector 10">
            <a:extLst>
              <a:ext uri="{FF2B5EF4-FFF2-40B4-BE49-F238E27FC236}">
                <a16:creationId xmlns:a16="http://schemas.microsoft.com/office/drawing/2014/main" id="{1D2BC769-0FEC-48A6-A33C-FA6B8451362A}"/>
              </a:ext>
            </a:extLst>
          </p:cNvPr>
          <p:cNvCxnSpPr/>
          <p:nvPr userDrawn="1"/>
        </p:nvCxnSpPr>
        <p:spPr>
          <a:xfrm>
            <a:off x="575735" y="6288617"/>
            <a:ext cx="1104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18689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7" r:id="rId13"/>
    <p:sldLayoutId id="2147484019" r:id="rId14"/>
  </p:sldLayoutIdLst>
  <p:hf sldNum="0" hdr="0"/>
  <p:txStyles>
    <p:titleStyle>
      <a:lvl1pPr algn="l" rtl="0" eaLnBrk="0" fontAlgn="base" hangingPunct="0">
        <a:lnSpc>
          <a:spcPct val="85000"/>
        </a:lnSpc>
        <a:spcBef>
          <a:spcPct val="0"/>
        </a:spcBef>
        <a:spcAft>
          <a:spcPct val="0"/>
        </a:spcAft>
        <a:defRPr sz="28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5pPr>
      <a:lvl6pPr marL="609570" algn="l" rtl="0" fontAlgn="base">
        <a:lnSpc>
          <a:spcPct val="85000"/>
        </a:lnSpc>
        <a:spcBef>
          <a:spcPct val="0"/>
        </a:spcBef>
        <a:spcAft>
          <a:spcPct val="0"/>
        </a:spcAft>
        <a:defRPr sz="2800" b="1">
          <a:solidFill>
            <a:schemeClr val="tx1"/>
          </a:solidFill>
          <a:latin typeface="Arial" panose="020B0604020202020204" pitchFamily="34" charset="0"/>
        </a:defRPr>
      </a:lvl6pPr>
      <a:lvl7pPr marL="1219139" algn="l" rtl="0" fontAlgn="base">
        <a:lnSpc>
          <a:spcPct val="85000"/>
        </a:lnSpc>
        <a:spcBef>
          <a:spcPct val="0"/>
        </a:spcBef>
        <a:spcAft>
          <a:spcPct val="0"/>
        </a:spcAft>
        <a:defRPr sz="2800" b="1">
          <a:solidFill>
            <a:schemeClr val="tx1"/>
          </a:solidFill>
          <a:latin typeface="Arial" panose="020B0604020202020204" pitchFamily="34" charset="0"/>
        </a:defRPr>
      </a:lvl7pPr>
      <a:lvl8pPr marL="1828708" algn="l" rtl="0" fontAlgn="base">
        <a:lnSpc>
          <a:spcPct val="85000"/>
        </a:lnSpc>
        <a:spcBef>
          <a:spcPct val="0"/>
        </a:spcBef>
        <a:spcAft>
          <a:spcPct val="0"/>
        </a:spcAft>
        <a:defRPr sz="2800" b="1">
          <a:solidFill>
            <a:schemeClr val="tx1"/>
          </a:solidFill>
          <a:latin typeface="Arial" panose="020B0604020202020204" pitchFamily="34" charset="0"/>
        </a:defRPr>
      </a:lvl8pPr>
      <a:lvl9pPr marL="2438277" algn="l" rtl="0" fontAlgn="base">
        <a:lnSpc>
          <a:spcPct val="85000"/>
        </a:lnSpc>
        <a:spcBef>
          <a:spcPct val="0"/>
        </a:spcBef>
        <a:spcAft>
          <a:spcPct val="0"/>
        </a:spcAft>
        <a:defRPr sz="2800" b="1">
          <a:solidFill>
            <a:schemeClr val="tx1"/>
          </a:solidFill>
          <a:latin typeface="Arial" panose="020B0604020202020204" pitchFamily="34" charset="0"/>
        </a:defRPr>
      </a:lvl9pPr>
    </p:titleStyle>
    <p:bodyStyle>
      <a:lvl1pPr algn="l" rtl="0" eaLnBrk="0" fontAlgn="base" hangingPunct="0">
        <a:spcBef>
          <a:spcPct val="0"/>
        </a:spcBef>
        <a:spcAft>
          <a:spcPct val="0"/>
        </a:spcAft>
        <a:buFont typeface="Arial" panose="020B0604020202020204" pitchFamily="34" charset="0"/>
        <a:defRPr sz="2800" b="1" kern="120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2800" kern="1200">
          <a:solidFill>
            <a:schemeClr val="tx1"/>
          </a:solidFill>
          <a:latin typeface="+mn-lt"/>
          <a:ea typeface="+mn-ea"/>
          <a:cs typeface="+mn-cs"/>
        </a:defRPr>
      </a:lvl2pPr>
      <a:lvl3pPr marL="575704"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3pPr>
      <a:lvl4pPr marL="1151409"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4pPr>
      <a:lvl5pPr marL="1727113"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5pPr>
      <a:lvl6pPr marL="2303884" indent="-335984" algn="l" defTabSz="1219139" rtl="0" eaLnBrk="1" latinLnBrk="0" hangingPunct="1">
        <a:spcBef>
          <a:spcPts val="0"/>
        </a:spcBef>
        <a:buFont typeface="Arial" panose="020B0604020202020204" pitchFamily="34" charset="0"/>
        <a:buChar char="–"/>
        <a:defRPr sz="2800" kern="1200">
          <a:solidFill>
            <a:schemeClr val="tx1"/>
          </a:solidFill>
          <a:latin typeface="+mn-lt"/>
          <a:ea typeface="+mn-ea"/>
          <a:cs typeface="+mn-cs"/>
        </a:defRPr>
      </a:lvl6pPr>
      <a:lvl7pPr marL="2879855" indent="-335984" algn="l" defTabSz="1219139" rtl="0" eaLnBrk="1" latinLnBrk="0" hangingPunct="1">
        <a:spcBef>
          <a:spcPts val="0"/>
        </a:spcBef>
        <a:buFont typeface="Arial" panose="020B0604020202020204" pitchFamily="34" charset="0"/>
        <a:buChar char="–"/>
        <a:defRPr sz="2800" kern="1200">
          <a:solidFill>
            <a:schemeClr val="tx1"/>
          </a:solidFill>
          <a:latin typeface="+mn-lt"/>
          <a:ea typeface="+mn-ea"/>
          <a:cs typeface="+mn-cs"/>
        </a:defRPr>
      </a:lvl7pPr>
      <a:lvl8pPr marL="4571770"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39" indent="-304784" algn="l" defTabSz="1219139"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8" algn="l" defTabSz="1219139" rtl="0" eaLnBrk="1" latinLnBrk="0" hangingPunct="1">
        <a:defRPr sz="2400" kern="1200">
          <a:solidFill>
            <a:schemeClr val="tx1"/>
          </a:solidFill>
          <a:latin typeface="+mn-lt"/>
          <a:ea typeface="+mn-ea"/>
          <a:cs typeface="+mn-cs"/>
        </a:defRPr>
      </a:lvl4pPr>
      <a:lvl5pPr marL="2438277" algn="l" defTabSz="1219139" rtl="0" eaLnBrk="1" latinLnBrk="0" hangingPunct="1">
        <a:defRPr sz="2400" kern="1200">
          <a:solidFill>
            <a:schemeClr val="tx1"/>
          </a:solidFill>
          <a:latin typeface="+mn-lt"/>
          <a:ea typeface="+mn-ea"/>
          <a:cs typeface="+mn-cs"/>
        </a:defRPr>
      </a:lvl5pPr>
      <a:lvl6pPr marL="3047847" algn="l" defTabSz="1219139" rtl="0" eaLnBrk="1" latinLnBrk="0" hangingPunct="1">
        <a:defRPr sz="2400" kern="1200">
          <a:solidFill>
            <a:schemeClr val="tx1"/>
          </a:solidFill>
          <a:latin typeface="+mn-lt"/>
          <a:ea typeface="+mn-ea"/>
          <a:cs typeface="+mn-cs"/>
        </a:defRPr>
      </a:lvl6pPr>
      <a:lvl7pPr marL="3657416" algn="l" defTabSz="1219139" rtl="0" eaLnBrk="1" latinLnBrk="0" hangingPunct="1">
        <a:defRPr sz="2400" kern="1200">
          <a:solidFill>
            <a:schemeClr val="tx1"/>
          </a:solidFill>
          <a:latin typeface="+mn-lt"/>
          <a:ea typeface="+mn-ea"/>
          <a:cs typeface="+mn-cs"/>
        </a:defRPr>
      </a:lvl7pPr>
      <a:lvl8pPr marL="4266985" algn="l" defTabSz="1219139" rtl="0" eaLnBrk="1" latinLnBrk="0" hangingPunct="1">
        <a:defRPr sz="2400" kern="1200">
          <a:solidFill>
            <a:schemeClr val="tx1"/>
          </a:solidFill>
          <a:latin typeface="+mn-lt"/>
          <a:ea typeface="+mn-ea"/>
          <a:cs typeface="+mn-cs"/>
        </a:defRPr>
      </a:lvl8pPr>
      <a:lvl9pPr marL="4876555" algn="l" defTabSz="121913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8B229-2873-4EFE-8EE0-ADDDB8FF8011}"/>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B34D24-4F12-44E4-9B88-C8DF4FB47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4C8DF7-FC7A-490B-8F35-CC93E665D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FFE4B-EB3C-48E1-9309-4A3EFF9939C9}" type="datetimeFigureOut">
              <a:rPr lang="en-GB" smtClean="0"/>
              <a:t>26/05/2022</a:t>
            </a:fld>
            <a:endParaRPr lang="en-GB"/>
          </a:p>
        </p:txBody>
      </p:sp>
      <p:sp>
        <p:nvSpPr>
          <p:cNvPr id="5" name="Footer Placeholder 4">
            <a:extLst>
              <a:ext uri="{FF2B5EF4-FFF2-40B4-BE49-F238E27FC236}">
                <a16:creationId xmlns:a16="http://schemas.microsoft.com/office/drawing/2014/main" id="{CF7243E1-3A96-43C6-9AF6-9B7ACD3C2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4A8B6F-684E-4C17-B54B-6776A3AF8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E7A71-8A15-4D33-AFC5-DFCBFC50B887}" type="slidenum">
              <a:rPr lang="en-GB" smtClean="0"/>
              <a:t>‹#›</a:t>
            </a:fld>
            <a:endParaRPr lang="en-GB"/>
          </a:p>
        </p:txBody>
      </p:sp>
    </p:spTree>
    <p:extLst>
      <p:ext uri="{BB962C8B-B14F-4D97-AF65-F5344CB8AC3E}">
        <p14:creationId xmlns:p14="http://schemas.microsoft.com/office/powerpoint/2010/main" val="436279821"/>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1" r:id="rId12"/>
    <p:sldLayoutId id="2147484002" r:id="rId13"/>
    <p:sldLayoutId id="2147484018"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5"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8"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5"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2"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19" algn="l" defTabSz="914377" rtl="0" eaLnBrk="1" latinLnBrk="0" hangingPunct="1">
        <a:defRPr sz="1800" kern="1200">
          <a:solidFill>
            <a:schemeClr val="tx1"/>
          </a:solidFill>
          <a:latin typeface="+mn-lt"/>
          <a:ea typeface="+mn-ea"/>
          <a:cs typeface="+mn-cs"/>
        </a:defRPr>
      </a:lvl8pPr>
      <a:lvl9pPr marL="3657507"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8.xml"/><Relationship Id="rId5" Type="http://schemas.openxmlformats.org/officeDocument/2006/relationships/hyperlink" Target="https://www.bloomstaxonomy.net/" TargetMode="External"/><Relationship Id="rId4" Type="http://schemas.openxmlformats.org/officeDocument/2006/relationships/hyperlink" Target="https://carpentries.github.io/curriculum-developmen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8.xml"/><Relationship Id="rId5" Type="http://schemas.openxmlformats.org/officeDocument/2006/relationships/hyperlink" Target="https://hackmd.io/M27NWnHuTtaBov7qjE8kYQ" TargetMode="External"/><Relationship Id="rId4" Type="http://schemas.openxmlformats.org/officeDocument/2006/relationships/hyperlink" Target="https://github.com/alan-turing-institute/ds-ai-educators-program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hyperlink" Target="https://github.com/alan-turing-institute/ds-ai-educators-programme"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17.png"/><Relationship Id="rId5" Type="http://schemas.openxmlformats.org/officeDocument/2006/relationships/hyperlink" Target="mailto:skills@turing.ac.uk"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ext, person&#10;&#10;Description automatically generated">
            <a:extLst>
              <a:ext uri="{FF2B5EF4-FFF2-40B4-BE49-F238E27FC236}">
                <a16:creationId xmlns:a16="http://schemas.microsoft.com/office/drawing/2014/main" id="{7C063CFC-CEE2-1340-9109-AF961D78D5B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522" r="24522"/>
          <a:stretch>
            <a:fillRect/>
          </a:stretch>
        </p:blipFill>
        <p:spPr>
          <a:xfrm>
            <a:off x="7533695" y="49"/>
            <a:ext cx="4658220" cy="6098031"/>
          </a:xfrm>
        </p:spPr>
      </p:pic>
      <p:sp>
        <p:nvSpPr>
          <p:cNvPr id="11" name="TextBox 10">
            <a:extLst>
              <a:ext uri="{FF2B5EF4-FFF2-40B4-BE49-F238E27FC236}">
                <a16:creationId xmlns:a16="http://schemas.microsoft.com/office/drawing/2014/main" id="{DFCA902F-DAB7-49BD-8126-7262870C2A50}"/>
              </a:ext>
            </a:extLst>
          </p:cNvPr>
          <p:cNvSpPr txBox="1"/>
          <p:nvPr/>
        </p:nvSpPr>
        <p:spPr>
          <a:xfrm>
            <a:off x="485681" y="6292556"/>
            <a:ext cx="6094218" cy="256545"/>
          </a:xfrm>
          <a:prstGeom prst="rect">
            <a:avLst/>
          </a:prstGeom>
          <a:noFill/>
        </p:spPr>
        <p:txBody>
          <a:bodyPr wrap="square" lIns="91440" tIns="45720" rIns="91440" bIns="45720" anchor="t">
            <a:spAutoFit/>
          </a:bodyPr>
          <a:lstStyle/>
          <a:p>
            <a:pPr defTabSz="293248">
              <a:defRPr/>
            </a:pPr>
            <a:r>
              <a:rPr lang="en-US" sz="1050" dirty="0">
                <a:latin typeface="Arial"/>
              </a:rPr>
              <a:t>26 May 2022</a:t>
            </a:r>
            <a:endParaRPr lang="en-GB" sz="1067" dirty="0">
              <a:solidFill>
                <a:prstClr val="black"/>
              </a:solidFill>
              <a:latin typeface="Arial"/>
              <a:cs typeface="+mn-cs"/>
            </a:endParaRPr>
          </a:p>
        </p:txBody>
      </p:sp>
      <p:sp>
        <p:nvSpPr>
          <p:cNvPr id="3" name="Title 2">
            <a:extLst>
              <a:ext uri="{FF2B5EF4-FFF2-40B4-BE49-F238E27FC236}">
                <a16:creationId xmlns:a16="http://schemas.microsoft.com/office/drawing/2014/main" id="{34BAD3B4-EB48-3602-DFA8-F8A46BE30D3C}"/>
              </a:ext>
            </a:extLst>
          </p:cNvPr>
          <p:cNvSpPr>
            <a:spLocks noGrp="1"/>
          </p:cNvSpPr>
          <p:nvPr>
            <p:ph type="title"/>
          </p:nvPr>
        </p:nvSpPr>
        <p:spPr>
          <a:xfrm>
            <a:off x="559346" y="3118068"/>
            <a:ext cx="7574561" cy="762016"/>
          </a:xfrm>
        </p:spPr>
        <p:txBody>
          <a:bodyPr/>
          <a:lstStyle/>
          <a:p>
            <a:r>
              <a:rPr lang="en-US" sz="2000" i="1" dirty="0">
                <a:cs typeface="Arial"/>
              </a:rPr>
              <a:t>The Data Science and AI Educators' Programme</a:t>
            </a:r>
            <a:br>
              <a:rPr lang="en-US" sz="2000" i="1" dirty="0">
                <a:cs typeface="Arial"/>
              </a:rPr>
            </a:br>
            <a:br>
              <a:rPr lang="en-US" sz="2000" i="1" dirty="0">
                <a:cs typeface="Arial"/>
              </a:rPr>
            </a:br>
            <a:r>
              <a:rPr lang="en-US" sz="2000" i="1" dirty="0">
                <a:cs typeface="Arial"/>
              </a:rPr>
              <a:t>CC1: Collaborative development and delivery of a new course</a:t>
            </a:r>
          </a:p>
        </p:txBody>
      </p:sp>
    </p:spTree>
    <p:extLst>
      <p:ext uri="{BB962C8B-B14F-4D97-AF65-F5344CB8AC3E}">
        <p14:creationId xmlns:p14="http://schemas.microsoft.com/office/powerpoint/2010/main" val="187941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1261884"/>
          </a:xfrm>
          <a:prstGeom prst="rect">
            <a:avLst/>
          </a:prstGeom>
          <a:noFill/>
        </p:spPr>
        <p:txBody>
          <a:bodyPr wrap="square" lIns="91440" tIns="45720" rIns="91440" bIns="45720" rtlCol="0" anchor="t">
            <a:spAutoFit/>
          </a:bodyPr>
          <a:lstStyle/>
          <a:p>
            <a:r>
              <a:rPr lang="en-US" sz="3000" b="1" i="1" dirty="0">
                <a:latin typeface="Arial"/>
                <a:cs typeface="Arial"/>
              </a:rPr>
              <a:t>Recap from last week’s sessions</a:t>
            </a:r>
          </a:p>
          <a:p>
            <a:endParaRPr lang="en-US" sz="3000" b="1" i="1" dirty="0">
              <a:latin typeface="Arial"/>
              <a:cs typeface="Arial"/>
            </a:endParaRPr>
          </a:p>
          <a:p>
            <a:endParaRPr lang="en-US" sz="1600" b="1" u="sng"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ED58EB3-C83F-AF78-F5E6-1B01BC65DB22}"/>
              </a:ext>
            </a:extLst>
          </p:cNvPr>
          <p:cNvSpPr txBox="1"/>
          <p:nvPr/>
        </p:nvSpPr>
        <p:spPr>
          <a:xfrm>
            <a:off x="1037791" y="2748699"/>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Memory and cognitive load</a:t>
            </a:r>
            <a:endParaRPr lang="en-GB" sz="2400" b="1" dirty="0"/>
          </a:p>
        </p:txBody>
      </p:sp>
      <p:sp>
        <p:nvSpPr>
          <p:cNvPr id="8" name="TextBox 7">
            <a:extLst>
              <a:ext uri="{FF2B5EF4-FFF2-40B4-BE49-F238E27FC236}">
                <a16:creationId xmlns:a16="http://schemas.microsoft.com/office/drawing/2014/main" id="{DDBF5CA8-7BBF-E55F-E544-A071154EEDBD}"/>
              </a:ext>
            </a:extLst>
          </p:cNvPr>
          <p:cNvSpPr txBox="1"/>
          <p:nvPr/>
        </p:nvSpPr>
        <p:spPr>
          <a:xfrm>
            <a:off x="7931232" y="3863410"/>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Assessment opportunities</a:t>
            </a:r>
            <a:endParaRPr lang="en-GB" sz="2400" b="1" dirty="0"/>
          </a:p>
        </p:txBody>
      </p:sp>
      <p:sp>
        <p:nvSpPr>
          <p:cNvPr id="9" name="TextBox 8">
            <a:extLst>
              <a:ext uri="{FF2B5EF4-FFF2-40B4-BE49-F238E27FC236}">
                <a16:creationId xmlns:a16="http://schemas.microsoft.com/office/drawing/2014/main" id="{CBAB4DA7-1C6E-10D3-6712-D64BD9123B46}"/>
              </a:ext>
            </a:extLst>
          </p:cNvPr>
          <p:cNvSpPr txBox="1"/>
          <p:nvPr/>
        </p:nvSpPr>
        <p:spPr>
          <a:xfrm>
            <a:off x="8449141" y="5118108"/>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Teaching is a skill</a:t>
            </a:r>
            <a:endParaRPr lang="en-GB" sz="2400" b="1" dirty="0"/>
          </a:p>
        </p:txBody>
      </p:sp>
      <p:sp>
        <p:nvSpPr>
          <p:cNvPr id="10" name="TextBox 9">
            <a:extLst>
              <a:ext uri="{FF2B5EF4-FFF2-40B4-BE49-F238E27FC236}">
                <a16:creationId xmlns:a16="http://schemas.microsoft.com/office/drawing/2014/main" id="{71FA6710-B4D4-F55B-9D3C-D01255D7495B}"/>
              </a:ext>
            </a:extLst>
          </p:cNvPr>
          <p:cNvSpPr txBox="1"/>
          <p:nvPr/>
        </p:nvSpPr>
        <p:spPr>
          <a:xfrm>
            <a:off x="3312367" y="5677746"/>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Expertise and instruction</a:t>
            </a:r>
            <a:endParaRPr lang="en-GB" sz="2400" b="1" dirty="0"/>
          </a:p>
        </p:txBody>
      </p:sp>
      <p:sp>
        <p:nvSpPr>
          <p:cNvPr id="11" name="TextBox 10">
            <a:extLst>
              <a:ext uri="{FF2B5EF4-FFF2-40B4-BE49-F238E27FC236}">
                <a16:creationId xmlns:a16="http://schemas.microsoft.com/office/drawing/2014/main" id="{447676A5-F174-48BC-9853-EF0AD794446D}"/>
              </a:ext>
            </a:extLst>
          </p:cNvPr>
          <p:cNvSpPr txBox="1"/>
          <p:nvPr/>
        </p:nvSpPr>
        <p:spPr>
          <a:xfrm>
            <a:off x="391007" y="3807487"/>
            <a:ext cx="2841291" cy="1569660"/>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Motivation and building positive learning environments</a:t>
            </a:r>
            <a:endParaRPr lang="en-GB" sz="2400" b="1" dirty="0"/>
          </a:p>
        </p:txBody>
      </p:sp>
      <p:sp>
        <p:nvSpPr>
          <p:cNvPr id="12" name="TextBox 11">
            <a:extLst>
              <a:ext uri="{FF2B5EF4-FFF2-40B4-BE49-F238E27FC236}">
                <a16:creationId xmlns:a16="http://schemas.microsoft.com/office/drawing/2014/main" id="{60F4DAC5-0187-D796-1C71-E6CE412BC26A}"/>
              </a:ext>
            </a:extLst>
          </p:cNvPr>
          <p:cNvSpPr txBox="1"/>
          <p:nvPr/>
        </p:nvSpPr>
        <p:spPr>
          <a:xfrm>
            <a:off x="6750915" y="2774396"/>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Live coding is a skill</a:t>
            </a:r>
            <a:endParaRPr lang="en-GB" sz="2400" b="1" dirty="0"/>
          </a:p>
        </p:txBody>
      </p:sp>
      <p:pic>
        <p:nvPicPr>
          <p:cNvPr id="1026" name="Picture 2">
            <a:extLst>
              <a:ext uri="{FF2B5EF4-FFF2-40B4-BE49-F238E27FC236}">
                <a16:creationId xmlns:a16="http://schemas.microsoft.com/office/drawing/2014/main" id="{6EF118E5-B2CB-B4AD-EC11-5BA28C5E5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158" y="3863410"/>
            <a:ext cx="962025" cy="8286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CB01AFD-5EFB-EF6A-E6EC-FBE1C3403AF7}"/>
              </a:ext>
            </a:extLst>
          </p:cNvPr>
          <p:cNvSpPr/>
          <p:nvPr/>
        </p:nvSpPr>
        <p:spPr>
          <a:xfrm>
            <a:off x="5135526" y="3621940"/>
            <a:ext cx="1265274" cy="12690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B13C2984-31B1-7009-F139-3F2ECBEAC1DF}"/>
              </a:ext>
            </a:extLst>
          </p:cNvPr>
          <p:cNvCxnSpPr>
            <a:cxnSpLocks/>
          </p:cNvCxnSpPr>
          <p:nvPr/>
        </p:nvCxnSpPr>
        <p:spPr>
          <a:xfrm flipH="1" flipV="1">
            <a:off x="4476307" y="3236061"/>
            <a:ext cx="659219" cy="483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A8B9E0-F161-8894-270E-F1AA9C1E028C}"/>
              </a:ext>
            </a:extLst>
          </p:cNvPr>
          <p:cNvCxnSpPr>
            <a:cxnSpLocks/>
            <a:endCxn id="11" idx="3"/>
          </p:cNvCxnSpPr>
          <p:nvPr/>
        </p:nvCxnSpPr>
        <p:spPr>
          <a:xfrm flipH="1" flipV="1">
            <a:off x="3232298" y="4592317"/>
            <a:ext cx="1903228" cy="218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244BEFD-6E87-E9E9-46A0-88136D88E857}"/>
              </a:ext>
            </a:extLst>
          </p:cNvPr>
          <p:cNvCxnSpPr>
            <a:cxnSpLocks/>
          </p:cNvCxnSpPr>
          <p:nvPr/>
        </p:nvCxnSpPr>
        <p:spPr>
          <a:xfrm flipH="1">
            <a:off x="5061098" y="4890977"/>
            <a:ext cx="252060" cy="7229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A34D74-D777-4F08-5D51-95BA61424298}"/>
              </a:ext>
            </a:extLst>
          </p:cNvPr>
          <p:cNvCxnSpPr>
            <a:cxnSpLocks/>
          </p:cNvCxnSpPr>
          <p:nvPr/>
        </p:nvCxnSpPr>
        <p:spPr>
          <a:xfrm>
            <a:off x="6400800" y="4878070"/>
            <a:ext cx="1903228" cy="4708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3C4BD9-DE40-61BC-2D6E-524C652D9857}"/>
              </a:ext>
            </a:extLst>
          </p:cNvPr>
          <p:cNvCxnSpPr>
            <a:cxnSpLocks/>
          </p:cNvCxnSpPr>
          <p:nvPr/>
        </p:nvCxnSpPr>
        <p:spPr>
          <a:xfrm>
            <a:off x="6400800" y="3997133"/>
            <a:ext cx="1404815" cy="941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CF9BF3-EAC7-0461-5A03-52A7F31D956B}"/>
              </a:ext>
            </a:extLst>
          </p:cNvPr>
          <p:cNvCxnSpPr>
            <a:cxnSpLocks/>
          </p:cNvCxnSpPr>
          <p:nvPr/>
        </p:nvCxnSpPr>
        <p:spPr>
          <a:xfrm flipV="1">
            <a:off x="6400800" y="3263887"/>
            <a:ext cx="457287" cy="375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74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5139869"/>
          </a:xfrm>
          <a:prstGeom prst="rect">
            <a:avLst/>
          </a:prstGeom>
          <a:noFill/>
        </p:spPr>
        <p:txBody>
          <a:bodyPr wrap="square" lIns="91440" tIns="45720" rIns="91440" bIns="45720" rtlCol="0" anchor="t">
            <a:spAutoFit/>
          </a:bodyPr>
          <a:lstStyle/>
          <a:p>
            <a:r>
              <a:rPr lang="en-US" sz="3000" b="1" i="1" dirty="0">
                <a:latin typeface="Arial"/>
                <a:cs typeface="Arial"/>
              </a:rPr>
              <a:t>Collaborative development and delivery of a new course</a:t>
            </a:r>
          </a:p>
          <a:p>
            <a:endParaRPr lang="en-US" sz="3000" b="1" i="1" dirty="0">
              <a:latin typeface="Arial"/>
              <a:cs typeface="Arial"/>
            </a:endParaRPr>
          </a:p>
          <a:p>
            <a:endParaRPr lang="en-US" sz="2400" b="1" i="1" dirty="0">
              <a:latin typeface="Arial"/>
              <a:cs typeface="Arial"/>
            </a:endParaRPr>
          </a:p>
          <a:p>
            <a:r>
              <a:rPr lang="en-US" sz="2400" b="1" i="1" dirty="0">
                <a:latin typeface="Arial"/>
                <a:cs typeface="Arial"/>
              </a:rPr>
              <a:t>Pedagogical considerations:</a:t>
            </a:r>
          </a:p>
          <a:p>
            <a:endParaRPr lang="en-US" sz="2400" dirty="0">
              <a:latin typeface="Arial"/>
              <a:cs typeface="Arial"/>
            </a:endParaRP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Curriculum overview and development</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Audience consideration</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dirty="0">
                <a:latin typeface="Arial"/>
                <a:cs typeface="Arial"/>
              </a:rPr>
              <a:t>Learning objective preparation </a:t>
            </a:r>
          </a:p>
          <a:p>
            <a:endParaRPr lang="en-US" sz="1600" b="1" u="sng"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hlinkClick r:id="rId4"/>
            </a:endParaRPr>
          </a:p>
          <a:p>
            <a:r>
              <a:rPr lang="en-US" sz="2400" dirty="0">
                <a:latin typeface="Arial" panose="020B0604020202020204" pitchFamily="34" charset="0"/>
                <a:cs typeface="Arial" panose="020B0604020202020204" pitchFamily="34" charset="0"/>
                <a:hlinkClick r:id="rId4"/>
              </a:rPr>
              <a:t>The Carpentries Curriculum Development Handbook</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hlinkClick r:id="rId5"/>
              </a:rPr>
              <a:t>Blooms Taxonomy :: Resource for Educators</a:t>
            </a:r>
            <a:endParaRPr lang="en-US"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798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6" name="TextBox 1">
            <a:extLst>
              <a:ext uri="{FF2B5EF4-FFF2-40B4-BE49-F238E27FC236}">
                <a16:creationId xmlns:a16="http://schemas.microsoft.com/office/drawing/2014/main" id="{31E92D16-D671-2B22-135B-852BAF86D298}"/>
              </a:ext>
            </a:extLst>
          </p:cNvPr>
          <p:cNvSpPr txBox="1"/>
          <p:nvPr/>
        </p:nvSpPr>
        <p:spPr>
          <a:xfrm>
            <a:off x="302967" y="1356942"/>
            <a:ext cx="10982408" cy="304698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i="1" dirty="0">
                <a:latin typeface="Arial"/>
                <a:cs typeface="Arial"/>
              </a:rPr>
              <a:t>Useful links</a:t>
            </a:r>
          </a:p>
          <a:p>
            <a:endParaRPr lang="en-US" sz="2400" b="1" i="1" dirty="0">
              <a:latin typeface="Arial"/>
              <a:cs typeface="Arial"/>
            </a:endParaRPr>
          </a:p>
          <a:p>
            <a:endParaRPr lang="en-US" sz="2400" b="1" i="1" dirty="0">
              <a:latin typeface="Arial"/>
              <a:cs typeface="Arial"/>
            </a:endParaRPr>
          </a:p>
          <a:p>
            <a:r>
              <a:rPr lang="en-US" dirty="0" err="1">
                <a:latin typeface="Arial"/>
                <a:cs typeface="Arial"/>
                <a:hlinkClick r:id="rId4"/>
              </a:rPr>
              <a:t>alan</a:t>
            </a:r>
            <a:r>
              <a:rPr lang="en-US" dirty="0">
                <a:latin typeface="Arial"/>
                <a:cs typeface="Arial"/>
                <a:hlinkClick r:id="rId4"/>
              </a:rPr>
              <a:t>-</a:t>
            </a:r>
            <a:r>
              <a:rPr lang="en-US" dirty="0" err="1">
                <a:latin typeface="Arial"/>
                <a:cs typeface="Arial"/>
                <a:hlinkClick r:id="rId4"/>
              </a:rPr>
              <a:t>turing</a:t>
            </a:r>
            <a:r>
              <a:rPr lang="en-US" dirty="0">
                <a:latin typeface="Arial"/>
                <a:cs typeface="Arial"/>
                <a:hlinkClick r:id="rId4"/>
              </a:rPr>
              <a:t>-institute/ds-ai-educators-programme: The Data Science and AI Educators' Programme (github.com)</a:t>
            </a:r>
            <a:endParaRPr lang="en-US" dirty="0">
              <a:latin typeface="Arial"/>
              <a:cs typeface="Arial"/>
            </a:endParaRPr>
          </a:p>
          <a:p>
            <a:endParaRPr lang="en-US" dirty="0">
              <a:latin typeface="Arial" panose="020B0604020202020204" pitchFamily="34" charset="0"/>
              <a:cs typeface="Arial" panose="020B0604020202020204" pitchFamily="34" charset="0"/>
            </a:endParaRPr>
          </a:p>
          <a:p>
            <a:r>
              <a:rPr lang="en-GB" dirty="0">
                <a:latin typeface="Arial"/>
                <a:cs typeface="Arial"/>
                <a:hlinkClick r:id="rId5"/>
              </a:rPr>
              <a:t>Data Science and AI Educators’ Programme: Peer-mentoring notes - </a:t>
            </a:r>
            <a:r>
              <a:rPr lang="en-GB" dirty="0" err="1">
                <a:latin typeface="Arial"/>
                <a:cs typeface="Arial"/>
                <a:hlinkClick r:id="rId5"/>
              </a:rPr>
              <a:t>HackMD</a:t>
            </a:r>
            <a:endParaRPr lang="en-US" dirty="0">
              <a:latin typeface="Arial"/>
              <a:cs typeface="Arial"/>
            </a:endParaRPr>
          </a:p>
          <a:p>
            <a:endParaRPr lang="en-US" sz="1600" b="1" u="sng"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36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96184"/>
            <a:ext cx="1143696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2" name="TextBox 1">
            <a:extLst>
              <a:ext uri="{FF2B5EF4-FFF2-40B4-BE49-F238E27FC236}">
                <a16:creationId xmlns:a16="http://schemas.microsoft.com/office/drawing/2014/main" id="{1A261B34-DB32-C551-E99B-F2E2E20161F8}"/>
              </a:ext>
            </a:extLst>
          </p:cNvPr>
          <p:cNvSpPr txBox="1"/>
          <p:nvPr/>
        </p:nvSpPr>
        <p:spPr>
          <a:xfrm>
            <a:off x="290325" y="1238128"/>
            <a:ext cx="1143655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i="1" dirty="0">
                <a:latin typeface="Arial" panose="020B0604020202020204" pitchFamily="34" charset="0"/>
                <a:ea typeface="Calibri"/>
                <a:cs typeface="Arial" panose="020B0604020202020204" pitchFamily="34" charset="0"/>
              </a:rPr>
              <a:t>Roll call</a:t>
            </a:r>
          </a:p>
        </p:txBody>
      </p:sp>
      <p:sp>
        <p:nvSpPr>
          <p:cNvPr id="7" name="TextBox 6">
            <a:extLst>
              <a:ext uri="{FF2B5EF4-FFF2-40B4-BE49-F238E27FC236}">
                <a16:creationId xmlns:a16="http://schemas.microsoft.com/office/drawing/2014/main" id="{977079FB-7E31-AE43-AEDA-AF0495CD7631}"/>
              </a:ext>
            </a:extLst>
          </p:cNvPr>
          <p:cNvSpPr txBox="1"/>
          <p:nvPr/>
        </p:nvSpPr>
        <p:spPr>
          <a:xfrm>
            <a:off x="574722" y="2135889"/>
            <a:ext cx="10823380" cy="3416320"/>
          </a:xfrm>
          <a:prstGeom prst="rect">
            <a:avLst/>
          </a:prstGeom>
          <a:noFill/>
        </p:spPr>
        <p:txBody>
          <a:bodyPr wrap="square">
            <a:spAutoFit/>
          </a:bodyPr>
          <a:lstStyle/>
          <a:p>
            <a:pPr algn="ctr"/>
            <a:r>
              <a:rPr lang="en-US" sz="3200" i="1" dirty="0">
                <a:latin typeface="Arial" panose="020B0604020202020204" pitchFamily="34" charset="0"/>
                <a:cs typeface="Arial" panose="020B0604020202020204" pitchFamily="34" charset="0"/>
              </a:rPr>
              <a:t>In the Zoom chat, please share your best educational experience. This could be as a student or an educator!</a:t>
            </a:r>
          </a:p>
          <a:p>
            <a:pPr algn="ctr"/>
            <a:endParaRPr lang="en-US" sz="3200" i="1"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Before working at the Alan Turing Institute, I was a primary school teacher. My best educational experience (of which I have many!) was learning how to teach </a:t>
            </a:r>
            <a:r>
              <a:rPr lang="en-US" sz="2400" dirty="0" err="1">
                <a:latin typeface="Arial" panose="020B0604020202020204" pitchFamily="34" charset="0"/>
                <a:cs typeface="Arial" panose="020B0604020202020204" pitchFamily="34" charset="0"/>
              </a:rPr>
              <a:t>maths</a:t>
            </a:r>
            <a:r>
              <a:rPr lang="en-US" sz="2400" dirty="0">
                <a:latin typeface="Arial" panose="020B0604020202020204" pitchFamily="34" charset="0"/>
                <a:cs typeface="Arial" panose="020B0604020202020204" pitchFamily="34" charset="0"/>
              </a:rPr>
              <a:t> for </a:t>
            </a:r>
            <a:r>
              <a:rPr lang="en-US" sz="2400" i="1" dirty="0">
                <a:latin typeface="Arial" panose="020B0604020202020204" pitchFamily="34" charset="0"/>
                <a:cs typeface="Arial" panose="020B0604020202020204" pitchFamily="34" charset="0"/>
              </a:rPr>
              <a:t>mastery: </a:t>
            </a:r>
            <a:r>
              <a:rPr lang="en-US" sz="2400" dirty="0">
                <a:latin typeface="Arial" panose="020B0604020202020204" pitchFamily="34" charset="0"/>
                <a:cs typeface="Arial" panose="020B0604020202020204" pitchFamily="34" charset="0"/>
              </a:rPr>
              <a:t>this meant teaching the </a:t>
            </a:r>
            <a:r>
              <a:rPr lang="en-US" sz="2400" i="1" dirty="0">
                <a:latin typeface="Arial" panose="020B0604020202020204" pitchFamily="34" charset="0"/>
                <a:cs typeface="Arial" panose="020B0604020202020204" pitchFamily="34" charset="0"/>
              </a:rPr>
              <a:t>process</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and</a:t>
            </a:r>
            <a:r>
              <a:rPr lang="en-US" sz="2400" dirty="0">
                <a:latin typeface="Arial" panose="020B0604020202020204" pitchFamily="34" charset="0"/>
                <a:cs typeface="Arial" panose="020B0604020202020204" pitchFamily="34" charset="0"/>
              </a:rPr>
              <a:t> the </a:t>
            </a:r>
            <a:r>
              <a:rPr lang="en-US" sz="2400" i="1" dirty="0">
                <a:latin typeface="Arial" panose="020B0604020202020204" pitchFamily="34" charset="0"/>
                <a:cs typeface="Arial" panose="020B0604020202020204" pitchFamily="34" charset="0"/>
              </a:rPr>
              <a:t>how/why. </a:t>
            </a:r>
            <a:r>
              <a:rPr lang="en-US" sz="2400" dirty="0">
                <a:latin typeface="Arial" panose="020B0604020202020204" pitchFamily="34" charset="0"/>
                <a:cs typeface="Arial" panose="020B0604020202020204" pitchFamily="34" charset="0"/>
              </a:rPr>
              <a:t>Seeing the lightbulb moments in my students was so rewarding!</a:t>
            </a:r>
          </a:p>
        </p:txBody>
      </p:sp>
    </p:spTree>
    <p:extLst>
      <p:ext uri="{BB962C8B-B14F-4D97-AF65-F5344CB8AC3E}">
        <p14:creationId xmlns:p14="http://schemas.microsoft.com/office/powerpoint/2010/main" val="365748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96184"/>
            <a:ext cx="1143696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2" name="TextBox 1">
            <a:extLst>
              <a:ext uri="{FF2B5EF4-FFF2-40B4-BE49-F238E27FC236}">
                <a16:creationId xmlns:a16="http://schemas.microsoft.com/office/drawing/2014/main" id="{1A261B34-DB32-C551-E99B-F2E2E20161F8}"/>
              </a:ext>
            </a:extLst>
          </p:cNvPr>
          <p:cNvSpPr txBox="1"/>
          <p:nvPr/>
        </p:nvSpPr>
        <p:spPr>
          <a:xfrm>
            <a:off x="290325" y="1238128"/>
            <a:ext cx="1143655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i="1" dirty="0">
                <a:latin typeface="Arial" panose="020B0604020202020204" pitchFamily="34" charset="0"/>
                <a:ea typeface="Calibri"/>
                <a:cs typeface="Arial" panose="020B0604020202020204" pitchFamily="34" charset="0"/>
              </a:rPr>
              <a:t>Today’s speakers</a:t>
            </a:r>
          </a:p>
        </p:txBody>
      </p:sp>
      <p:pic>
        <p:nvPicPr>
          <p:cNvPr id="12" name="Picture 11">
            <a:extLst>
              <a:ext uri="{FF2B5EF4-FFF2-40B4-BE49-F238E27FC236}">
                <a16:creationId xmlns:a16="http://schemas.microsoft.com/office/drawing/2014/main" id="{A89DCE9C-5BD4-E5D5-07E1-106434F8FA56}"/>
              </a:ext>
            </a:extLst>
          </p:cNvPr>
          <p:cNvPicPr>
            <a:picLocks noChangeAspect="1"/>
          </p:cNvPicPr>
          <p:nvPr/>
        </p:nvPicPr>
        <p:blipFill>
          <a:blip r:embed="rId4"/>
          <a:stretch>
            <a:fillRect/>
          </a:stretch>
        </p:blipFill>
        <p:spPr>
          <a:xfrm>
            <a:off x="6148735" y="2434265"/>
            <a:ext cx="1029770" cy="1075079"/>
          </a:xfrm>
          <a:prstGeom prst="rect">
            <a:avLst/>
          </a:prstGeom>
        </p:spPr>
      </p:pic>
      <p:pic>
        <p:nvPicPr>
          <p:cNvPr id="15" name="Picture 14">
            <a:extLst>
              <a:ext uri="{FF2B5EF4-FFF2-40B4-BE49-F238E27FC236}">
                <a16:creationId xmlns:a16="http://schemas.microsoft.com/office/drawing/2014/main" id="{783E7A8C-EDA0-1D58-E22D-59C613E917AF}"/>
              </a:ext>
            </a:extLst>
          </p:cNvPr>
          <p:cNvPicPr>
            <a:picLocks noChangeAspect="1"/>
          </p:cNvPicPr>
          <p:nvPr/>
        </p:nvPicPr>
        <p:blipFill>
          <a:blip r:embed="rId5"/>
          <a:stretch>
            <a:fillRect/>
          </a:stretch>
        </p:blipFill>
        <p:spPr>
          <a:xfrm>
            <a:off x="760315" y="2371788"/>
            <a:ext cx="1399454" cy="1280120"/>
          </a:xfrm>
          <a:prstGeom prst="rect">
            <a:avLst/>
          </a:prstGeom>
        </p:spPr>
      </p:pic>
      <p:pic>
        <p:nvPicPr>
          <p:cNvPr id="17" name="Picture 16">
            <a:extLst>
              <a:ext uri="{FF2B5EF4-FFF2-40B4-BE49-F238E27FC236}">
                <a16:creationId xmlns:a16="http://schemas.microsoft.com/office/drawing/2014/main" id="{435F933C-9B61-8D2B-72F9-02A571862D60}"/>
              </a:ext>
            </a:extLst>
          </p:cNvPr>
          <p:cNvPicPr>
            <a:picLocks noChangeAspect="1"/>
          </p:cNvPicPr>
          <p:nvPr/>
        </p:nvPicPr>
        <p:blipFill>
          <a:blip r:embed="rId6"/>
          <a:stretch>
            <a:fillRect/>
          </a:stretch>
        </p:blipFill>
        <p:spPr>
          <a:xfrm>
            <a:off x="731799" y="4447805"/>
            <a:ext cx="1382076" cy="1280120"/>
          </a:xfrm>
          <a:prstGeom prst="rect">
            <a:avLst/>
          </a:prstGeom>
        </p:spPr>
      </p:pic>
      <p:sp>
        <p:nvSpPr>
          <p:cNvPr id="20" name="TextBox 19">
            <a:extLst>
              <a:ext uri="{FF2B5EF4-FFF2-40B4-BE49-F238E27FC236}">
                <a16:creationId xmlns:a16="http://schemas.microsoft.com/office/drawing/2014/main" id="{55984DD2-A169-497B-E2E2-55373014CC20}"/>
              </a:ext>
            </a:extLst>
          </p:cNvPr>
          <p:cNvSpPr txBox="1"/>
          <p:nvPr/>
        </p:nvSpPr>
        <p:spPr>
          <a:xfrm>
            <a:off x="605092" y="2703310"/>
            <a:ext cx="6097772" cy="646331"/>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Ayesha Dunk</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Host</a:t>
            </a:r>
            <a:endParaRPr lang="en-GB" sz="1800" b="1" dirty="0"/>
          </a:p>
        </p:txBody>
      </p:sp>
      <p:sp>
        <p:nvSpPr>
          <p:cNvPr id="22" name="TextBox 21">
            <a:extLst>
              <a:ext uri="{FF2B5EF4-FFF2-40B4-BE49-F238E27FC236}">
                <a16:creationId xmlns:a16="http://schemas.microsoft.com/office/drawing/2014/main" id="{10D0A80B-B543-493A-7640-0C8FDA04699A}"/>
              </a:ext>
            </a:extLst>
          </p:cNvPr>
          <p:cNvSpPr txBox="1"/>
          <p:nvPr/>
        </p:nvSpPr>
        <p:spPr>
          <a:xfrm>
            <a:off x="760315" y="4626200"/>
            <a:ext cx="6097772" cy="923330"/>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Mishka Nemes</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Skills and Training Manager</a:t>
            </a:r>
          </a:p>
          <a:p>
            <a:pPr algn="ctr"/>
            <a:r>
              <a:rPr lang="en-US" b="1" i="1" dirty="0">
                <a:latin typeface="Arial" panose="020B0604020202020204" pitchFamily="34" charset="0"/>
                <a:cs typeface="Arial" panose="020B0604020202020204" pitchFamily="34" charset="0"/>
              </a:rPr>
              <a:t>The Alan Turing Institute</a:t>
            </a:r>
            <a:endParaRPr lang="en-GB" sz="1800" b="1" i="1" dirty="0"/>
          </a:p>
        </p:txBody>
      </p:sp>
      <p:sp>
        <p:nvSpPr>
          <p:cNvPr id="23" name="TextBox 22">
            <a:extLst>
              <a:ext uri="{FF2B5EF4-FFF2-40B4-BE49-F238E27FC236}">
                <a16:creationId xmlns:a16="http://schemas.microsoft.com/office/drawing/2014/main" id="{E239F82C-DB83-1CF1-0C61-C95472B68A31}"/>
              </a:ext>
            </a:extLst>
          </p:cNvPr>
          <p:cNvSpPr txBox="1"/>
          <p:nvPr/>
        </p:nvSpPr>
        <p:spPr>
          <a:xfrm>
            <a:off x="6624376" y="2670815"/>
            <a:ext cx="6097772" cy="923330"/>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Toby Hodges</a:t>
            </a:r>
            <a:br>
              <a:rPr lang="en-US" sz="1800" b="1"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Director of Curriculum</a:t>
            </a:r>
            <a:br>
              <a:rPr lang="en-US" sz="1800" b="1" dirty="0">
                <a:latin typeface="Arial" panose="020B0604020202020204" pitchFamily="34" charset="0"/>
                <a:cs typeface="Arial" panose="020B0604020202020204" pitchFamily="34" charset="0"/>
              </a:rPr>
            </a:br>
            <a:r>
              <a:rPr lang="en-US" sz="1800" b="1" i="1" dirty="0">
                <a:latin typeface="Arial" panose="020B0604020202020204" pitchFamily="34" charset="0"/>
                <a:cs typeface="Arial" panose="020B0604020202020204" pitchFamily="34" charset="0"/>
              </a:rPr>
              <a:t>The Carpentries</a:t>
            </a:r>
            <a:endParaRPr lang="en-GB" sz="1800" b="1" i="1" dirty="0"/>
          </a:p>
        </p:txBody>
      </p:sp>
    </p:spTree>
    <p:extLst>
      <p:ext uri="{BB962C8B-B14F-4D97-AF65-F5344CB8AC3E}">
        <p14:creationId xmlns:p14="http://schemas.microsoft.com/office/powerpoint/2010/main" val="287598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96184"/>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29" name="TextBox 28">
            <a:extLst>
              <a:ext uri="{FF2B5EF4-FFF2-40B4-BE49-F238E27FC236}">
                <a16:creationId xmlns:a16="http://schemas.microsoft.com/office/drawing/2014/main" id="{6C7A3821-465F-4A90-AEB1-587636604B24}"/>
              </a:ext>
            </a:extLst>
          </p:cNvPr>
          <p:cNvSpPr txBox="1"/>
          <p:nvPr/>
        </p:nvSpPr>
        <p:spPr>
          <a:xfrm>
            <a:off x="332855" y="1237434"/>
            <a:ext cx="6675828" cy="1015663"/>
          </a:xfrm>
          <a:prstGeom prst="rect">
            <a:avLst/>
          </a:prstGeom>
          <a:noFill/>
        </p:spPr>
        <p:txBody>
          <a:bodyPr wrap="square" lIns="91440" tIns="45720" rIns="91440" bIns="45720" anchor="t">
            <a:spAutoFit/>
          </a:bodyPr>
          <a:lstStyle/>
          <a:p>
            <a:r>
              <a:rPr lang="en-US" sz="3000" b="1" i="1" dirty="0">
                <a:solidFill>
                  <a:srgbClr val="000000"/>
                </a:solidFill>
              </a:rPr>
              <a:t>Housekeeping</a:t>
            </a:r>
          </a:p>
          <a:p>
            <a:endParaRPr lang="en-US" sz="3000" b="1" dirty="0">
              <a:solidFill>
                <a:srgbClr val="000000"/>
              </a:solidFill>
            </a:endParaRPr>
          </a:p>
        </p:txBody>
      </p:sp>
      <p:pic>
        <p:nvPicPr>
          <p:cNvPr id="5" name="Picture 4" descr="Icon&#10;&#10;Description automatically generated">
            <a:extLst>
              <a:ext uri="{FF2B5EF4-FFF2-40B4-BE49-F238E27FC236}">
                <a16:creationId xmlns:a16="http://schemas.microsoft.com/office/drawing/2014/main" id="{6CBB343C-27CB-39BD-95DD-C932E4967E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007" y="2016232"/>
            <a:ext cx="1412769" cy="1412769"/>
          </a:xfrm>
          <a:prstGeom prst="rect">
            <a:avLst/>
          </a:prstGeom>
        </p:spPr>
      </p:pic>
      <p:pic>
        <p:nvPicPr>
          <p:cNvPr id="9" name="Picture 8" descr="Icon&#10;&#10;Description automatically generated">
            <a:extLst>
              <a:ext uri="{FF2B5EF4-FFF2-40B4-BE49-F238E27FC236}">
                <a16:creationId xmlns:a16="http://schemas.microsoft.com/office/drawing/2014/main" id="{9B35B988-36F0-D9C1-4AC3-1B9828CA9D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6252" y="3532901"/>
            <a:ext cx="1639186" cy="1639186"/>
          </a:xfrm>
          <a:prstGeom prst="rect">
            <a:avLst/>
          </a:prstGeom>
        </p:spPr>
      </p:pic>
      <p:pic>
        <p:nvPicPr>
          <p:cNvPr id="11" name="Picture 10" descr="Shape, rectangle&#10;&#10;Description automatically generated">
            <a:extLst>
              <a:ext uri="{FF2B5EF4-FFF2-40B4-BE49-F238E27FC236}">
                <a16:creationId xmlns:a16="http://schemas.microsoft.com/office/drawing/2014/main" id="{65CAD933-2E98-FA15-DBC4-EE91A5D791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91" y="3433897"/>
            <a:ext cx="1837195" cy="1837195"/>
          </a:xfrm>
          <a:prstGeom prst="rect">
            <a:avLst/>
          </a:prstGeom>
        </p:spPr>
      </p:pic>
      <p:pic>
        <p:nvPicPr>
          <p:cNvPr id="13" name="Picture 12" descr="Icon&#10;&#10;Description automatically generated">
            <a:extLst>
              <a:ext uri="{FF2B5EF4-FFF2-40B4-BE49-F238E27FC236}">
                <a16:creationId xmlns:a16="http://schemas.microsoft.com/office/drawing/2014/main" id="{2E1436CB-02D2-396E-3767-D8DE20C5AB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35468" y="1765686"/>
            <a:ext cx="1913860" cy="1913860"/>
          </a:xfrm>
          <a:prstGeom prst="rect">
            <a:avLst/>
          </a:prstGeom>
        </p:spPr>
      </p:pic>
      <p:sp>
        <p:nvSpPr>
          <p:cNvPr id="18" name="TextBox 17">
            <a:extLst>
              <a:ext uri="{FF2B5EF4-FFF2-40B4-BE49-F238E27FC236}">
                <a16:creationId xmlns:a16="http://schemas.microsoft.com/office/drawing/2014/main" id="{60CF09F1-B282-58AF-A5F2-4753B54BF3BD}"/>
              </a:ext>
            </a:extLst>
          </p:cNvPr>
          <p:cNvSpPr txBox="1"/>
          <p:nvPr/>
        </p:nvSpPr>
        <p:spPr>
          <a:xfrm>
            <a:off x="2015986" y="2570536"/>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Asking questions</a:t>
            </a:r>
            <a:endParaRPr lang="en-GB" sz="2400" b="1" dirty="0"/>
          </a:p>
        </p:txBody>
      </p:sp>
      <p:sp>
        <p:nvSpPr>
          <p:cNvPr id="19" name="TextBox 18">
            <a:extLst>
              <a:ext uri="{FF2B5EF4-FFF2-40B4-BE49-F238E27FC236}">
                <a16:creationId xmlns:a16="http://schemas.microsoft.com/office/drawing/2014/main" id="{40B580FA-D0D6-68A2-0497-06616F70867C}"/>
              </a:ext>
            </a:extLst>
          </p:cNvPr>
          <p:cNvSpPr txBox="1"/>
          <p:nvPr/>
        </p:nvSpPr>
        <p:spPr>
          <a:xfrm>
            <a:off x="8058340" y="2534934"/>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Code of conduct</a:t>
            </a:r>
            <a:endParaRPr lang="en-GB" sz="2400" b="1" dirty="0"/>
          </a:p>
        </p:txBody>
      </p:sp>
      <p:sp>
        <p:nvSpPr>
          <p:cNvPr id="20" name="TextBox 19">
            <a:extLst>
              <a:ext uri="{FF2B5EF4-FFF2-40B4-BE49-F238E27FC236}">
                <a16:creationId xmlns:a16="http://schemas.microsoft.com/office/drawing/2014/main" id="{F3D9BBB9-DF95-8FA8-ADC4-57924E75FAF4}"/>
              </a:ext>
            </a:extLst>
          </p:cNvPr>
          <p:cNvSpPr txBox="1"/>
          <p:nvPr/>
        </p:nvSpPr>
        <p:spPr>
          <a:xfrm>
            <a:off x="2015986" y="4128025"/>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Using the Zoom chat</a:t>
            </a:r>
            <a:endParaRPr lang="en-GB" sz="2400" b="1" dirty="0"/>
          </a:p>
        </p:txBody>
      </p:sp>
      <p:sp>
        <p:nvSpPr>
          <p:cNvPr id="21" name="TextBox 20">
            <a:extLst>
              <a:ext uri="{FF2B5EF4-FFF2-40B4-BE49-F238E27FC236}">
                <a16:creationId xmlns:a16="http://schemas.microsoft.com/office/drawing/2014/main" id="{E2072F35-74A9-2145-A087-A98C7FE0243D}"/>
              </a:ext>
            </a:extLst>
          </p:cNvPr>
          <p:cNvSpPr txBox="1"/>
          <p:nvPr/>
        </p:nvSpPr>
        <p:spPr>
          <a:xfrm>
            <a:off x="8149328" y="4018214"/>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Agenda</a:t>
            </a:r>
            <a:endParaRPr lang="en-GB" sz="2400" b="1" dirty="0"/>
          </a:p>
        </p:txBody>
      </p:sp>
      <p:pic>
        <p:nvPicPr>
          <p:cNvPr id="17" name="Picture 16" descr="A picture containing shape&#10;&#10;Description automatically generated">
            <a:extLst>
              <a:ext uri="{FF2B5EF4-FFF2-40B4-BE49-F238E27FC236}">
                <a16:creationId xmlns:a16="http://schemas.microsoft.com/office/drawing/2014/main" id="{6B8D29BE-155D-4C0D-753A-530AED9718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4177" y="4888187"/>
            <a:ext cx="1926421" cy="1926421"/>
          </a:xfrm>
          <a:prstGeom prst="rect">
            <a:avLst/>
          </a:prstGeom>
        </p:spPr>
      </p:pic>
      <p:sp>
        <p:nvSpPr>
          <p:cNvPr id="24" name="TextBox 23">
            <a:extLst>
              <a:ext uri="{FF2B5EF4-FFF2-40B4-BE49-F238E27FC236}">
                <a16:creationId xmlns:a16="http://schemas.microsoft.com/office/drawing/2014/main" id="{093FFC44-1EF5-C6A1-FA1D-389611E62D26}"/>
              </a:ext>
            </a:extLst>
          </p:cNvPr>
          <p:cNvSpPr txBox="1"/>
          <p:nvPr/>
        </p:nvSpPr>
        <p:spPr>
          <a:xfrm>
            <a:off x="2060598" y="5620564"/>
            <a:ext cx="609777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Feedback</a:t>
            </a:r>
            <a:endParaRPr lang="en-GB" sz="2400" b="1" dirty="0"/>
          </a:p>
        </p:txBody>
      </p:sp>
    </p:spTree>
    <p:extLst>
      <p:ext uri="{BB962C8B-B14F-4D97-AF65-F5344CB8AC3E}">
        <p14:creationId xmlns:p14="http://schemas.microsoft.com/office/powerpoint/2010/main" val="301226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5078313"/>
          </a:xfrm>
          <a:prstGeom prst="rect">
            <a:avLst/>
          </a:prstGeom>
          <a:noFill/>
        </p:spPr>
        <p:txBody>
          <a:bodyPr wrap="square" rtlCol="0">
            <a:spAutoFit/>
          </a:bodyPr>
          <a:lstStyle/>
          <a:p>
            <a:r>
              <a:rPr lang="en-US" sz="3000" b="1" i="1" dirty="0">
                <a:latin typeface="Arial" panose="020B0604020202020204" pitchFamily="34" charset="0"/>
                <a:cs typeface="Arial" panose="020B0604020202020204" pitchFamily="34" charset="0"/>
              </a:rPr>
              <a:t>Code of conduct</a:t>
            </a:r>
          </a:p>
          <a:p>
            <a:endParaRPr lang="en-US" sz="1600" b="1" u="sng" dirty="0">
              <a:latin typeface="Arial" panose="020B0604020202020204" pitchFamily="34" charset="0"/>
              <a:cs typeface="Arial" panose="020B0604020202020204" pitchFamily="34" charset="0"/>
            </a:endParaRPr>
          </a:p>
          <a:p>
            <a:r>
              <a:rPr lang="en-US" sz="2000" b="0" i="0" dirty="0">
                <a:solidFill>
                  <a:srgbClr val="24292F"/>
                </a:solidFill>
                <a:effectLst/>
                <a:latin typeface="Arial" panose="020B0604020202020204" pitchFamily="34" charset="0"/>
                <a:cs typeface="Arial" panose="020B0604020202020204" pitchFamily="34" charset="0"/>
              </a:rPr>
              <a:t>We are confident that our community members will, together, build a supportive and collaborative atmosphere at our events and during online communications. The following bullet points set out what we hope you will consider to be appropriate community guidelines:</a:t>
            </a:r>
            <a:endParaRPr lang="en-US" sz="2000" b="1" u="sng" dirty="0">
              <a:latin typeface="Arial" panose="020B0604020202020204" pitchFamily="34" charset="0"/>
              <a:cs typeface="Arial" panose="020B0604020202020204" pitchFamily="34" charset="0"/>
            </a:endParaRPr>
          </a:p>
          <a:p>
            <a:endParaRPr lang="en-US" sz="2000" b="1" u="sng"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Be respectful of different viewpoints and experiences</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Use welcoming and inclusive language</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Do not harass people</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Respect the privacy and safety of others</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Be considerate of others’ participation</a:t>
            </a:r>
            <a:r>
              <a:rPr lang="en-US" sz="2000" b="0" i="0" dirty="0">
                <a:solidFill>
                  <a:srgbClr val="24292F"/>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b="1" i="0" dirty="0">
                <a:solidFill>
                  <a:srgbClr val="24292F"/>
                </a:solidFill>
                <a:effectLst/>
                <a:latin typeface="Arial" panose="020B0604020202020204" pitchFamily="34" charset="0"/>
                <a:cs typeface="Arial" panose="020B0604020202020204" pitchFamily="34" charset="0"/>
              </a:rPr>
              <a:t>Don’t be a bystander.</a:t>
            </a:r>
          </a:p>
          <a:p>
            <a:pPr algn="l">
              <a:buFont typeface="Arial" panose="020B0604020202020204" pitchFamily="34" charset="0"/>
              <a:buChar char="•"/>
            </a:pPr>
            <a:endParaRPr lang="en-US" sz="2000" b="1" dirty="0">
              <a:solidFill>
                <a:srgbClr val="24292F"/>
              </a:solidFill>
              <a:latin typeface="Arial" panose="020B0604020202020204" pitchFamily="34" charset="0"/>
              <a:cs typeface="Arial" panose="020B0604020202020204" pitchFamily="34" charset="0"/>
            </a:endParaRPr>
          </a:p>
          <a:p>
            <a:pPr algn="l"/>
            <a:r>
              <a:rPr lang="en-US" sz="2000" b="0" i="1" dirty="0">
                <a:solidFill>
                  <a:srgbClr val="24292F"/>
                </a:solidFill>
                <a:effectLst/>
                <a:latin typeface="Arial" panose="020B0604020202020204" pitchFamily="34" charset="0"/>
                <a:cs typeface="Arial" panose="020B0604020202020204" pitchFamily="34" charset="0"/>
              </a:rPr>
              <a:t>As an overriding general rule, please </a:t>
            </a:r>
            <a:r>
              <a:rPr lang="en-US" sz="2000" b="1" i="1" dirty="0">
                <a:solidFill>
                  <a:srgbClr val="24292F"/>
                </a:solidFill>
                <a:effectLst/>
                <a:latin typeface="Arial" panose="020B0604020202020204" pitchFamily="34" charset="0"/>
                <a:cs typeface="Arial" panose="020B0604020202020204" pitchFamily="34" charset="0"/>
              </a:rPr>
              <a:t>be intentional in your actions and humble in your mistakes</a:t>
            </a:r>
            <a:r>
              <a:rPr lang="en-US" sz="2000" b="0" i="1" dirty="0">
                <a:solidFill>
                  <a:srgbClr val="24292F"/>
                </a:solidFill>
                <a:effectLst/>
                <a:latin typeface="Arial" panose="020B0604020202020204" pitchFamily="34" charset="0"/>
                <a:cs typeface="Arial" panose="020B0604020202020204" pitchFamily="34" charset="0"/>
              </a:rPr>
              <a:t>.</a:t>
            </a:r>
          </a:p>
          <a:p>
            <a:endParaRPr lang="en-US" sz="1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21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1046440"/>
          </a:xfrm>
          <a:prstGeom prst="rect">
            <a:avLst/>
          </a:prstGeom>
          <a:noFill/>
        </p:spPr>
        <p:txBody>
          <a:bodyPr wrap="square" rtlCol="0">
            <a:spAutoFit/>
          </a:bodyPr>
          <a:lstStyle/>
          <a:p>
            <a:r>
              <a:rPr lang="en-US" sz="3000" b="1" i="1" dirty="0">
                <a:latin typeface="Arial" panose="020B0604020202020204" pitchFamily="34" charset="0"/>
                <a:cs typeface="Arial" panose="020B0604020202020204" pitchFamily="34" charset="0"/>
              </a:rPr>
              <a:t>Programme materials and recordings</a:t>
            </a:r>
          </a:p>
          <a:p>
            <a:endParaRPr lang="en-US" sz="1600" b="1" u="sng"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8DCBDAD-CAB8-1A46-9006-F65CF2212571}"/>
              </a:ext>
            </a:extLst>
          </p:cNvPr>
          <p:cNvPicPr>
            <a:picLocks noChangeAspect="1"/>
          </p:cNvPicPr>
          <p:nvPr/>
        </p:nvPicPr>
        <p:blipFill>
          <a:blip r:embed="rId4"/>
          <a:stretch>
            <a:fillRect/>
          </a:stretch>
        </p:blipFill>
        <p:spPr>
          <a:xfrm>
            <a:off x="3884428" y="3429000"/>
            <a:ext cx="3819486" cy="809345"/>
          </a:xfrm>
          <a:prstGeom prst="rect">
            <a:avLst/>
          </a:prstGeom>
        </p:spPr>
      </p:pic>
      <p:pic>
        <p:nvPicPr>
          <p:cNvPr id="8" name="Picture 7">
            <a:extLst>
              <a:ext uri="{FF2B5EF4-FFF2-40B4-BE49-F238E27FC236}">
                <a16:creationId xmlns:a16="http://schemas.microsoft.com/office/drawing/2014/main" id="{F9E7E230-A235-4CEA-7DE1-D191A4887553}"/>
              </a:ext>
            </a:extLst>
          </p:cNvPr>
          <p:cNvPicPr>
            <a:picLocks noChangeAspect="1"/>
          </p:cNvPicPr>
          <p:nvPr/>
        </p:nvPicPr>
        <p:blipFill>
          <a:blip r:embed="rId5"/>
          <a:stretch>
            <a:fillRect/>
          </a:stretch>
        </p:blipFill>
        <p:spPr>
          <a:xfrm>
            <a:off x="2566987" y="4433444"/>
            <a:ext cx="7058025" cy="542925"/>
          </a:xfrm>
          <a:prstGeom prst="rect">
            <a:avLst/>
          </a:prstGeom>
        </p:spPr>
      </p:pic>
      <p:sp>
        <p:nvSpPr>
          <p:cNvPr id="2" name="TextBox 1">
            <a:extLst>
              <a:ext uri="{FF2B5EF4-FFF2-40B4-BE49-F238E27FC236}">
                <a16:creationId xmlns:a16="http://schemas.microsoft.com/office/drawing/2014/main" id="{BD03C03D-A2A2-AA5D-5E74-9369F93B72B7}"/>
              </a:ext>
            </a:extLst>
          </p:cNvPr>
          <p:cNvSpPr txBox="1"/>
          <p:nvPr/>
        </p:nvSpPr>
        <p:spPr>
          <a:xfrm>
            <a:off x="2566327" y="5814561"/>
            <a:ext cx="7053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70C0"/>
                </a:solidFill>
                <a:hlinkClick r:id="rId6"/>
              </a:rPr>
              <a:t>https://github.com/alan-turing-institute/ds-ai-educators-programme</a:t>
            </a:r>
            <a:r>
              <a:rPr lang="en-US">
                <a:solidFill>
                  <a:srgbClr val="0070C0"/>
                </a:solidFill>
              </a:rPr>
              <a:t>  </a:t>
            </a:r>
            <a:endParaRPr lang="en-US">
              <a:cs typeface="Calibri" panose="020F0502020204030204"/>
            </a:endParaRPr>
          </a:p>
        </p:txBody>
      </p:sp>
    </p:spTree>
    <p:extLst>
      <p:ext uri="{BB962C8B-B14F-4D97-AF65-F5344CB8AC3E}">
        <p14:creationId xmlns:p14="http://schemas.microsoft.com/office/powerpoint/2010/main" val="113730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079221"/>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graphicFrame>
        <p:nvGraphicFramePr>
          <p:cNvPr id="5" name="Table 5">
            <a:extLst>
              <a:ext uri="{FF2B5EF4-FFF2-40B4-BE49-F238E27FC236}">
                <a16:creationId xmlns:a16="http://schemas.microsoft.com/office/drawing/2014/main" id="{12550BCD-0552-4BCF-3D68-CD53B26F0FA3}"/>
              </a:ext>
            </a:extLst>
          </p:cNvPr>
          <p:cNvGraphicFramePr>
            <a:graphicFrameLocks noGrp="1"/>
          </p:cNvGraphicFramePr>
          <p:nvPr>
            <p:extLst>
              <p:ext uri="{D42A27DB-BD31-4B8C-83A1-F6EECF244321}">
                <p14:modId xmlns:p14="http://schemas.microsoft.com/office/powerpoint/2010/main" val="186970914"/>
              </p:ext>
            </p:extLst>
          </p:nvPr>
        </p:nvGraphicFramePr>
        <p:xfrm>
          <a:off x="364216" y="1448008"/>
          <a:ext cx="11490550" cy="5029200"/>
        </p:xfrm>
        <a:graphic>
          <a:graphicData uri="http://schemas.openxmlformats.org/drawingml/2006/table">
            <a:tbl>
              <a:tblPr firstRow="1" bandRow="1">
                <a:tableStyleId>{5940675A-B579-460E-94D1-54222C63F5DA}</a:tableStyleId>
              </a:tblPr>
              <a:tblGrid>
                <a:gridCol w="888956">
                  <a:extLst>
                    <a:ext uri="{9D8B030D-6E8A-4147-A177-3AD203B41FA5}">
                      <a16:colId xmlns:a16="http://schemas.microsoft.com/office/drawing/2014/main" val="386158753"/>
                    </a:ext>
                  </a:extLst>
                </a:gridCol>
                <a:gridCol w="6902000">
                  <a:extLst>
                    <a:ext uri="{9D8B030D-6E8A-4147-A177-3AD203B41FA5}">
                      <a16:colId xmlns:a16="http://schemas.microsoft.com/office/drawing/2014/main" val="226718850"/>
                    </a:ext>
                  </a:extLst>
                </a:gridCol>
                <a:gridCol w="1711842">
                  <a:extLst>
                    <a:ext uri="{9D8B030D-6E8A-4147-A177-3AD203B41FA5}">
                      <a16:colId xmlns:a16="http://schemas.microsoft.com/office/drawing/2014/main" val="676346467"/>
                    </a:ext>
                  </a:extLst>
                </a:gridCol>
                <a:gridCol w="1987752">
                  <a:extLst>
                    <a:ext uri="{9D8B030D-6E8A-4147-A177-3AD203B41FA5}">
                      <a16:colId xmlns:a16="http://schemas.microsoft.com/office/drawing/2014/main" val="2808854804"/>
                    </a:ext>
                  </a:extLst>
                </a:gridCol>
              </a:tblGrid>
              <a:tr h="370840">
                <a:tc>
                  <a:txBody>
                    <a:bodyPr/>
                    <a:lstStyle/>
                    <a:p>
                      <a:pPr algn="ctr"/>
                      <a:r>
                        <a:rPr lang="en-US" sz="1600" b="1" dirty="0">
                          <a:latin typeface="Arial" panose="020B0604020202020204" pitchFamily="34" charset="0"/>
                          <a:cs typeface="Arial" panose="020B0604020202020204" pitchFamily="34" charset="0"/>
                        </a:rPr>
                        <a:t>Week</a:t>
                      </a:r>
                      <a:endParaRPr lang="en-GB" sz="1600" b="1" dirty="0">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pPr algn="ctr"/>
                      <a:r>
                        <a:rPr lang="en-US" sz="1600" b="1" dirty="0">
                          <a:latin typeface="Arial" panose="020B0604020202020204" pitchFamily="34" charset="0"/>
                          <a:cs typeface="Arial" panose="020B0604020202020204" pitchFamily="34" charset="0"/>
                        </a:rPr>
                        <a:t>Session(s)</a:t>
                      </a:r>
                      <a:endParaRPr lang="en-GB" sz="1600" b="1" dirty="0">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pPr algn="ctr"/>
                      <a:r>
                        <a:rPr lang="en-US" sz="1600" b="1" dirty="0">
                          <a:latin typeface="Arial" panose="020B0604020202020204" pitchFamily="34" charset="0"/>
                          <a:cs typeface="Arial" panose="020B0604020202020204" pitchFamily="34" charset="0"/>
                        </a:rPr>
                        <a:t>Time</a:t>
                      </a:r>
                      <a:endParaRPr lang="en-GB" sz="1600" b="1" dirty="0">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pPr algn="ctr"/>
                      <a:r>
                        <a:rPr lang="en-US" sz="1600" b="1" dirty="0">
                          <a:latin typeface="Arial" panose="020B0604020202020204" pitchFamily="34" charset="0"/>
                          <a:cs typeface="Arial" panose="020B0604020202020204" pitchFamily="34" charset="0"/>
                        </a:rPr>
                        <a:t>Date</a:t>
                      </a:r>
                      <a:endParaRPr lang="en-GB" sz="1600" b="1" dirty="0">
                        <a:latin typeface="Arial" panose="020B0604020202020204" pitchFamily="34" charset="0"/>
                        <a:cs typeface="Arial" panose="020B0604020202020204" pitchFamily="34" charset="0"/>
                      </a:endParaRPr>
                    </a:p>
                  </a:txBody>
                  <a:tcPr>
                    <a:solidFill>
                      <a:schemeClr val="bg2">
                        <a:lumMod val="90000"/>
                      </a:schemeClr>
                    </a:solidFill>
                  </a:tcPr>
                </a:tc>
                <a:extLst>
                  <a:ext uri="{0D108BD9-81ED-4DB2-BD59-A6C34878D82A}">
                    <a16:rowId xmlns:a16="http://schemas.microsoft.com/office/drawing/2014/main" val="3729235851"/>
                  </a:ext>
                </a:extLst>
              </a:tr>
              <a:tr h="370840">
                <a:tc>
                  <a:txBody>
                    <a:bodyPr/>
                    <a:lstStyle/>
                    <a:p>
                      <a:pPr algn="ctr"/>
                      <a:r>
                        <a:rPr lang="en-US" sz="1600" dirty="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Pedagogy session 1</a:t>
                      </a:r>
                    </a:p>
                    <a:p>
                      <a:r>
                        <a:rPr lang="en-US" sz="1600" dirty="0">
                          <a:latin typeface="Arial" panose="020B0604020202020204" pitchFamily="34" charset="0"/>
                          <a:cs typeface="Arial" panose="020B0604020202020204" pitchFamily="34" charset="0"/>
                        </a:rPr>
                        <a:t>Pedagogy session 2</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9am – 12:30pm </a:t>
                      </a:r>
                    </a:p>
                    <a:p>
                      <a:r>
                        <a:rPr lang="en-US" sz="1600" dirty="0">
                          <a:latin typeface="Arial" panose="020B0604020202020204" pitchFamily="34" charset="0"/>
                          <a:cs typeface="Arial" panose="020B0604020202020204" pitchFamily="34" charset="0"/>
                        </a:rPr>
                        <a:t>9am – 12:30pm</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Wednesday 18 May Thursday 19 May</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42351347"/>
                  </a:ext>
                </a:extLst>
              </a:tr>
              <a:tr h="370840">
                <a:tc>
                  <a:txBody>
                    <a:bodyPr/>
                    <a:lstStyle/>
                    <a:p>
                      <a:pPr algn="ctr"/>
                      <a:r>
                        <a:rPr lang="en-US" sz="1600" dirty="0">
                          <a:latin typeface="Arial" panose="020B0604020202020204" pitchFamily="34" charset="0"/>
                          <a:cs typeface="Arial" panose="020B0604020202020204" pitchFamily="34" charset="0"/>
                        </a:rPr>
                        <a:t>2</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CC1: Collaborative development and delivery of a new course</a:t>
                      </a:r>
                    </a:p>
                  </a:txBody>
                  <a:tcPr/>
                </a:tc>
                <a:tc>
                  <a:txBody>
                    <a:bodyPr/>
                    <a:lstStyle/>
                    <a:p>
                      <a:r>
                        <a:rPr lang="en-US" sz="1600" dirty="0">
                          <a:latin typeface="Arial" panose="020B0604020202020204" pitchFamily="34" charset="0"/>
                          <a:cs typeface="Arial" panose="020B0604020202020204" pitchFamily="34" charset="0"/>
                        </a:rPr>
                        <a:t>10 – 11:30am</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26 May</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6124"/>
                  </a:ext>
                </a:extLst>
              </a:tr>
              <a:tr h="370840">
                <a:tc>
                  <a:txBody>
                    <a:bodyPr/>
                    <a:lstStyle/>
                    <a:p>
                      <a:pPr algn="ctr"/>
                      <a:r>
                        <a:rPr lang="en-US" sz="1600" dirty="0">
                          <a:latin typeface="Arial" panose="020B0604020202020204" pitchFamily="34" charset="0"/>
                          <a:cs typeface="Arial" panose="020B0604020202020204" pitchFamily="34" charset="0"/>
                        </a:rPr>
                        <a:t>3</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CC2: Developing, launching and hosting your training project</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11:30am</a:t>
                      </a:r>
                      <a:endParaRPr lang="en-GB" sz="1600" dirty="0">
                        <a:latin typeface="Arial" panose="020B0604020202020204" pitchFamily="34" charset="0"/>
                        <a:cs typeface="Arial" panose="020B0604020202020204" pitchFamily="34"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Tuesday 31 May </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2454270"/>
                  </a:ext>
                </a:extLst>
              </a:tr>
              <a:tr h="370840">
                <a:tc>
                  <a:txBody>
                    <a:bodyPr/>
                    <a:lstStyle/>
                    <a:p>
                      <a:pPr algn="ctr"/>
                      <a:r>
                        <a:rPr lang="en-US" sz="1600" dirty="0">
                          <a:latin typeface="Arial" panose="020B0604020202020204" pitchFamily="34" charset="0"/>
                          <a:cs typeface="Arial" panose="020B0604020202020204" pitchFamily="34" charset="0"/>
                        </a:rPr>
                        <a:t>4</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CC3: Designing training for live delivery vs. self-paced learning</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9 June</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048052"/>
                  </a:ext>
                </a:extLst>
              </a:tr>
              <a:tr h="370840">
                <a:tc>
                  <a:txBody>
                    <a:bodyPr/>
                    <a:lstStyle/>
                    <a:p>
                      <a:pPr algn="ctr"/>
                      <a:r>
                        <a:rPr lang="en-US" sz="1600" dirty="0">
                          <a:latin typeface="Arial" panose="020B0604020202020204" pitchFamily="34" charset="0"/>
                          <a:cs typeface="Arial" panose="020B0604020202020204" pitchFamily="34" charset="0"/>
                        </a:rPr>
                        <a:t>5</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CC4: Ethics in the context of training</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16 June</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73571839"/>
                  </a:ext>
                </a:extLst>
              </a:tr>
              <a:tr h="370840">
                <a:tc>
                  <a:txBody>
                    <a:bodyPr/>
                    <a:lstStyle/>
                    <a:p>
                      <a:pPr algn="ctr"/>
                      <a:r>
                        <a:rPr lang="en-US" sz="1600" dirty="0">
                          <a:latin typeface="Arial" panose="020B0604020202020204" pitchFamily="34" charset="0"/>
                          <a:cs typeface="Arial" panose="020B0604020202020204" pitchFamily="34" charset="0"/>
                        </a:rPr>
                        <a:t>6</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CC5: Widening participation in the context of training</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 </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23 June</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3815805"/>
                  </a:ext>
                </a:extLst>
              </a:tr>
              <a:tr h="370840">
                <a:tc>
                  <a:txBody>
                    <a:bodyPr/>
                    <a:lstStyle/>
                    <a:p>
                      <a:pPr algn="ctr"/>
                      <a:r>
                        <a:rPr lang="en-US" sz="1600" dirty="0">
                          <a:latin typeface="Arial" panose="020B0604020202020204" pitchFamily="34" charset="0"/>
                          <a:cs typeface="Arial" panose="020B0604020202020204" pitchFamily="34" charset="0"/>
                        </a:rPr>
                        <a:t>7</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CC6: Challenges with teaching DS and AI</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 </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30 June</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56350044"/>
                  </a:ext>
                </a:extLst>
              </a:tr>
              <a:tr h="370840">
                <a:tc>
                  <a:txBody>
                    <a:bodyPr/>
                    <a:lstStyle/>
                    <a:p>
                      <a:pPr algn="ctr"/>
                      <a:r>
                        <a:rPr lang="en-US" sz="1600" dirty="0">
                          <a:latin typeface="Arial" panose="020B0604020202020204" pitchFamily="34" charset="0"/>
                          <a:cs typeface="Arial" panose="020B0604020202020204" pitchFamily="34" charset="0"/>
                        </a:rPr>
                        <a:t>8</a:t>
                      </a:r>
                      <a:endParaRPr lang="en-GB" sz="1600" dirty="0">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r>
                        <a:rPr lang="en-US" sz="1600" dirty="0">
                          <a:latin typeface="Arial" panose="020B0604020202020204" pitchFamily="34" charset="0"/>
                          <a:cs typeface="Arial" panose="020B0604020202020204" pitchFamily="34" charset="0"/>
                        </a:rPr>
                        <a:t>CC7: Continuous evaluation and implementation of user/learner feedback</a:t>
                      </a:r>
                      <a:endParaRPr lang="en-GB" sz="1600" dirty="0">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r>
                        <a:rPr lang="en-US" sz="1600" dirty="0">
                          <a:latin typeface="Arial" panose="020B0604020202020204" pitchFamily="34" charset="0"/>
                          <a:cs typeface="Arial" panose="020B0604020202020204" pitchFamily="34" charset="0"/>
                        </a:rPr>
                        <a:t>10 – 11am</a:t>
                      </a:r>
                      <a:endParaRPr lang="en-GB" sz="1600" dirty="0">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r>
                        <a:rPr lang="en-US" sz="1600" dirty="0">
                          <a:latin typeface="Arial" panose="020B0604020202020204" pitchFamily="34" charset="0"/>
                          <a:cs typeface="Arial" panose="020B0604020202020204" pitchFamily="34" charset="0"/>
                        </a:rPr>
                        <a:t>Wednesday 6 July</a:t>
                      </a:r>
                      <a:endParaRPr lang="en-GB" sz="1600" dirty="0">
                        <a:latin typeface="Arial" panose="020B0604020202020204" pitchFamily="34" charset="0"/>
                        <a:cs typeface="Arial" panose="020B0604020202020204" pitchFamily="34" charset="0"/>
                      </a:endParaRPr>
                    </a:p>
                  </a:txBody>
                  <a:tcPr>
                    <a:solidFill>
                      <a:schemeClr val="accent4">
                        <a:lumMod val="20000"/>
                        <a:lumOff val="80000"/>
                      </a:schemeClr>
                    </a:solidFill>
                  </a:tcPr>
                </a:tc>
                <a:extLst>
                  <a:ext uri="{0D108BD9-81ED-4DB2-BD59-A6C34878D82A}">
                    <a16:rowId xmlns:a16="http://schemas.microsoft.com/office/drawing/2014/main" val="2293328714"/>
                  </a:ext>
                </a:extLst>
              </a:tr>
              <a:tr h="370840">
                <a:tc>
                  <a:txBody>
                    <a:bodyPr/>
                    <a:lstStyle/>
                    <a:p>
                      <a:pPr algn="ctr"/>
                      <a:r>
                        <a:rPr lang="en-US" sz="1600" dirty="0">
                          <a:latin typeface="Arial" panose="020B0604020202020204" pitchFamily="34" charset="0"/>
                          <a:cs typeface="Arial" panose="020B0604020202020204" pitchFamily="34" charset="0"/>
                        </a:rPr>
                        <a:t>9</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CC8: Making learning memorable</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14 July</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13313648"/>
                  </a:ext>
                </a:extLst>
              </a:tr>
              <a:tr h="370840">
                <a:tc>
                  <a:txBody>
                    <a:bodyPr/>
                    <a:lstStyle/>
                    <a:p>
                      <a:pPr algn="ctr"/>
                      <a:r>
                        <a:rPr lang="en-US" sz="1600" dirty="0">
                          <a:latin typeface="Arial" panose="020B0604020202020204" pitchFamily="34" charset="0"/>
                          <a:cs typeface="Arial" panose="020B0604020202020204" pitchFamily="34" charset="0"/>
                        </a:rPr>
                        <a:t>10</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CC9: Collaboration between industry and academia in training</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 </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21 July</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2349997"/>
                  </a:ext>
                </a:extLst>
              </a:tr>
              <a:tr h="370840">
                <a:tc>
                  <a:txBody>
                    <a:bodyPr/>
                    <a:lstStyle/>
                    <a:p>
                      <a:pPr algn="ctr"/>
                      <a:r>
                        <a:rPr lang="en-US" sz="1600" dirty="0">
                          <a:latin typeface="Arial" panose="020B0604020202020204" pitchFamily="34" charset="0"/>
                          <a:cs typeface="Arial" panose="020B0604020202020204" pitchFamily="34" charset="0"/>
                        </a:rPr>
                        <a:t>11</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CC10: Product management, sustainability, legacy and entrepreneurship</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 – 11am</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Thursday 28 July</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21201703"/>
                  </a:ext>
                </a:extLst>
              </a:tr>
              <a:tr h="370840">
                <a:tc>
                  <a:txBody>
                    <a:bodyPr/>
                    <a:lstStyle/>
                    <a:p>
                      <a:pPr algn="ctr"/>
                      <a:r>
                        <a:rPr lang="en-US" sz="1600" dirty="0">
                          <a:latin typeface="Arial" panose="020B0604020202020204" pitchFamily="34" charset="0"/>
                          <a:cs typeface="Arial" panose="020B0604020202020204" pitchFamily="34" charset="0"/>
                        </a:rPr>
                        <a:t>12</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Graduation</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TBC</a:t>
                      </a:r>
                      <a:endParaRPr lang="en-GB"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TBC</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9569665"/>
                  </a:ext>
                </a:extLst>
              </a:tr>
            </a:tbl>
          </a:graphicData>
        </a:graphic>
      </p:graphicFrame>
    </p:spTree>
    <p:extLst>
      <p:ext uri="{BB962C8B-B14F-4D97-AF65-F5344CB8AC3E}">
        <p14:creationId xmlns:p14="http://schemas.microsoft.com/office/powerpoint/2010/main" val="296692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1508105"/>
          </a:xfrm>
          <a:prstGeom prst="rect">
            <a:avLst/>
          </a:prstGeom>
          <a:noFill/>
        </p:spPr>
        <p:txBody>
          <a:bodyPr wrap="square" rtlCol="0">
            <a:spAutoFit/>
          </a:bodyPr>
          <a:lstStyle/>
          <a:p>
            <a:r>
              <a:rPr lang="en-US" sz="3000" b="1" i="1" dirty="0">
                <a:latin typeface="Arial" panose="020B0604020202020204" pitchFamily="34" charset="0"/>
                <a:cs typeface="Arial" panose="020B0604020202020204" pitchFamily="34" charset="0"/>
              </a:rPr>
              <a:t>Communications – who to contact?</a:t>
            </a:r>
            <a:br>
              <a:rPr lang="en-US" sz="3000" b="1" i="1" dirty="0">
                <a:latin typeface="Arial" panose="020B0604020202020204" pitchFamily="34" charset="0"/>
                <a:cs typeface="Arial" panose="020B0604020202020204" pitchFamily="34" charset="0"/>
              </a:rPr>
            </a:br>
            <a:endParaRPr lang="en-US" sz="3000" b="1" i="1"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p:txBody>
      </p:sp>
      <p:pic>
        <p:nvPicPr>
          <p:cNvPr id="6" name="Picture 5" descr="Icon&#10;&#10;Description automatically generated">
            <a:extLst>
              <a:ext uri="{FF2B5EF4-FFF2-40B4-BE49-F238E27FC236}">
                <a16:creationId xmlns:a16="http://schemas.microsoft.com/office/drawing/2014/main" id="{9D835B6C-947D-ECC2-9AD4-CE62FB5A74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6404" y="2323519"/>
            <a:ext cx="714871" cy="714871"/>
          </a:xfrm>
          <a:prstGeom prst="rect">
            <a:avLst/>
          </a:prstGeom>
        </p:spPr>
      </p:pic>
      <p:graphicFrame>
        <p:nvGraphicFramePr>
          <p:cNvPr id="7" name="Table 7">
            <a:extLst>
              <a:ext uri="{FF2B5EF4-FFF2-40B4-BE49-F238E27FC236}">
                <a16:creationId xmlns:a16="http://schemas.microsoft.com/office/drawing/2014/main" id="{DEF415FC-F6E4-D313-53CC-7174F019C2F8}"/>
              </a:ext>
            </a:extLst>
          </p:cNvPr>
          <p:cNvGraphicFramePr>
            <a:graphicFrameLocks noGrp="1"/>
          </p:cNvGraphicFramePr>
          <p:nvPr>
            <p:extLst>
              <p:ext uri="{D42A27DB-BD31-4B8C-83A1-F6EECF244321}">
                <p14:modId xmlns:p14="http://schemas.microsoft.com/office/powerpoint/2010/main" val="2515731462"/>
              </p:ext>
            </p:extLst>
          </p:nvPr>
        </p:nvGraphicFramePr>
        <p:xfrm>
          <a:off x="390433" y="2403381"/>
          <a:ext cx="11411133" cy="4088972"/>
        </p:xfrm>
        <a:graphic>
          <a:graphicData uri="http://schemas.openxmlformats.org/drawingml/2006/table">
            <a:tbl>
              <a:tblPr firstRow="1" bandRow="1">
                <a:tableStyleId>{5940675A-B579-460E-94D1-54222C63F5DA}</a:tableStyleId>
              </a:tblPr>
              <a:tblGrid>
                <a:gridCol w="5679915">
                  <a:extLst>
                    <a:ext uri="{9D8B030D-6E8A-4147-A177-3AD203B41FA5}">
                      <a16:colId xmlns:a16="http://schemas.microsoft.com/office/drawing/2014/main" val="2043339028"/>
                    </a:ext>
                  </a:extLst>
                </a:gridCol>
                <a:gridCol w="5731218">
                  <a:extLst>
                    <a:ext uri="{9D8B030D-6E8A-4147-A177-3AD203B41FA5}">
                      <a16:colId xmlns:a16="http://schemas.microsoft.com/office/drawing/2014/main" val="3414697913"/>
                    </a:ext>
                  </a:extLst>
                </a:gridCol>
              </a:tblGrid>
              <a:tr h="370840">
                <a:tc>
                  <a:txBody>
                    <a:bodyPr/>
                    <a:lstStyle/>
                    <a:p>
                      <a:pPr algn="ctr"/>
                      <a:r>
                        <a:rPr lang="en-US" sz="2800" b="1" dirty="0">
                          <a:latin typeface="Arial" panose="020B0604020202020204" pitchFamily="34" charset="0"/>
                          <a:cs typeface="Arial" panose="020B0604020202020204" pitchFamily="34" charset="0"/>
                        </a:rPr>
                        <a:t>Email</a:t>
                      </a:r>
                      <a:endParaRPr lang="en-GB" sz="2800" b="1" dirty="0">
                        <a:latin typeface="Arial" panose="020B0604020202020204" pitchFamily="34" charset="0"/>
                        <a:cs typeface="Arial" panose="020B0604020202020204" pitchFamily="34" charset="0"/>
                      </a:endParaRPr>
                    </a:p>
                  </a:txBody>
                  <a:tcPr/>
                </a:tc>
                <a:tc>
                  <a:txBody>
                    <a:bodyPr/>
                    <a:lstStyle/>
                    <a:p>
                      <a:pPr algn="ctr"/>
                      <a:r>
                        <a:rPr lang="en-US" sz="2800" b="1" dirty="0">
                          <a:latin typeface="Arial" panose="020B0604020202020204" pitchFamily="34" charset="0"/>
                          <a:cs typeface="Arial" panose="020B0604020202020204" pitchFamily="34" charset="0"/>
                        </a:rPr>
                        <a:t>Slack</a:t>
                      </a:r>
                      <a:endParaRPr lang="en-GB" sz="28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56157394"/>
                  </a:ext>
                </a:extLst>
              </a:tr>
              <a:tr h="3570812">
                <a:tc>
                  <a:txBody>
                    <a:bodyPr/>
                    <a:lstStyle/>
                    <a:p>
                      <a:pPr marL="285750" indent="-28575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For use with personal or private matters, for giving feedback, requesting accessibility alterations or for communicating absence</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Contact </a:t>
                      </a:r>
                      <a:r>
                        <a:rPr lang="en-US" sz="2800" dirty="0">
                          <a:latin typeface="Arial" panose="020B0604020202020204" pitchFamily="34" charset="0"/>
                          <a:cs typeface="Arial" panose="020B0604020202020204" pitchFamily="34" charset="0"/>
                          <a:hlinkClick r:id="rId5"/>
                        </a:rPr>
                        <a:t>skills@turing.ac.uk</a:t>
                      </a:r>
                      <a:r>
                        <a:rPr lang="en-US"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For sharing best practice, seeking (or offering) support to your peers and asking the community content-specific questions</a:t>
                      </a:r>
                    </a:p>
                  </a:txBody>
                  <a:tcPr>
                    <a:solidFill>
                      <a:schemeClr val="bg1">
                        <a:lumMod val="85000"/>
                      </a:schemeClr>
                    </a:solidFill>
                  </a:tcPr>
                </a:tc>
                <a:extLst>
                  <a:ext uri="{0D108BD9-81ED-4DB2-BD59-A6C34878D82A}">
                    <a16:rowId xmlns:a16="http://schemas.microsoft.com/office/drawing/2014/main" val="1088243442"/>
                  </a:ext>
                </a:extLst>
              </a:tr>
            </a:tbl>
          </a:graphicData>
        </a:graphic>
      </p:graphicFrame>
      <p:pic>
        <p:nvPicPr>
          <p:cNvPr id="9" name="Picture 8">
            <a:extLst>
              <a:ext uri="{FF2B5EF4-FFF2-40B4-BE49-F238E27FC236}">
                <a16:creationId xmlns:a16="http://schemas.microsoft.com/office/drawing/2014/main" id="{D49B9BC7-78D1-6C7D-A418-A3FC5D395A3B}"/>
              </a:ext>
            </a:extLst>
          </p:cNvPr>
          <p:cNvPicPr>
            <a:picLocks noChangeAspect="1"/>
          </p:cNvPicPr>
          <p:nvPr/>
        </p:nvPicPr>
        <p:blipFill>
          <a:blip r:embed="rId6"/>
          <a:stretch>
            <a:fillRect/>
          </a:stretch>
        </p:blipFill>
        <p:spPr>
          <a:xfrm>
            <a:off x="9419118" y="2463258"/>
            <a:ext cx="447896" cy="401789"/>
          </a:xfrm>
          <a:prstGeom prst="rect">
            <a:avLst/>
          </a:prstGeom>
        </p:spPr>
      </p:pic>
    </p:spTree>
    <p:extLst>
      <p:ext uri="{BB962C8B-B14F-4D97-AF65-F5344CB8AC3E}">
        <p14:creationId xmlns:p14="http://schemas.microsoft.com/office/powerpoint/2010/main" val="386154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low confidence">
            <a:extLst>
              <a:ext uri="{FF2B5EF4-FFF2-40B4-BE49-F238E27FC236}">
                <a16:creationId xmlns:a16="http://schemas.microsoft.com/office/drawing/2014/main" id="{203022DC-8A34-4241-AC8C-B6CB90EA73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1" y="-45519"/>
            <a:ext cx="12192000" cy="3192087"/>
          </a:xfrm>
          <a:prstGeom prst="rect">
            <a:avLst/>
          </a:prstGeom>
        </p:spPr>
      </p:pic>
      <p:cxnSp>
        <p:nvCxnSpPr>
          <p:cNvPr id="14" name="Straight Connector 13">
            <a:extLst>
              <a:ext uri="{FF2B5EF4-FFF2-40B4-BE49-F238E27FC236}">
                <a16:creationId xmlns:a16="http://schemas.microsoft.com/office/drawing/2014/main" id="{D4843C4E-09F5-406F-8712-D70D59A969E3}"/>
              </a:ext>
            </a:extLst>
          </p:cNvPr>
          <p:cNvCxnSpPr>
            <a:cxnSpLocks/>
          </p:cNvCxnSpPr>
          <p:nvPr/>
        </p:nvCxnSpPr>
        <p:spPr>
          <a:xfrm>
            <a:off x="391007" y="1132386"/>
            <a:ext cx="114369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8">
            <a:extLst>
              <a:ext uri="{FF2B5EF4-FFF2-40B4-BE49-F238E27FC236}">
                <a16:creationId xmlns:a16="http://schemas.microsoft.com/office/drawing/2014/main" id="{0A5F82BE-9B99-4878-BEFD-FC7CFB9E67E8}"/>
              </a:ext>
            </a:extLst>
          </p:cNvPr>
          <p:cNvSpPr txBox="1">
            <a:spLocks/>
          </p:cNvSpPr>
          <p:nvPr/>
        </p:nvSpPr>
        <p:spPr>
          <a:xfrm>
            <a:off x="574722" y="1196184"/>
            <a:ext cx="6283365" cy="708682"/>
          </a:xfrm>
          <a:prstGeom prst="rect">
            <a:avLst/>
          </a:prstGeom>
        </p:spPr>
        <p:txBody>
          <a:bodyPr lIns="0" tIns="0" rIns="0" bIns="0"/>
          <a:lstStyle>
            <a:lvl1pPr algn="l" rtl="0" eaLnBrk="0" fontAlgn="base" hangingPunct="0">
              <a:spcBef>
                <a:spcPct val="0"/>
              </a:spcBef>
              <a:spcAft>
                <a:spcPct val="0"/>
              </a:spcAft>
              <a:buFont typeface="Arial" panose="020B0604020202020204" pitchFamily="34" charset="0"/>
              <a:defRPr sz="5097" b="0" kern="1200">
                <a:solidFill>
                  <a:sysClr val="windowText" lastClr="000000"/>
                </a:solidFill>
                <a:latin typeface="+mn-lt"/>
                <a:ea typeface="+mn-ea"/>
                <a:cs typeface="+mn-cs"/>
              </a:defRPr>
            </a:lvl1pPr>
            <a:lvl2pPr marL="468553" indent="-468553" algn="l" rtl="0" eaLnBrk="0" fontAlgn="base" hangingPunct="0">
              <a:spcBef>
                <a:spcPct val="0"/>
              </a:spcBef>
              <a:spcAft>
                <a:spcPct val="0"/>
              </a:spcAft>
              <a:buFont typeface="Arial" pitchFamily="34" charset="0"/>
              <a:buChar char="–"/>
              <a:defRPr sz="3605" kern="1200">
                <a:solidFill>
                  <a:sysClr val="windowText" lastClr="000000"/>
                </a:solidFill>
                <a:latin typeface="+mn-lt"/>
                <a:ea typeface="+mn-ea"/>
                <a:cs typeface="+mn-cs"/>
              </a:defRPr>
            </a:lvl2pPr>
            <a:lvl3pPr marL="937107"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3pPr>
            <a:lvl4pPr marL="1405661"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4pPr>
            <a:lvl5pPr marL="1874215" indent="-502244" algn="l" rtl="0" eaLnBrk="0" fontAlgn="base" hangingPunct="0">
              <a:spcBef>
                <a:spcPct val="0"/>
              </a:spcBef>
              <a:spcAft>
                <a:spcPct val="0"/>
              </a:spcAft>
              <a:buFont typeface="Arial" panose="020B0604020202020204" pitchFamily="34" charset="0"/>
              <a:buChar char="–"/>
              <a:defRPr sz="3605" kern="1200">
                <a:solidFill>
                  <a:sysClr val="windowText" lastClr="000000"/>
                </a:solidFill>
                <a:latin typeface="+mn-lt"/>
                <a:ea typeface="+mn-ea"/>
                <a:cs typeface="+mn-cs"/>
              </a:defRPr>
            </a:lvl5pPr>
            <a:lvl6pPr marL="3460088"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6pPr>
            <a:lvl7pPr marL="4325110" indent="-504597" algn="l" defTabSz="1830964" rtl="0" eaLnBrk="1" latinLnBrk="0" hangingPunct="1">
              <a:spcBef>
                <a:spcPts val="0"/>
              </a:spcBef>
              <a:buFont typeface="Arial" panose="020B0604020202020204" pitchFamily="34" charset="0"/>
              <a:buChar char="–"/>
              <a:defRPr sz="4205" kern="1200">
                <a:solidFill>
                  <a:schemeClr val="tx1"/>
                </a:solidFill>
                <a:latin typeface="+mn-lt"/>
                <a:ea typeface="+mn-ea"/>
                <a:cs typeface="+mn-cs"/>
              </a:defRPr>
            </a:lvl7pPr>
            <a:lvl8pPr marL="6866113"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8pPr>
            <a:lvl9pPr marL="7781595" indent="-457741" algn="l" defTabSz="1830964" rtl="0" eaLnBrk="1" latinLnBrk="0" hangingPunct="1">
              <a:spcBef>
                <a:spcPct val="20000"/>
              </a:spcBef>
              <a:buFont typeface="Arial" panose="020B0604020202020204" pitchFamily="34" charset="0"/>
              <a:buChar char="•"/>
              <a:defRPr sz="4005" kern="1200">
                <a:solidFill>
                  <a:schemeClr val="tx1"/>
                </a:solidFill>
                <a:latin typeface="+mn-lt"/>
                <a:ea typeface="+mn-ea"/>
                <a:cs typeface="+mn-cs"/>
              </a:defRPr>
            </a:lvl9pPr>
          </a:lstStyle>
          <a:p>
            <a:endParaRPr lang="en-US" sz="2726" b="1"/>
          </a:p>
          <a:p>
            <a:endParaRPr lang="en-US" sz="2726" b="1"/>
          </a:p>
        </p:txBody>
      </p:sp>
      <p:sp>
        <p:nvSpPr>
          <p:cNvPr id="4" name="TextBox 3">
            <a:extLst>
              <a:ext uri="{FF2B5EF4-FFF2-40B4-BE49-F238E27FC236}">
                <a16:creationId xmlns:a16="http://schemas.microsoft.com/office/drawing/2014/main" id="{1907B180-AF68-750A-0DE2-61637F578BAE}"/>
              </a:ext>
            </a:extLst>
          </p:cNvPr>
          <p:cNvSpPr txBox="1"/>
          <p:nvPr/>
        </p:nvSpPr>
        <p:spPr>
          <a:xfrm>
            <a:off x="302967" y="1356942"/>
            <a:ext cx="10982408" cy="1261884"/>
          </a:xfrm>
          <a:prstGeom prst="rect">
            <a:avLst/>
          </a:prstGeom>
          <a:noFill/>
        </p:spPr>
        <p:txBody>
          <a:bodyPr wrap="square" rtlCol="0">
            <a:spAutoFit/>
          </a:bodyPr>
          <a:lstStyle/>
          <a:p>
            <a:r>
              <a:rPr lang="en-US" sz="3000" b="1" i="1" dirty="0">
                <a:latin typeface="Arial" panose="020B0604020202020204" pitchFamily="34" charset="0"/>
                <a:cs typeface="Arial" panose="020B0604020202020204" pitchFamily="34" charset="0"/>
              </a:rPr>
              <a:t>Agenda</a:t>
            </a:r>
            <a:br>
              <a:rPr lang="en-US" sz="3000" b="1" i="1" dirty="0">
                <a:latin typeface="Arial" panose="020B0604020202020204" pitchFamily="34" charset="0"/>
                <a:cs typeface="Arial" panose="020B0604020202020204" pitchFamily="34" charset="0"/>
              </a:rPr>
            </a:br>
            <a:endParaRPr lang="en-US" sz="3000" b="1" i="1" dirty="0">
              <a:latin typeface="Arial" panose="020B0604020202020204" pitchFamily="34" charset="0"/>
              <a:cs typeface="Arial" panose="020B0604020202020204" pitchFamily="34" charset="0"/>
            </a:endParaRPr>
          </a:p>
          <a:p>
            <a:endParaRPr lang="en-US" sz="1600" b="1" u="sng"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EE0988D9-9AEE-8674-BFD0-B3B7CF7687BF}"/>
              </a:ext>
            </a:extLst>
          </p:cNvPr>
          <p:cNvGraphicFramePr>
            <a:graphicFrameLocks noGrp="1"/>
          </p:cNvGraphicFramePr>
          <p:nvPr>
            <p:extLst>
              <p:ext uri="{D42A27DB-BD31-4B8C-83A1-F6EECF244321}">
                <p14:modId xmlns:p14="http://schemas.microsoft.com/office/powerpoint/2010/main" val="1140128744"/>
              </p:ext>
            </p:extLst>
          </p:nvPr>
        </p:nvGraphicFramePr>
        <p:xfrm>
          <a:off x="772633" y="2355849"/>
          <a:ext cx="10512742" cy="3200400"/>
        </p:xfrm>
        <a:graphic>
          <a:graphicData uri="http://schemas.openxmlformats.org/drawingml/2006/table">
            <a:tbl>
              <a:tblPr firstRow="1" bandRow="1">
                <a:tableStyleId>{5940675A-B579-460E-94D1-54222C63F5DA}</a:tableStyleId>
              </a:tblPr>
              <a:tblGrid>
                <a:gridCol w="5185831">
                  <a:extLst>
                    <a:ext uri="{9D8B030D-6E8A-4147-A177-3AD203B41FA5}">
                      <a16:colId xmlns:a16="http://schemas.microsoft.com/office/drawing/2014/main" val="222511007"/>
                    </a:ext>
                  </a:extLst>
                </a:gridCol>
                <a:gridCol w="2902688">
                  <a:extLst>
                    <a:ext uri="{9D8B030D-6E8A-4147-A177-3AD203B41FA5}">
                      <a16:colId xmlns:a16="http://schemas.microsoft.com/office/drawing/2014/main" val="1043679834"/>
                    </a:ext>
                  </a:extLst>
                </a:gridCol>
                <a:gridCol w="2424223">
                  <a:extLst>
                    <a:ext uri="{9D8B030D-6E8A-4147-A177-3AD203B41FA5}">
                      <a16:colId xmlns:a16="http://schemas.microsoft.com/office/drawing/2014/main" val="2978887641"/>
                    </a:ext>
                  </a:extLst>
                </a:gridCol>
              </a:tblGrid>
              <a:tr h="370840">
                <a:tc>
                  <a:txBody>
                    <a:bodyPr/>
                    <a:lstStyle/>
                    <a:p>
                      <a:pPr algn="ctr"/>
                      <a:r>
                        <a:rPr lang="en-US" sz="2400" b="1" dirty="0"/>
                        <a:t>Agenda</a:t>
                      </a:r>
                      <a:endParaRPr lang="en-GB" sz="2400" b="1" dirty="0"/>
                    </a:p>
                  </a:txBody>
                  <a:tcPr>
                    <a:solidFill>
                      <a:schemeClr val="bg2">
                        <a:lumMod val="75000"/>
                      </a:schemeClr>
                    </a:solidFill>
                  </a:tcPr>
                </a:tc>
                <a:tc>
                  <a:txBody>
                    <a:bodyPr/>
                    <a:lstStyle/>
                    <a:p>
                      <a:pPr algn="ctr"/>
                      <a:r>
                        <a:rPr lang="en-US" sz="2400" b="1" dirty="0"/>
                        <a:t>Speaker</a:t>
                      </a:r>
                      <a:endParaRPr lang="en-GB" sz="2400" b="1" dirty="0"/>
                    </a:p>
                  </a:txBody>
                  <a:tcPr>
                    <a:solidFill>
                      <a:schemeClr val="bg2">
                        <a:lumMod val="75000"/>
                      </a:schemeClr>
                    </a:solidFill>
                  </a:tcPr>
                </a:tc>
                <a:tc>
                  <a:txBody>
                    <a:bodyPr/>
                    <a:lstStyle/>
                    <a:p>
                      <a:pPr algn="ctr"/>
                      <a:r>
                        <a:rPr lang="en-US" sz="2400" b="1" dirty="0"/>
                        <a:t>Time</a:t>
                      </a:r>
                      <a:endParaRPr lang="en-GB" sz="2400" b="1" dirty="0"/>
                    </a:p>
                  </a:txBody>
                  <a:tcPr>
                    <a:solidFill>
                      <a:schemeClr val="bg2">
                        <a:lumMod val="75000"/>
                      </a:schemeClr>
                    </a:solidFill>
                  </a:tcPr>
                </a:tc>
                <a:extLst>
                  <a:ext uri="{0D108BD9-81ED-4DB2-BD59-A6C34878D82A}">
                    <a16:rowId xmlns:a16="http://schemas.microsoft.com/office/drawing/2014/main" val="1939347551"/>
                  </a:ext>
                </a:extLst>
              </a:tr>
              <a:tr h="370840">
                <a:tc>
                  <a:txBody>
                    <a:bodyPr/>
                    <a:lstStyle/>
                    <a:p>
                      <a:pPr algn="ctr"/>
                      <a:r>
                        <a:rPr lang="en-US" sz="2400" dirty="0"/>
                        <a:t>Introduction</a:t>
                      </a:r>
                      <a:endParaRPr lang="en-GB" sz="2400" dirty="0"/>
                    </a:p>
                  </a:txBody>
                  <a:tcPr/>
                </a:tc>
                <a:tc>
                  <a:txBody>
                    <a:bodyPr/>
                    <a:lstStyle/>
                    <a:p>
                      <a:pPr algn="ctr"/>
                      <a:r>
                        <a:rPr lang="en-US" sz="2400" dirty="0"/>
                        <a:t>Ayesha Dunk</a:t>
                      </a:r>
                      <a:endParaRPr lang="en-GB" sz="2400" dirty="0"/>
                    </a:p>
                  </a:txBody>
                  <a:tcPr/>
                </a:tc>
                <a:tc>
                  <a:txBody>
                    <a:bodyPr/>
                    <a:lstStyle/>
                    <a:p>
                      <a:pPr algn="ctr"/>
                      <a:r>
                        <a:rPr lang="en-US" sz="2400" dirty="0"/>
                        <a:t>10 – 10:15</a:t>
                      </a:r>
                      <a:endParaRPr lang="en-GB" sz="2400" dirty="0"/>
                    </a:p>
                  </a:txBody>
                  <a:tcPr/>
                </a:tc>
                <a:extLst>
                  <a:ext uri="{0D108BD9-81ED-4DB2-BD59-A6C34878D82A}">
                    <a16:rowId xmlns:a16="http://schemas.microsoft.com/office/drawing/2014/main" val="2941088122"/>
                  </a:ext>
                </a:extLst>
              </a:tr>
              <a:tr h="370840">
                <a:tc>
                  <a:txBody>
                    <a:bodyPr/>
                    <a:lstStyle/>
                    <a:p>
                      <a:pPr algn="ctr"/>
                      <a:r>
                        <a:rPr lang="en-US" sz="2400" dirty="0"/>
                        <a:t>Lesson Development</a:t>
                      </a:r>
                      <a:endParaRPr lang="en-GB" sz="2400" dirty="0"/>
                    </a:p>
                  </a:txBody>
                  <a:tcPr/>
                </a:tc>
                <a:tc>
                  <a:txBody>
                    <a:bodyPr/>
                    <a:lstStyle/>
                    <a:p>
                      <a:pPr algn="ctr"/>
                      <a:r>
                        <a:rPr lang="en-US" sz="2400" dirty="0"/>
                        <a:t>Toby Hodges</a:t>
                      </a:r>
                      <a:endParaRPr lang="en-GB" sz="2400" dirty="0"/>
                    </a:p>
                  </a:txBody>
                  <a:tcPr/>
                </a:tc>
                <a:tc>
                  <a:txBody>
                    <a:bodyPr/>
                    <a:lstStyle/>
                    <a:p>
                      <a:pPr algn="ctr"/>
                      <a:r>
                        <a:rPr lang="en-US" sz="2400" dirty="0"/>
                        <a:t>10:15 – 10:40</a:t>
                      </a:r>
                      <a:endParaRPr lang="en-GB" sz="2400" dirty="0"/>
                    </a:p>
                  </a:txBody>
                  <a:tcPr/>
                </a:tc>
                <a:extLst>
                  <a:ext uri="{0D108BD9-81ED-4DB2-BD59-A6C34878D82A}">
                    <a16:rowId xmlns:a16="http://schemas.microsoft.com/office/drawing/2014/main" val="824537759"/>
                  </a:ext>
                </a:extLst>
              </a:tr>
              <a:tr h="370840">
                <a:tc>
                  <a:txBody>
                    <a:bodyPr/>
                    <a:lstStyle/>
                    <a:p>
                      <a:pPr algn="ctr"/>
                      <a:r>
                        <a:rPr lang="en-US" sz="2400" b="1" i="1" dirty="0"/>
                        <a:t>Break</a:t>
                      </a:r>
                      <a:endParaRPr lang="en-GB" sz="2400" b="1" i="1" dirty="0"/>
                    </a:p>
                  </a:txBody>
                  <a:tcPr>
                    <a:solidFill>
                      <a:schemeClr val="bg1">
                        <a:lumMod val="85000"/>
                      </a:schemeClr>
                    </a:solidFill>
                  </a:tcPr>
                </a:tc>
                <a:tc>
                  <a:txBody>
                    <a:bodyPr/>
                    <a:lstStyle/>
                    <a:p>
                      <a:pPr algn="ctr"/>
                      <a:endParaRPr lang="en-GB" sz="2400" b="1" i="1" dirty="0"/>
                    </a:p>
                  </a:txBody>
                  <a:tcPr>
                    <a:solidFill>
                      <a:schemeClr val="bg1">
                        <a:lumMod val="85000"/>
                      </a:schemeClr>
                    </a:solidFill>
                  </a:tcPr>
                </a:tc>
                <a:tc>
                  <a:txBody>
                    <a:bodyPr/>
                    <a:lstStyle/>
                    <a:p>
                      <a:pPr algn="ctr"/>
                      <a:r>
                        <a:rPr lang="en-US" sz="2400" b="1" i="1" dirty="0"/>
                        <a:t>10:40 – 10:45</a:t>
                      </a:r>
                      <a:endParaRPr lang="en-GB" sz="2400" b="1" i="1" dirty="0"/>
                    </a:p>
                  </a:txBody>
                  <a:tcPr>
                    <a:solidFill>
                      <a:schemeClr val="bg1">
                        <a:lumMod val="85000"/>
                      </a:schemeClr>
                    </a:solidFill>
                  </a:tcPr>
                </a:tc>
                <a:extLst>
                  <a:ext uri="{0D108BD9-81ED-4DB2-BD59-A6C34878D82A}">
                    <a16:rowId xmlns:a16="http://schemas.microsoft.com/office/drawing/2014/main" val="1567973018"/>
                  </a:ext>
                </a:extLst>
              </a:tr>
              <a:tr h="370840">
                <a:tc>
                  <a:txBody>
                    <a:bodyPr/>
                    <a:lstStyle/>
                    <a:p>
                      <a:pPr algn="ctr"/>
                      <a:r>
                        <a:rPr lang="en-US" sz="2400" dirty="0"/>
                        <a:t>Collaborative developments in training</a:t>
                      </a:r>
                      <a:endParaRPr lang="en-GB" sz="2400" dirty="0"/>
                    </a:p>
                  </a:txBody>
                  <a:tcPr/>
                </a:tc>
                <a:tc>
                  <a:txBody>
                    <a:bodyPr/>
                    <a:lstStyle/>
                    <a:p>
                      <a:pPr algn="ctr"/>
                      <a:r>
                        <a:rPr lang="en-US" sz="2400" dirty="0"/>
                        <a:t>Mishka Nemes</a:t>
                      </a:r>
                      <a:endParaRPr lang="en-GB" sz="2400" dirty="0"/>
                    </a:p>
                  </a:txBody>
                  <a:tcPr/>
                </a:tc>
                <a:tc>
                  <a:txBody>
                    <a:bodyPr/>
                    <a:lstStyle/>
                    <a:p>
                      <a:pPr algn="ctr"/>
                      <a:r>
                        <a:rPr lang="en-US" sz="2400" dirty="0"/>
                        <a:t>10:45 – 11:05</a:t>
                      </a:r>
                      <a:endParaRPr lang="en-GB" sz="2400" dirty="0"/>
                    </a:p>
                  </a:txBody>
                  <a:tcPr/>
                </a:tc>
                <a:extLst>
                  <a:ext uri="{0D108BD9-81ED-4DB2-BD59-A6C34878D82A}">
                    <a16:rowId xmlns:a16="http://schemas.microsoft.com/office/drawing/2014/main" val="57426278"/>
                  </a:ext>
                </a:extLst>
              </a:tr>
              <a:tr h="370840">
                <a:tc>
                  <a:txBody>
                    <a:bodyPr/>
                    <a:lstStyle/>
                    <a:p>
                      <a:pPr algn="ctr"/>
                      <a:r>
                        <a:rPr lang="en-US" sz="2400" dirty="0"/>
                        <a:t>Breakout room activity</a:t>
                      </a:r>
                      <a:endParaRPr lang="en-GB" sz="2400" dirty="0"/>
                    </a:p>
                  </a:txBody>
                  <a:tcPr/>
                </a:tc>
                <a:tc>
                  <a:txBody>
                    <a:bodyPr/>
                    <a:lstStyle/>
                    <a:p>
                      <a:pPr algn="ctr"/>
                      <a:endParaRPr lang="en-GB" sz="2400"/>
                    </a:p>
                  </a:txBody>
                  <a:tcPr/>
                </a:tc>
                <a:tc>
                  <a:txBody>
                    <a:bodyPr/>
                    <a:lstStyle/>
                    <a:p>
                      <a:pPr algn="ctr"/>
                      <a:r>
                        <a:rPr lang="en-US" sz="2400" dirty="0"/>
                        <a:t>11:05 – 11:20</a:t>
                      </a:r>
                      <a:endParaRPr lang="en-GB" sz="2400" dirty="0"/>
                    </a:p>
                  </a:txBody>
                  <a:tcPr/>
                </a:tc>
                <a:extLst>
                  <a:ext uri="{0D108BD9-81ED-4DB2-BD59-A6C34878D82A}">
                    <a16:rowId xmlns:a16="http://schemas.microsoft.com/office/drawing/2014/main" val="765071685"/>
                  </a:ext>
                </a:extLst>
              </a:tr>
              <a:tr h="370840">
                <a:tc>
                  <a:txBody>
                    <a:bodyPr/>
                    <a:lstStyle/>
                    <a:p>
                      <a:pPr algn="ctr"/>
                      <a:r>
                        <a:rPr lang="en-US" sz="2400" dirty="0"/>
                        <a:t>Wrap-up </a:t>
                      </a:r>
                      <a:endParaRPr lang="en-GB" sz="2400" dirty="0"/>
                    </a:p>
                  </a:txBody>
                  <a:tcPr/>
                </a:tc>
                <a:tc>
                  <a:txBody>
                    <a:bodyPr/>
                    <a:lstStyle/>
                    <a:p>
                      <a:pPr algn="ctr"/>
                      <a:r>
                        <a:rPr lang="en-US" sz="2400" dirty="0"/>
                        <a:t>Ayesha Dunk</a:t>
                      </a:r>
                      <a:endParaRPr lang="en-GB" sz="2400" dirty="0"/>
                    </a:p>
                  </a:txBody>
                  <a:tcPr/>
                </a:tc>
                <a:tc>
                  <a:txBody>
                    <a:bodyPr/>
                    <a:lstStyle/>
                    <a:p>
                      <a:pPr algn="ctr"/>
                      <a:r>
                        <a:rPr lang="en-US" sz="2400" dirty="0"/>
                        <a:t>11:20 – 11:30</a:t>
                      </a:r>
                      <a:endParaRPr lang="en-GB" sz="2400" dirty="0"/>
                    </a:p>
                  </a:txBody>
                  <a:tcPr/>
                </a:tc>
                <a:extLst>
                  <a:ext uri="{0D108BD9-81ED-4DB2-BD59-A6C34878D82A}">
                    <a16:rowId xmlns:a16="http://schemas.microsoft.com/office/drawing/2014/main" val="536315889"/>
                  </a:ext>
                </a:extLst>
              </a:tr>
            </a:tbl>
          </a:graphicData>
        </a:graphic>
      </p:graphicFrame>
    </p:spTree>
    <p:extLst>
      <p:ext uri="{BB962C8B-B14F-4D97-AF65-F5344CB8AC3E}">
        <p14:creationId xmlns:p14="http://schemas.microsoft.com/office/powerpoint/2010/main" val="430546482"/>
      </p:ext>
    </p:extLst>
  </p:cSld>
  <p:clrMapOvr>
    <a:masterClrMapping/>
  </p:clrMapOvr>
</p:sld>
</file>

<file path=ppt/theme/theme1.xml><?xml version="1.0" encoding="utf-8"?>
<a:theme xmlns:a="http://schemas.openxmlformats.org/drawingml/2006/main" name="2_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0BDD0A6E4F845AFE60D05FC9F0F2F" ma:contentTypeVersion="13" ma:contentTypeDescription="Create a new document." ma:contentTypeScope="" ma:versionID="8b6c86f6e788a6de5859894614b1309f">
  <xsd:schema xmlns:xsd="http://www.w3.org/2001/XMLSchema" xmlns:xs="http://www.w3.org/2001/XMLSchema" xmlns:p="http://schemas.microsoft.com/office/2006/metadata/properties" xmlns:ns2="5f42af45-4e8d-4311-9b77-050dbe3ce368" xmlns:ns3="5e14e6bd-8772-4f74-b54c-7f08d6ca426b" targetNamespace="http://schemas.microsoft.com/office/2006/metadata/properties" ma:root="true" ma:fieldsID="24668e336d07ba48a4c0df06a6318faf" ns2:_="" ns3:_="">
    <xsd:import namespace="5f42af45-4e8d-4311-9b77-050dbe3ce368"/>
    <xsd:import namespace="5e14e6bd-8772-4f74-b54c-7f08d6ca426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42af45-4e8d-4311-9b77-050dbe3ce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4e6bd-8772-4f74-b54c-7f08d6ca426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FAC72-BCB5-4D1D-8681-1FB56B0ED4D3}">
  <ds:schemaRefs>
    <ds:schemaRef ds:uri="5e14e6bd-8772-4f74-b54c-7f08d6ca426b"/>
    <ds:schemaRef ds:uri="5f42af45-4e8d-4311-9b77-050dbe3ce3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CA52A29-F8AF-4852-A147-2B3ED62B357D}">
  <ds:schemaRefs>
    <ds:schemaRef ds:uri="5e14e6bd-8772-4f74-b54c-7f08d6ca426b"/>
    <ds:schemaRef ds:uri="5f42af45-4e8d-4311-9b77-050dbe3ce3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B792D66-6D00-4175-9E65-F1F2DEB221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1286</Words>
  <Application>Microsoft Office PowerPoint</Application>
  <PresentationFormat>Widescreen</PresentationFormat>
  <Paragraphs>178</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-apple-system</vt:lpstr>
      <vt:lpstr>Arial</vt:lpstr>
      <vt:lpstr>Calibri</vt:lpstr>
      <vt:lpstr>Calibri Light</vt:lpstr>
      <vt:lpstr>2_Office Theme</vt:lpstr>
      <vt:lpstr>1_Office Theme</vt:lpstr>
      <vt:lpstr>The Data Science and AI Educators' Programme  CC1: Collaborative development and delivery of a new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Ayesha Dunk</cp:lastModifiedBy>
  <cp:revision>46</cp:revision>
  <cp:lastPrinted>2022-05-18T07:31:40Z</cp:lastPrinted>
  <dcterms:created xsi:type="dcterms:W3CDTF">2022-05-17T09:22:11Z</dcterms:created>
  <dcterms:modified xsi:type="dcterms:W3CDTF">2022-05-26T11:40:49Z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0x010100D260BDD0A6E4F845AFE60D05FC9F0F2F</vt:lpwstr>
  </property>
</Properties>
</file>