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6" r:id="rId2"/>
    <p:sldId id="260" r:id="rId3"/>
    <p:sldId id="259" r:id="rId4"/>
    <p:sldId id="273" r:id="rId5"/>
    <p:sldId id="261" r:id="rId6"/>
    <p:sldId id="265" r:id="rId7"/>
    <p:sldId id="266" r:id="rId8"/>
    <p:sldId id="267" r:id="rId9"/>
    <p:sldId id="268" r:id="rId10"/>
    <p:sldId id="270" r:id="rId11"/>
    <p:sldId id="271" r:id="rId12"/>
    <p:sldId id="269" r:id="rId13"/>
    <p:sldId id="262" r:id="rId14"/>
    <p:sldId id="281" r:id="rId15"/>
    <p:sldId id="275" r:id="rId16"/>
    <p:sldId id="276" r:id="rId17"/>
    <p:sldId id="277" r:id="rId18"/>
    <p:sldId id="274" r:id="rId19"/>
    <p:sldId id="278" r:id="rId20"/>
    <p:sldId id="279" r:id="rId21"/>
    <p:sldId id="280" r:id="rId22"/>
    <p:sldId id="28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5C8E235-41C4-A816-A1DA-55CC310EC005}" name="Ruth Bowyer" initials="RB" userId="S::rbowyer@turing.ac.uk::90b1d1db-5c4d-4725-ab95-ae49f17792a1" providerId="AD"/>
  <p188:author id="{FD575CC4-FD49-9287-7A21-E0A21520C51E}" name="Fernando Benitez" initials="FB" userId="S::fbenitez@turing.ac.uk::ce823714-8a1e-4702-8664-c8ec4af228ff"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2AAF8C"/>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C3A98A-17F7-2440-8469-C5A40FB9FBA0}" v="46" dt="2022-10-04T15:37:01.951"/>
    <p1510:client id="{FEE9AE39-0407-ED42-97FD-22963EEFC852}" v="1" dt="2022-10-04T15:40:50.0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1"/>
    <p:restoredTop sz="95794"/>
  </p:normalViewPr>
  <p:slideViewPr>
    <p:cSldViewPr snapToGrid="0" snapToObjects="1">
      <p:cViewPr varScale="1">
        <p:scale>
          <a:sx n="111" d="100"/>
          <a:sy n="111" d="100"/>
        </p:scale>
        <p:origin x="108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th Bowyer" userId="90b1d1db-5c4d-4725-ab95-ae49f17792a1" providerId="ADAL" clId="{FEE9AE39-0407-ED42-97FD-22963EEFC852}"/>
    <pc:docChg chg="custSel modSld">
      <pc:chgData name="Ruth Bowyer" userId="90b1d1db-5c4d-4725-ab95-ae49f17792a1" providerId="ADAL" clId="{FEE9AE39-0407-ED42-97FD-22963EEFC852}" dt="2022-10-04T15:41:56.453" v="86" actId="20577"/>
      <pc:docMkLst>
        <pc:docMk/>
      </pc:docMkLst>
      <pc:sldChg chg="addSp modSp mod">
        <pc:chgData name="Ruth Bowyer" userId="90b1d1db-5c4d-4725-ab95-ae49f17792a1" providerId="ADAL" clId="{FEE9AE39-0407-ED42-97FD-22963EEFC852}" dt="2022-10-04T15:41:02.599" v="22" actId="14100"/>
        <pc:sldMkLst>
          <pc:docMk/>
          <pc:sldMk cId="4217176235" sldId="260"/>
        </pc:sldMkLst>
        <pc:spChg chg="add mod">
          <ac:chgData name="Ruth Bowyer" userId="90b1d1db-5c4d-4725-ab95-ae49f17792a1" providerId="ADAL" clId="{FEE9AE39-0407-ED42-97FD-22963EEFC852}" dt="2022-10-04T15:41:02.599" v="22" actId="14100"/>
          <ac:spMkLst>
            <pc:docMk/>
            <pc:sldMk cId="4217176235" sldId="260"/>
            <ac:spMk id="5" creationId="{CEAF2554-CB15-8124-6F1A-AA3D07D7B793}"/>
          </ac:spMkLst>
        </pc:spChg>
      </pc:sldChg>
      <pc:sldChg chg="modSp mod">
        <pc:chgData name="Ruth Bowyer" userId="90b1d1db-5c4d-4725-ab95-ae49f17792a1" providerId="ADAL" clId="{FEE9AE39-0407-ED42-97FD-22963EEFC852}" dt="2022-10-04T15:41:37.625" v="51" actId="122"/>
        <pc:sldMkLst>
          <pc:docMk/>
          <pc:sldMk cId="3661818164" sldId="261"/>
        </pc:sldMkLst>
        <pc:spChg chg="mod">
          <ac:chgData name="Ruth Bowyer" userId="90b1d1db-5c4d-4725-ab95-ae49f17792a1" providerId="ADAL" clId="{FEE9AE39-0407-ED42-97FD-22963EEFC852}" dt="2022-10-04T15:41:37.625" v="51" actId="122"/>
          <ac:spMkLst>
            <pc:docMk/>
            <pc:sldMk cId="3661818164" sldId="261"/>
            <ac:spMk id="2" creationId="{85399542-46A6-DD32-A267-FF230190E625}"/>
          </ac:spMkLst>
        </pc:spChg>
      </pc:sldChg>
      <pc:sldChg chg="modSp mod">
        <pc:chgData name="Ruth Bowyer" userId="90b1d1db-5c4d-4725-ab95-ae49f17792a1" providerId="ADAL" clId="{FEE9AE39-0407-ED42-97FD-22963EEFC852}" dt="2022-10-04T15:41:56.453" v="86" actId="20577"/>
        <pc:sldMkLst>
          <pc:docMk/>
          <pc:sldMk cId="2713001056" sldId="266"/>
        </pc:sldMkLst>
        <pc:spChg chg="mod">
          <ac:chgData name="Ruth Bowyer" userId="90b1d1db-5c4d-4725-ab95-ae49f17792a1" providerId="ADAL" clId="{FEE9AE39-0407-ED42-97FD-22963EEFC852}" dt="2022-10-04T15:41:56.453" v="86" actId="20577"/>
          <ac:spMkLst>
            <pc:docMk/>
            <pc:sldMk cId="2713001056" sldId="266"/>
            <ac:spMk id="7" creationId="{495297F1-6260-D93D-0989-1C8B646D128F}"/>
          </ac:spMkLst>
        </pc:spChg>
      </pc:sldChg>
      <pc:sldChg chg="modSp mod">
        <pc:chgData name="Ruth Bowyer" userId="90b1d1db-5c4d-4725-ab95-ae49f17792a1" providerId="ADAL" clId="{FEE9AE39-0407-ED42-97FD-22963EEFC852}" dt="2022-10-04T15:41:14.148" v="23" actId="115"/>
        <pc:sldMkLst>
          <pc:docMk/>
          <pc:sldMk cId="2154978644" sldId="273"/>
        </pc:sldMkLst>
        <pc:spChg chg="mod">
          <ac:chgData name="Ruth Bowyer" userId="90b1d1db-5c4d-4725-ab95-ae49f17792a1" providerId="ADAL" clId="{FEE9AE39-0407-ED42-97FD-22963EEFC852}" dt="2022-10-04T15:41:14.148" v="23" actId="115"/>
          <ac:spMkLst>
            <pc:docMk/>
            <pc:sldMk cId="2154978644" sldId="273"/>
            <ac:spMk id="3" creationId="{73D22C64-88E7-A096-73A8-F74E3B35A630}"/>
          </ac:spMkLst>
        </pc:spChg>
      </pc:sldChg>
    </pc:docChg>
  </pc:docChgLst>
  <pc:docChgLst>
    <pc:chgData name="Ruth Bowyer" userId="90b1d1db-5c4d-4725-ab95-ae49f17792a1" providerId="ADAL" clId="{0EC3A98A-17F7-2440-8469-C5A40FB9FBA0}"/>
    <pc:docChg chg="undo custSel addSld delSld modSld sldOrd">
      <pc:chgData name="Ruth Bowyer" userId="90b1d1db-5c4d-4725-ab95-ae49f17792a1" providerId="ADAL" clId="{0EC3A98A-17F7-2440-8469-C5A40FB9FBA0}" dt="2022-10-04T15:38:07.421" v="3139" actId="20577"/>
      <pc:docMkLst>
        <pc:docMk/>
      </pc:docMkLst>
      <pc:sldChg chg="delCm modNotesTx">
        <pc:chgData name="Ruth Bowyer" userId="90b1d1db-5c4d-4725-ab95-ae49f17792a1" providerId="ADAL" clId="{0EC3A98A-17F7-2440-8469-C5A40FB9FBA0}" dt="2022-10-04T14:18:55.638" v="1675" actId="20577"/>
        <pc:sldMkLst>
          <pc:docMk/>
          <pc:sldMk cId="4217176235" sldId="260"/>
        </pc:sldMkLst>
      </pc:sldChg>
      <pc:sldChg chg="modSp mod delCm">
        <pc:chgData name="Ruth Bowyer" userId="90b1d1db-5c4d-4725-ab95-ae49f17792a1" providerId="ADAL" clId="{0EC3A98A-17F7-2440-8469-C5A40FB9FBA0}" dt="2022-10-04T15:11:20.261" v="2793"/>
        <pc:sldMkLst>
          <pc:docMk/>
          <pc:sldMk cId="3661818164" sldId="261"/>
        </pc:sldMkLst>
        <pc:spChg chg="mod">
          <ac:chgData name="Ruth Bowyer" userId="90b1d1db-5c4d-4725-ab95-ae49f17792a1" providerId="ADAL" clId="{0EC3A98A-17F7-2440-8469-C5A40FB9FBA0}" dt="2022-10-04T14:51:12.140" v="2792" actId="14100"/>
          <ac:spMkLst>
            <pc:docMk/>
            <pc:sldMk cId="3661818164" sldId="261"/>
            <ac:spMk id="4" creationId="{DD932864-F1D7-8100-CE15-5C8A9BD84634}"/>
          </ac:spMkLst>
        </pc:spChg>
      </pc:sldChg>
      <pc:sldChg chg="del">
        <pc:chgData name="Ruth Bowyer" userId="90b1d1db-5c4d-4725-ab95-ae49f17792a1" providerId="ADAL" clId="{0EC3A98A-17F7-2440-8469-C5A40FB9FBA0}" dt="2022-10-04T07:38:06.560" v="0" actId="2696"/>
        <pc:sldMkLst>
          <pc:docMk/>
          <pc:sldMk cId="2580932751" sldId="263"/>
        </pc:sldMkLst>
      </pc:sldChg>
      <pc:sldChg chg="modSp mod">
        <pc:chgData name="Ruth Bowyer" userId="90b1d1db-5c4d-4725-ab95-ae49f17792a1" providerId="ADAL" clId="{0EC3A98A-17F7-2440-8469-C5A40FB9FBA0}" dt="2022-10-04T15:11:44.832" v="2814" actId="14100"/>
        <pc:sldMkLst>
          <pc:docMk/>
          <pc:sldMk cId="2713001056" sldId="266"/>
        </pc:sldMkLst>
        <pc:spChg chg="mod">
          <ac:chgData name="Ruth Bowyer" userId="90b1d1db-5c4d-4725-ab95-ae49f17792a1" providerId="ADAL" clId="{0EC3A98A-17F7-2440-8469-C5A40FB9FBA0}" dt="2022-10-04T15:11:44.832" v="2814" actId="14100"/>
          <ac:spMkLst>
            <pc:docMk/>
            <pc:sldMk cId="2713001056" sldId="266"/>
            <ac:spMk id="7" creationId="{495297F1-6260-D93D-0989-1C8B646D128F}"/>
          </ac:spMkLst>
        </pc:spChg>
      </pc:sldChg>
      <pc:sldChg chg="modSp mod">
        <pc:chgData name="Ruth Bowyer" userId="90b1d1db-5c4d-4725-ab95-ae49f17792a1" providerId="ADAL" clId="{0EC3A98A-17F7-2440-8469-C5A40FB9FBA0}" dt="2022-10-04T07:39:26.472" v="28" actId="20577"/>
        <pc:sldMkLst>
          <pc:docMk/>
          <pc:sldMk cId="326981843" sldId="267"/>
        </pc:sldMkLst>
        <pc:spChg chg="mod">
          <ac:chgData name="Ruth Bowyer" userId="90b1d1db-5c4d-4725-ab95-ae49f17792a1" providerId="ADAL" clId="{0EC3A98A-17F7-2440-8469-C5A40FB9FBA0}" dt="2022-10-04T07:39:26.472" v="28" actId="20577"/>
          <ac:spMkLst>
            <pc:docMk/>
            <pc:sldMk cId="326981843" sldId="267"/>
            <ac:spMk id="2" creationId="{6E6DAB0D-F8AC-C819-5254-38AB50BAA5B0}"/>
          </ac:spMkLst>
        </pc:spChg>
      </pc:sldChg>
      <pc:sldChg chg="modSp mod">
        <pc:chgData name="Ruth Bowyer" userId="90b1d1db-5c4d-4725-ab95-ae49f17792a1" providerId="ADAL" clId="{0EC3A98A-17F7-2440-8469-C5A40FB9FBA0}" dt="2022-10-04T14:19:37.108" v="1677" actId="403"/>
        <pc:sldMkLst>
          <pc:docMk/>
          <pc:sldMk cId="2154978644" sldId="273"/>
        </pc:sldMkLst>
        <pc:spChg chg="mod">
          <ac:chgData name="Ruth Bowyer" userId="90b1d1db-5c4d-4725-ab95-ae49f17792a1" providerId="ADAL" clId="{0EC3A98A-17F7-2440-8469-C5A40FB9FBA0}" dt="2022-10-04T14:19:37.108" v="1677" actId="403"/>
          <ac:spMkLst>
            <pc:docMk/>
            <pc:sldMk cId="2154978644" sldId="273"/>
            <ac:spMk id="3" creationId="{73D22C64-88E7-A096-73A8-F74E3B35A630}"/>
          </ac:spMkLst>
        </pc:spChg>
      </pc:sldChg>
      <pc:sldChg chg="addSp delSp modSp new mod setBg">
        <pc:chgData name="Ruth Bowyer" userId="90b1d1db-5c4d-4725-ab95-ae49f17792a1" providerId="ADAL" clId="{0EC3A98A-17F7-2440-8469-C5A40FB9FBA0}" dt="2022-10-04T07:49:41.704" v="134" actId="1076"/>
        <pc:sldMkLst>
          <pc:docMk/>
          <pc:sldMk cId="1382259502" sldId="274"/>
        </pc:sldMkLst>
        <pc:spChg chg="mod">
          <ac:chgData name="Ruth Bowyer" userId="90b1d1db-5c4d-4725-ab95-ae49f17792a1" providerId="ADAL" clId="{0EC3A98A-17F7-2440-8469-C5A40FB9FBA0}" dt="2022-10-04T07:47:34.694" v="89" actId="27636"/>
          <ac:spMkLst>
            <pc:docMk/>
            <pc:sldMk cId="1382259502" sldId="274"/>
            <ac:spMk id="2" creationId="{916329DF-B747-2C92-B345-B23D99F50341}"/>
          </ac:spMkLst>
        </pc:spChg>
        <pc:spChg chg="del">
          <ac:chgData name="Ruth Bowyer" userId="90b1d1db-5c4d-4725-ab95-ae49f17792a1" providerId="ADAL" clId="{0EC3A98A-17F7-2440-8469-C5A40FB9FBA0}" dt="2022-10-04T07:47:09.629" v="64"/>
          <ac:spMkLst>
            <pc:docMk/>
            <pc:sldMk cId="1382259502" sldId="274"/>
            <ac:spMk id="3" creationId="{1B9B4AE4-D4D0-37F9-8773-E71EA64B3CD3}"/>
          </ac:spMkLst>
        </pc:spChg>
        <pc:spChg chg="add">
          <ac:chgData name="Ruth Bowyer" userId="90b1d1db-5c4d-4725-ab95-ae49f17792a1" providerId="ADAL" clId="{0EC3A98A-17F7-2440-8469-C5A40FB9FBA0}" dt="2022-10-04T07:47:18.674" v="67" actId="26606"/>
          <ac:spMkLst>
            <pc:docMk/>
            <pc:sldMk cId="1382259502" sldId="274"/>
            <ac:spMk id="9" creationId="{836E3923-26D4-C7C2-380A-0E7EE9AA9841}"/>
          </ac:spMkLst>
        </pc:spChg>
        <pc:spChg chg="add">
          <ac:chgData name="Ruth Bowyer" userId="90b1d1db-5c4d-4725-ab95-ae49f17792a1" providerId="ADAL" clId="{0EC3A98A-17F7-2440-8469-C5A40FB9FBA0}" dt="2022-10-04T07:47:18.674" v="67" actId="26606"/>
          <ac:spMkLst>
            <pc:docMk/>
            <pc:sldMk cId="1382259502" sldId="274"/>
            <ac:spMk id="12" creationId="{2B97F24A-32CE-4C1C-A50D-3016B394DCFB}"/>
          </ac:spMkLst>
        </pc:spChg>
        <pc:spChg chg="add">
          <ac:chgData name="Ruth Bowyer" userId="90b1d1db-5c4d-4725-ab95-ae49f17792a1" providerId="ADAL" clId="{0EC3A98A-17F7-2440-8469-C5A40FB9FBA0}" dt="2022-10-04T07:47:18.674" v="67" actId="26606"/>
          <ac:spMkLst>
            <pc:docMk/>
            <pc:sldMk cId="1382259502" sldId="274"/>
            <ac:spMk id="14" creationId="{CD8B4F24-440B-49E9-B85D-733523DC064B}"/>
          </ac:spMkLst>
        </pc:spChg>
        <pc:picChg chg="add mod">
          <ac:chgData name="Ruth Bowyer" userId="90b1d1db-5c4d-4725-ab95-ae49f17792a1" providerId="ADAL" clId="{0EC3A98A-17F7-2440-8469-C5A40FB9FBA0}" dt="2022-10-04T07:49:41.704" v="134" actId="1076"/>
          <ac:picMkLst>
            <pc:docMk/>
            <pc:sldMk cId="1382259502" sldId="274"/>
            <ac:picMk id="5" creationId="{D571E750-469B-439D-BE2B-FBA10008EA7E}"/>
          </ac:picMkLst>
        </pc:picChg>
      </pc:sldChg>
      <pc:sldChg chg="modSp add mod ord">
        <pc:chgData name="Ruth Bowyer" userId="90b1d1db-5c4d-4725-ab95-ae49f17792a1" providerId="ADAL" clId="{0EC3A98A-17F7-2440-8469-C5A40FB9FBA0}" dt="2022-10-04T07:40:04.354" v="61" actId="20577"/>
        <pc:sldMkLst>
          <pc:docMk/>
          <pc:sldMk cId="2680117002" sldId="275"/>
        </pc:sldMkLst>
        <pc:spChg chg="mod">
          <ac:chgData name="Ruth Bowyer" userId="90b1d1db-5c4d-4725-ab95-ae49f17792a1" providerId="ADAL" clId="{0EC3A98A-17F7-2440-8469-C5A40FB9FBA0}" dt="2022-10-04T07:40:04.354" v="61" actId="20577"/>
          <ac:spMkLst>
            <pc:docMk/>
            <pc:sldMk cId="2680117002" sldId="275"/>
            <ac:spMk id="2" creationId="{D2D20554-EF35-0596-8437-21D46C37E676}"/>
          </ac:spMkLst>
        </pc:spChg>
      </pc:sldChg>
      <pc:sldChg chg="add ord">
        <pc:chgData name="Ruth Bowyer" userId="90b1d1db-5c4d-4725-ab95-ae49f17792a1" providerId="ADAL" clId="{0EC3A98A-17F7-2440-8469-C5A40FB9FBA0}" dt="2022-10-04T07:40:20.889" v="63" actId="20578"/>
        <pc:sldMkLst>
          <pc:docMk/>
          <pc:sldMk cId="2245650466" sldId="276"/>
        </pc:sldMkLst>
      </pc:sldChg>
      <pc:sldChg chg="addSp delSp modSp new mod">
        <pc:chgData name="Ruth Bowyer" userId="90b1d1db-5c4d-4725-ab95-ae49f17792a1" providerId="ADAL" clId="{0EC3A98A-17F7-2440-8469-C5A40FB9FBA0}" dt="2022-10-04T15:24:51.456" v="2951" actId="1076"/>
        <pc:sldMkLst>
          <pc:docMk/>
          <pc:sldMk cId="209021510" sldId="277"/>
        </pc:sldMkLst>
        <pc:spChg chg="mod">
          <ac:chgData name="Ruth Bowyer" userId="90b1d1db-5c4d-4725-ab95-ae49f17792a1" providerId="ADAL" clId="{0EC3A98A-17F7-2440-8469-C5A40FB9FBA0}" dt="2022-10-04T07:53:49.687" v="160" actId="122"/>
          <ac:spMkLst>
            <pc:docMk/>
            <pc:sldMk cId="209021510" sldId="277"/>
            <ac:spMk id="2" creationId="{D2BC1CBC-737B-4801-D276-F9450027C5F5}"/>
          </ac:spMkLst>
        </pc:spChg>
        <pc:spChg chg="mod">
          <ac:chgData name="Ruth Bowyer" userId="90b1d1db-5c4d-4725-ab95-ae49f17792a1" providerId="ADAL" clId="{0EC3A98A-17F7-2440-8469-C5A40FB9FBA0}" dt="2022-10-04T15:24:50.586" v="2950" actId="1076"/>
          <ac:spMkLst>
            <pc:docMk/>
            <pc:sldMk cId="209021510" sldId="277"/>
            <ac:spMk id="3" creationId="{A77707DF-C0B5-9790-34DB-1CCFB202F101}"/>
          </ac:spMkLst>
        </pc:spChg>
        <pc:picChg chg="add mod">
          <ac:chgData name="Ruth Bowyer" userId="90b1d1db-5c4d-4725-ab95-ae49f17792a1" providerId="ADAL" clId="{0EC3A98A-17F7-2440-8469-C5A40FB9FBA0}" dt="2022-10-04T15:24:51.456" v="2951" actId="1076"/>
          <ac:picMkLst>
            <pc:docMk/>
            <pc:sldMk cId="209021510" sldId="277"/>
            <ac:picMk id="2050" creationId="{7C2D9679-7D58-0F1D-9577-305245FE8F2A}"/>
          </ac:picMkLst>
        </pc:picChg>
        <pc:picChg chg="add del">
          <ac:chgData name="Ruth Bowyer" userId="90b1d1db-5c4d-4725-ab95-ae49f17792a1" providerId="ADAL" clId="{0EC3A98A-17F7-2440-8469-C5A40FB9FBA0}" dt="2022-10-04T07:53:18.025" v="155"/>
          <ac:picMkLst>
            <pc:docMk/>
            <pc:sldMk cId="209021510" sldId="277"/>
            <ac:picMk id="2052" creationId="{24C40B81-FAF8-F0A0-E04A-D301EA1FF088}"/>
          </ac:picMkLst>
        </pc:picChg>
        <pc:picChg chg="add del">
          <ac:chgData name="Ruth Bowyer" userId="90b1d1db-5c4d-4725-ab95-ae49f17792a1" providerId="ADAL" clId="{0EC3A98A-17F7-2440-8469-C5A40FB9FBA0}" dt="2022-10-04T07:53:31.055" v="157"/>
          <ac:picMkLst>
            <pc:docMk/>
            <pc:sldMk cId="209021510" sldId="277"/>
            <ac:picMk id="2054" creationId="{E484834F-8E87-A306-435C-EEA5F1638775}"/>
          </ac:picMkLst>
        </pc:picChg>
        <pc:picChg chg="add mod">
          <ac:chgData name="Ruth Bowyer" userId="90b1d1db-5c4d-4725-ab95-ae49f17792a1" providerId="ADAL" clId="{0EC3A98A-17F7-2440-8469-C5A40FB9FBA0}" dt="2022-10-04T07:53:43.260" v="159" actId="1076"/>
          <ac:picMkLst>
            <pc:docMk/>
            <pc:sldMk cId="209021510" sldId="277"/>
            <ac:picMk id="2056" creationId="{197EB56A-AF73-5CF2-9FE4-FA2DCD5B2630}"/>
          </ac:picMkLst>
        </pc:picChg>
      </pc:sldChg>
      <pc:sldChg chg="addSp delSp modSp new mod setBg">
        <pc:chgData name="Ruth Bowyer" userId="90b1d1db-5c4d-4725-ab95-ae49f17792a1" providerId="ADAL" clId="{0EC3A98A-17F7-2440-8469-C5A40FB9FBA0}" dt="2022-10-04T15:30:21.059" v="3000" actId="1076"/>
        <pc:sldMkLst>
          <pc:docMk/>
          <pc:sldMk cId="1240291611" sldId="278"/>
        </pc:sldMkLst>
        <pc:spChg chg="mod">
          <ac:chgData name="Ruth Bowyer" userId="90b1d1db-5c4d-4725-ab95-ae49f17792a1" providerId="ADAL" clId="{0EC3A98A-17F7-2440-8469-C5A40FB9FBA0}" dt="2022-10-04T07:49:05.524" v="126" actId="26606"/>
          <ac:spMkLst>
            <pc:docMk/>
            <pc:sldMk cId="1240291611" sldId="278"/>
            <ac:spMk id="2" creationId="{C6290764-1DEE-AAA7-0BD8-DC86CD170205}"/>
          </ac:spMkLst>
        </pc:spChg>
        <pc:spChg chg="add mod">
          <ac:chgData name="Ruth Bowyer" userId="90b1d1db-5c4d-4725-ab95-ae49f17792a1" providerId="ADAL" clId="{0EC3A98A-17F7-2440-8469-C5A40FB9FBA0}" dt="2022-10-04T15:28:23.743" v="2992" actId="1076"/>
          <ac:spMkLst>
            <pc:docMk/>
            <pc:sldMk cId="1240291611" sldId="278"/>
            <ac:spMk id="3" creationId="{476F6EC6-86F5-D91C-BB10-AFFE775B0794}"/>
          </ac:spMkLst>
        </pc:spChg>
        <pc:spChg chg="del">
          <ac:chgData name="Ruth Bowyer" userId="90b1d1db-5c4d-4725-ab95-ae49f17792a1" providerId="ADAL" clId="{0EC3A98A-17F7-2440-8469-C5A40FB9FBA0}" dt="2022-10-04T07:48:48.997" v="123"/>
          <ac:spMkLst>
            <pc:docMk/>
            <pc:sldMk cId="1240291611" sldId="278"/>
            <ac:spMk id="3" creationId="{8F52C853-AF80-DF59-7557-EA8B2814F7DA}"/>
          </ac:spMkLst>
        </pc:spChg>
        <pc:spChg chg="add del mod">
          <ac:chgData name="Ruth Bowyer" userId="90b1d1db-5c4d-4725-ab95-ae49f17792a1" providerId="ADAL" clId="{0EC3A98A-17F7-2440-8469-C5A40FB9FBA0}" dt="2022-10-04T07:49:22.424" v="130" actId="21"/>
          <ac:spMkLst>
            <pc:docMk/>
            <pc:sldMk cId="1240291611" sldId="278"/>
            <ac:spMk id="1030" creationId="{C8406429-6F4E-5A2A-7D93-ADC2210CE226}"/>
          </ac:spMkLst>
        </pc:spChg>
        <pc:spChg chg="add del">
          <ac:chgData name="Ruth Bowyer" userId="90b1d1db-5c4d-4725-ab95-ae49f17792a1" providerId="ADAL" clId="{0EC3A98A-17F7-2440-8469-C5A40FB9FBA0}" dt="2022-10-04T07:49:05.519" v="125" actId="26606"/>
          <ac:spMkLst>
            <pc:docMk/>
            <pc:sldMk cId="1240291611" sldId="278"/>
            <ac:spMk id="1031" creationId="{D4771268-CB57-404A-9271-370EB28F6090}"/>
          </ac:spMkLst>
        </pc:spChg>
        <pc:spChg chg="add">
          <ac:chgData name="Ruth Bowyer" userId="90b1d1db-5c4d-4725-ab95-ae49f17792a1" providerId="ADAL" clId="{0EC3A98A-17F7-2440-8469-C5A40FB9FBA0}" dt="2022-10-04T07:49:05.524" v="126" actId="26606"/>
          <ac:spMkLst>
            <pc:docMk/>
            <pc:sldMk cId="1240291611" sldId="278"/>
            <ac:spMk id="1033" creationId="{2B97F24A-32CE-4C1C-A50D-3016B394DCFB}"/>
          </ac:spMkLst>
        </pc:spChg>
        <pc:spChg chg="add">
          <ac:chgData name="Ruth Bowyer" userId="90b1d1db-5c4d-4725-ab95-ae49f17792a1" providerId="ADAL" clId="{0EC3A98A-17F7-2440-8469-C5A40FB9FBA0}" dt="2022-10-04T07:49:05.524" v="126" actId="26606"/>
          <ac:spMkLst>
            <pc:docMk/>
            <pc:sldMk cId="1240291611" sldId="278"/>
            <ac:spMk id="1035" creationId="{CD8B4F24-440B-49E9-B85D-733523DC064B}"/>
          </ac:spMkLst>
        </pc:spChg>
        <pc:picChg chg="add del mod">
          <ac:chgData name="Ruth Bowyer" userId="90b1d1db-5c4d-4725-ab95-ae49f17792a1" providerId="ADAL" clId="{0EC3A98A-17F7-2440-8469-C5A40FB9FBA0}" dt="2022-10-04T15:30:09.062" v="2994" actId="478"/>
          <ac:picMkLst>
            <pc:docMk/>
            <pc:sldMk cId="1240291611" sldId="278"/>
            <ac:picMk id="4" creationId="{55346F0D-D03D-1C06-99FE-A446B9DDC9E7}"/>
          </ac:picMkLst>
        </pc:picChg>
        <pc:picChg chg="add mod">
          <ac:chgData name="Ruth Bowyer" userId="90b1d1db-5c4d-4725-ab95-ae49f17792a1" providerId="ADAL" clId="{0EC3A98A-17F7-2440-8469-C5A40FB9FBA0}" dt="2022-10-04T15:30:21.059" v="3000" actId="1076"/>
          <ac:picMkLst>
            <pc:docMk/>
            <pc:sldMk cId="1240291611" sldId="278"/>
            <ac:picMk id="5" creationId="{3CBB458F-A1D8-F727-CBF8-E7F7D00394BB}"/>
          </ac:picMkLst>
        </pc:picChg>
        <pc:picChg chg="add del mod">
          <ac:chgData name="Ruth Bowyer" userId="90b1d1db-5c4d-4725-ab95-ae49f17792a1" providerId="ADAL" clId="{0EC3A98A-17F7-2440-8469-C5A40FB9FBA0}" dt="2022-10-04T15:30:11.036" v="2995" actId="478"/>
          <ac:picMkLst>
            <pc:docMk/>
            <pc:sldMk cId="1240291611" sldId="278"/>
            <ac:picMk id="1026" creationId="{5589D102-2A13-B1B9-454C-2F453C2295B6}"/>
          </ac:picMkLst>
        </pc:picChg>
        <pc:picChg chg="add mod">
          <ac:chgData name="Ruth Bowyer" userId="90b1d1db-5c4d-4725-ab95-ae49f17792a1" providerId="ADAL" clId="{0EC3A98A-17F7-2440-8469-C5A40FB9FBA0}" dt="2022-10-04T07:49:24.438" v="131" actId="1076"/>
          <ac:picMkLst>
            <pc:docMk/>
            <pc:sldMk cId="1240291611" sldId="278"/>
            <ac:picMk id="1028" creationId="{8BBAA34C-9E29-73BD-AF23-5FDD312E89B9}"/>
          </ac:picMkLst>
        </pc:picChg>
      </pc:sldChg>
      <pc:sldChg chg="addSp modSp new mod setBg">
        <pc:chgData name="Ruth Bowyer" userId="90b1d1db-5c4d-4725-ab95-ae49f17792a1" providerId="ADAL" clId="{0EC3A98A-17F7-2440-8469-C5A40FB9FBA0}" dt="2022-10-04T11:23:43.766" v="1644" actId="20577"/>
        <pc:sldMkLst>
          <pc:docMk/>
          <pc:sldMk cId="1098185119" sldId="279"/>
        </pc:sldMkLst>
        <pc:spChg chg="mod">
          <ac:chgData name="Ruth Bowyer" userId="90b1d1db-5c4d-4725-ab95-ae49f17792a1" providerId="ADAL" clId="{0EC3A98A-17F7-2440-8469-C5A40FB9FBA0}" dt="2022-10-04T08:00:36.954" v="471" actId="113"/>
          <ac:spMkLst>
            <pc:docMk/>
            <pc:sldMk cId="1098185119" sldId="279"/>
            <ac:spMk id="2" creationId="{2D0F4EB8-CF27-8AF2-5D64-F4C3BDAD2DBC}"/>
          </ac:spMkLst>
        </pc:spChg>
        <pc:spChg chg="mod">
          <ac:chgData name="Ruth Bowyer" userId="90b1d1db-5c4d-4725-ab95-ae49f17792a1" providerId="ADAL" clId="{0EC3A98A-17F7-2440-8469-C5A40FB9FBA0}" dt="2022-10-04T11:23:43.766" v="1644" actId="20577"/>
          <ac:spMkLst>
            <pc:docMk/>
            <pc:sldMk cId="1098185119" sldId="279"/>
            <ac:spMk id="3" creationId="{46BC879A-3F0D-815F-C786-273D5B63FC5A}"/>
          </ac:spMkLst>
        </pc:spChg>
        <pc:spChg chg="add">
          <ac:chgData name="Ruth Bowyer" userId="90b1d1db-5c4d-4725-ab95-ae49f17792a1" providerId="ADAL" clId="{0EC3A98A-17F7-2440-8469-C5A40FB9FBA0}" dt="2022-10-04T07:57:10.308" v="377" actId="26606"/>
          <ac:spMkLst>
            <pc:docMk/>
            <pc:sldMk cId="1098185119" sldId="279"/>
            <ac:spMk id="8" creationId="{DAF1966E-FD40-4A4A-B61B-C4DF7FA05F06}"/>
          </ac:spMkLst>
        </pc:spChg>
        <pc:spChg chg="add">
          <ac:chgData name="Ruth Bowyer" userId="90b1d1db-5c4d-4725-ab95-ae49f17792a1" providerId="ADAL" clId="{0EC3A98A-17F7-2440-8469-C5A40FB9FBA0}" dt="2022-10-04T07:57:10.308" v="377" actId="26606"/>
          <ac:spMkLst>
            <pc:docMk/>
            <pc:sldMk cId="1098185119" sldId="279"/>
            <ac:spMk id="10" creationId="{047BFA19-D45E-416B-A404-7AF2F3F27017}"/>
          </ac:spMkLst>
        </pc:spChg>
        <pc:spChg chg="add">
          <ac:chgData name="Ruth Bowyer" userId="90b1d1db-5c4d-4725-ab95-ae49f17792a1" providerId="ADAL" clId="{0EC3A98A-17F7-2440-8469-C5A40FB9FBA0}" dt="2022-10-04T07:57:10.308" v="377" actId="26606"/>
          <ac:spMkLst>
            <pc:docMk/>
            <pc:sldMk cId="1098185119" sldId="279"/>
            <ac:spMk id="12" creationId="{8E0105E7-23DB-4CF2-8258-FF47C7620F6E}"/>
          </ac:spMkLst>
        </pc:spChg>
        <pc:spChg chg="add">
          <ac:chgData name="Ruth Bowyer" userId="90b1d1db-5c4d-4725-ab95-ae49f17792a1" providerId="ADAL" clId="{0EC3A98A-17F7-2440-8469-C5A40FB9FBA0}" dt="2022-10-04T07:57:10.308" v="377" actId="26606"/>
          <ac:spMkLst>
            <pc:docMk/>
            <pc:sldMk cId="1098185119" sldId="279"/>
            <ac:spMk id="14" creationId="{074B4F7D-14B2-478B-8BF5-01E4E0C5D263}"/>
          </ac:spMkLst>
        </pc:spChg>
      </pc:sldChg>
      <pc:sldChg chg="modSp new mod">
        <pc:chgData name="Ruth Bowyer" userId="90b1d1db-5c4d-4725-ab95-ae49f17792a1" providerId="ADAL" clId="{0EC3A98A-17F7-2440-8469-C5A40FB9FBA0}" dt="2022-10-04T08:00:10.810" v="469" actId="5793"/>
        <pc:sldMkLst>
          <pc:docMk/>
          <pc:sldMk cId="517082244" sldId="280"/>
        </pc:sldMkLst>
        <pc:spChg chg="mod">
          <ac:chgData name="Ruth Bowyer" userId="90b1d1db-5c4d-4725-ab95-ae49f17792a1" providerId="ADAL" clId="{0EC3A98A-17F7-2440-8469-C5A40FB9FBA0}" dt="2022-10-04T07:59:56.005" v="419" actId="207"/>
          <ac:spMkLst>
            <pc:docMk/>
            <pc:sldMk cId="517082244" sldId="280"/>
            <ac:spMk id="2" creationId="{38C8D8D4-6AFB-76FB-032D-DA761536A446}"/>
          </ac:spMkLst>
        </pc:spChg>
        <pc:spChg chg="mod">
          <ac:chgData name="Ruth Bowyer" userId="90b1d1db-5c4d-4725-ab95-ae49f17792a1" providerId="ADAL" clId="{0EC3A98A-17F7-2440-8469-C5A40FB9FBA0}" dt="2022-10-04T08:00:10.810" v="469" actId="5793"/>
          <ac:spMkLst>
            <pc:docMk/>
            <pc:sldMk cId="517082244" sldId="280"/>
            <ac:spMk id="3" creationId="{65A86D9F-2D74-46B0-D641-300B395A3FD7}"/>
          </ac:spMkLst>
        </pc:spChg>
      </pc:sldChg>
      <pc:sldChg chg="modSp new mod">
        <pc:chgData name="Ruth Bowyer" userId="90b1d1db-5c4d-4725-ab95-ae49f17792a1" providerId="ADAL" clId="{0EC3A98A-17F7-2440-8469-C5A40FB9FBA0}" dt="2022-10-04T14:30:13.858" v="1812" actId="20577"/>
        <pc:sldMkLst>
          <pc:docMk/>
          <pc:sldMk cId="416678717" sldId="281"/>
        </pc:sldMkLst>
        <pc:spChg chg="mod">
          <ac:chgData name="Ruth Bowyer" userId="90b1d1db-5c4d-4725-ab95-ae49f17792a1" providerId="ADAL" clId="{0EC3A98A-17F7-2440-8469-C5A40FB9FBA0}" dt="2022-10-04T09:42:03.254" v="491" actId="20577"/>
          <ac:spMkLst>
            <pc:docMk/>
            <pc:sldMk cId="416678717" sldId="281"/>
            <ac:spMk id="2" creationId="{3B53DE21-1D3E-1E88-4BB3-AC5AD43BE9EA}"/>
          </ac:spMkLst>
        </pc:spChg>
        <pc:spChg chg="mod">
          <ac:chgData name="Ruth Bowyer" userId="90b1d1db-5c4d-4725-ab95-ae49f17792a1" providerId="ADAL" clId="{0EC3A98A-17F7-2440-8469-C5A40FB9FBA0}" dt="2022-10-04T14:30:13.858" v="1812" actId="20577"/>
          <ac:spMkLst>
            <pc:docMk/>
            <pc:sldMk cId="416678717" sldId="281"/>
            <ac:spMk id="3" creationId="{AC82DCDF-4D2C-D3A5-9703-7D3FC5CDEB71}"/>
          </ac:spMkLst>
        </pc:spChg>
      </pc:sldChg>
      <pc:sldChg chg="modSp new mod">
        <pc:chgData name="Ruth Bowyer" userId="90b1d1db-5c4d-4725-ab95-ae49f17792a1" providerId="ADAL" clId="{0EC3A98A-17F7-2440-8469-C5A40FB9FBA0}" dt="2022-10-04T15:38:07.421" v="3139" actId="20577"/>
        <pc:sldMkLst>
          <pc:docMk/>
          <pc:sldMk cId="2723474912" sldId="282"/>
        </pc:sldMkLst>
        <pc:spChg chg="mod">
          <ac:chgData name="Ruth Bowyer" userId="90b1d1db-5c4d-4725-ab95-ae49f17792a1" providerId="ADAL" clId="{0EC3A98A-17F7-2440-8469-C5A40FB9FBA0}" dt="2022-10-04T09:43:59.266" v="994" actId="20577"/>
          <ac:spMkLst>
            <pc:docMk/>
            <pc:sldMk cId="2723474912" sldId="282"/>
            <ac:spMk id="2" creationId="{C8F6C576-F370-22BE-DD4E-65BC61BB57BD}"/>
          </ac:spMkLst>
        </pc:spChg>
        <pc:spChg chg="mod">
          <ac:chgData name="Ruth Bowyer" userId="90b1d1db-5c4d-4725-ab95-ae49f17792a1" providerId="ADAL" clId="{0EC3A98A-17F7-2440-8469-C5A40FB9FBA0}" dt="2022-10-04T15:38:07.421" v="3139" actId="20577"/>
          <ac:spMkLst>
            <pc:docMk/>
            <pc:sldMk cId="2723474912" sldId="282"/>
            <ac:spMk id="3" creationId="{9D704C1A-55B7-417D-B32C-81E4B7AF618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B7FA74-3CE5-764F-8324-9D76000CC2AB}" type="doc">
      <dgm:prSet loTypeId="urn:microsoft.com/office/officeart/2005/8/layout/hChevron3" loCatId="" qsTypeId="urn:microsoft.com/office/officeart/2005/8/quickstyle/simple1" qsCatId="simple" csTypeId="urn:microsoft.com/office/officeart/2005/8/colors/colorful4" csCatId="colorful" phldr="1"/>
      <dgm:spPr/>
    </dgm:pt>
    <dgm:pt modelId="{EFF96699-20C8-DB48-BE3A-CA5DEDB5D7E9}">
      <dgm:prSet phldrT="[Text]" custT="1"/>
      <dgm:spPr>
        <a:solidFill>
          <a:schemeClr val="accent4">
            <a:hueOff val="0"/>
            <a:satOff val="0"/>
            <a:lumOff val="0"/>
            <a:alpha val="50000"/>
          </a:schemeClr>
        </a:solidFill>
      </dgm:spPr>
      <dgm:t>
        <a:bodyPr/>
        <a:lstStyle/>
        <a:p>
          <a:r>
            <a:rPr lang="en-GB" sz="1600" dirty="0"/>
            <a:t>Define the space and time </a:t>
          </a:r>
        </a:p>
      </dgm:t>
    </dgm:pt>
    <dgm:pt modelId="{C4E67403-7968-1B4E-BD33-F523C2A04D7E}" type="parTrans" cxnId="{B173F758-014A-1C40-8522-F721E78B5663}">
      <dgm:prSet/>
      <dgm:spPr/>
      <dgm:t>
        <a:bodyPr/>
        <a:lstStyle/>
        <a:p>
          <a:endParaRPr lang="en-GB" sz="1800"/>
        </a:p>
      </dgm:t>
    </dgm:pt>
    <dgm:pt modelId="{841435CF-4E8A-B142-9244-50683A7C0282}" type="sibTrans" cxnId="{B173F758-014A-1C40-8522-F721E78B5663}">
      <dgm:prSet/>
      <dgm:spPr/>
      <dgm:t>
        <a:bodyPr/>
        <a:lstStyle/>
        <a:p>
          <a:endParaRPr lang="en-GB" sz="1800"/>
        </a:p>
      </dgm:t>
    </dgm:pt>
    <dgm:pt modelId="{B3232651-1AE9-D44A-B866-444861AAA49A}">
      <dgm:prSet phldrT="[Text]" custT="1"/>
      <dgm:spPr>
        <a:solidFill>
          <a:schemeClr val="accent4">
            <a:hueOff val="-2944664"/>
            <a:satOff val="3372"/>
            <a:lumOff val="-1921"/>
            <a:alpha val="50000"/>
          </a:schemeClr>
        </a:solidFill>
      </dgm:spPr>
      <dgm:t>
        <a:bodyPr/>
        <a:lstStyle/>
        <a:p>
          <a:r>
            <a:rPr lang="en-GB" sz="1600" dirty="0"/>
            <a:t>Simulate the population (SPC</a:t>
          </a:r>
          <a:r>
            <a:rPr lang="en-GB" sz="1400" dirty="0"/>
            <a:t>)</a:t>
          </a:r>
        </a:p>
      </dgm:t>
    </dgm:pt>
    <dgm:pt modelId="{0BB06A63-DF2A-4D43-B856-E7820F7EF561}" type="parTrans" cxnId="{105D1E97-08E4-B24D-9E00-F822C7764530}">
      <dgm:prSet/>
      <dgm:spPr/>
      <dgm:t>
        <a:bodyPr/>
        <a:lstStyle/>
        <a:p>
          <a:endParaRPr lang="en-GB" sz="1800"/>
        </a:p>
      </dgm:t>
    </dgm:pt>
    <dgm:pt modelId="{66176BAE-F6B7-6B46-A727-C5BCB13A6DDC}" type="sibTrans" cxnId="{105D1E97-08E4-B24D-9E00-F822C7764530}">
      <dgm:prSet/>
      <dgm:spPr/>
      <dgm:t>
        <a:bodyPr/>
        <a:lstStyle/>
        <a:p>
          <a:endParaRPr lang="en-GB" sz="1800"/>
        </a:p>
      </dgm:t>
    </dgm:pt>
    <dgm:pt modelId="{B5404026-54DD-B24B-91F0-36C0035840C1}">
      <dgm:prSet phldrT="[Text]" custT="1"/>
      <dgm:spPr>
        <a:solidFill>
          <a:schemeClr val="accent4">
            <a:hueOff val="-5889329"/>
            <a:satOff val="6743"/>
            <a:lumOff val="-3843"/>
            <a:alpha val="50000"/>
          </a:schemeClr>
        </a:solidFill>
      </dgm:spPr>
      <dgm:t>
        <a:bodyPr/>
        <a:lstStyle/>
        <a:p>
          <a:r>
            <a:rPr lang="en-GB" sz="1600" dirty="0"/>
            <a:t>Activities (behaviour)</a:t>
          </a:r>
        </a:p>
      </dgm:t>
    </dgm:pt>
    <dgm:pt modelId="{382230ED-270C-B346-A901-BC5C6A5DE089}" type="parTrans" cxnId="{7BD80411-4943-AF40-977C-A14C3D14FAF1}">
      <dgm:prSet/>
      <dgm:spPr/>
      <dgm:t>
        <a:bodyPr/>
        <a:lstStyle/>
        <a:p>
          <a:endParaRPr lang="en-GB" sz="1800"/>
        </a:p>
      </dgm:t>
    </dgm:pt>
    <dgm:pt modelId="{B5FDDEBA-F7E6-D34D-8064-C81B4F62571A}" type="sibTrans" cxnId="{7BD80411-4943-AF40-977C-A14C3D14FAF1}">
      <dgm:prSet/>
      <dgm:spPr/>
      <dgm:t>
        <a:bodyPr/>
        <a:lstStyle/>
        <a:p>
          <a:endParaRPr lang="en-GB" sz="1800"/>
        </a:p>
      </dgm:t>
    </dgm:pt>
    <dgm:pt modelId="{511844B0-F1CB-274C-B224-28816451D2C7}">
      <dgm:prSet phldrT="[Text]" custT="1"/>
      <dgm:spPr>
        <a:solidFill>
          <a:schemeClr val="accent4">
            <a:hueOff val="-8833993"/>
            <a:satOff val="10115"/>
            <a:lumOff val="-5764"/>
            <a:alpha val="50000"/>
          </a:schemeClr>
        </a:solidFill>
      </dgm:spPr>
      <dgm:t>
        <a:bodyPr/>
        <a:lstStyle/>
        <a:p>
          <a:r>
            <a:rPr lang="en-GB" sz="1600" dirty="0"/>
            <a:t>Micro- </a:t>
          </a:r>
          <a:r>
            <a:rPr lang="en-GB" sz="1600" dirty="0" err="1"/>
            <a:t>envrionments</a:t>
          </a:r>
          <a:endParaRPr lang="en-GB" sz="1600" dirty="0"/>
        </a:p>
      </dgm:t>
    </dgm:pt>
    <dgm:pt modelId="{9A4A0A0A-551B-0148-9E32-63EC489C586D}" type="parTrans" cxnId="{B06B5E3D-26B5-C046-8810-A6B31872AB32}">
      <dgm:prSet/>
      <dgm:spPr/>
      <dgm:t>
        <a:bodyPr/>
        <a:lstStyle/>
        <a:p>
          <a:endParaRPr lang="en-GB" sz="1800"/>
        </a:p>
      </dgm:t>
    </dgm:pt>
    <dgm:pt modelId="{AA7672A5-F7CE-B540-BD3F-5D25EF30517F}" type="sibTrans" cxnId="{B06B5E3D-26B5-C046-8810-A6B31872AB32}">
      <dgm:prSet/>
      <dgm:spPr/>
      <dgm:t>
        <a:bodyPr/>
        <a:lstStyle/>
        <a:p>
          <a:endParaRPr lang="en-GB" sz="1800"/>
        </a:p>
      </dgm:t>
    </dgm:pt>
    <dgm:pt modelId="{9E340062-08D9-E34E-B4E2-CBEEE9A20D98}">
      <dgm:prSet phldrT="[Text]" custT="1"/>
      <dgm:spPr>
        <a:solidFill>
          <a:schemeClr val="accent4">
            <a:hueOff val="-11778658"/>
            <a:satOff val="13486"/>
            <a:lumOff val="-7686"/>
            <a:alpha val="50000"/>
          </a:schemeClr>
        </a:solidFill>
      </dgm:spPr>
      <dgm:t>
        <a:bodyPr/>
        <a:lstStyle/>
        <a:p>
          <a:r>
            <a:rPr lang="en-GB" sz="1600" dirty="0"/>
            <a:t>Estimate personal exposures to  heat </a:t>
          </a:r>
        </a:p>
      </dgm:t>
    </dgm:pt>
    <dgm:pt modelId="{46318645-1EA9-A040-AC75-6AD04B70D134}" type="parTrans" cxnId="{BBAD6B72-8128-AC4F-BB10-4306F4AF36CA}">
      <dgm:prSet/>
      <dgm:spPr/>
      <dgm:t>
        <a:bodyPr/>
        <a:lstStyle/>
        <a:p>
          <a:endParaRPr lang="en-GB" sz="1800"/>
        </a:p>
      </dgm:t>
    </dgm:pt>
    <dgm:pt modelId="{A3AB5E0B-A943-D948-9C7A-D1BE5CAFE866}" type="sibTrans" cxnId="{BBAD6B72-8128-AC4F-BB10-4306F4AF36CA}">
      <dgm:prSet/>
      <dgm:spPr/>
      <dgm:t>
        <a:bodyPr/>
        <a:lstStyle/>
        <a:p>
          <a:endParaRPr lang="en-GB" sz="1800"/>
        </a:p>
      </dgm:t>
    </dgm:pt>
    <dgm:pt modelId="{4AC22C70-87F3-C648-AB5A-B42CA6E39992}">
      <dgm:prSet phldrT="[Text]" custT="1"/>
      <dgm:spPr>
        <a:solidFill>
          <a:schemeClr val="accent4">
            <a:hueOff val="-14723321"/>
            <a:satOff val="16858"/>
            <a:lumOff val="-9607"/>
            <a:alpha val="50000"/>
          </a:schemeClr>
        </a:solidFill>
      </dgm:spPr>
      <dgm:t>
        <a:bodyPr/>
        <a:lstStyle/>
        <a:p>
          <a:r>
            <a:rPr lang="en-GB" sz="1600" dirty="0"/>
            <a:t>Estimate personal risk of heat</a:t>
          </a:r>
        </a:p>
      </dgm:t>
    </dgm:pt>
    <dgm:pt modelId="{F4ED2AB8-698C-2B4C-86B1-63285D41E91E}" type="parTrans" cxnId="{38484492-FEFA-E64C-8293-326F24685B3A}">
      <dgm:prSet/>
      <dgm:spPr/>
      <dgm:t>
        <a:bodyPr/>
        <a:lstStyle/>
        <a:p>
          <a:endParaRPr lang="en-GB" sz="1800"/>
        </a:p>
      </dgm:t>
    </dgm:pt>
    <dgm:pt modelId="{FF21F3FB-43FE-C149-B615-C292581C7CA1}" type="sibTrans" cxnId="{38484492-FEFA-E64C-8293-326F24685B3A}">
      <dgm:prSet/>
      <dgm:spPr/>
      <dgm:t>
        <a:bodyPr/>
        <a:lstStyle/>
        <a:p>
          <a:endParaRPr lang="en-GB" sz="1800"/>
        </a:p>
      </dgm:t>
    </dgm:pt>
    <dgm:pt modelId="{39EFF4A4-A20D-B645-922C-5A9844CBB644}" type="pres">
      <dgm:prSet presAssocID="{2BB7FA74-3CE5-764F-8324-9D76000CC2AB}" presName="Name0" presStyleCnt="0">
        <dgm:presLayoutVars>
          <dgm:dir/>
          <dgm:resizeHandles val="exact"/>
        </dgm:presLayoutVars>
      </dgm:prSet>
      <dgm:spPr/>
    </dgm:pt>
    <dgm:pt modelId="{00377E16-2B54-934F-A44C-706B90ECD119}" type="pres">
      <dgm:prSet presAssocID="{EFF96699-20C8-DB48-BE3A-CA5DEDB5D7E9}" presName="parTxOnly" presStyleLbl="node1" presStyleIdx="0" presStyleCnt="6">
        <dgm:presLayoutVars>
          <dgm:bulletEnabled val="1"/>
        </dgm:presLayoutVars>
      </dgm:prSet>
      <dgm:spPr/>
    </dgm:pt>
    <dgm:pt modelId="{55DBADC3-4AD9-8044-A5C4-1D08D711E719}" type="pres">
      <dgm:prSet presAssocID="{841435CF-4E8A-B142-9244-50683A7C0282}" presName="parSpace" presStyleCnt="0"/>
      <dgm:spPr/>
    </dgm:pt>
    <dgm:pt modelId="{C9C010AE-CA40-4849-B229-297140C5AC60}" type="pres">
      <dgm:prSet presAssocID="{B3232651-1AE9-D44A-B866-444861AAA49A}" presName="parTxOnly" presStyleLbl="node1" presStyleIdx="1" presStyleCnt="6">
        <dgm:presLayoutVars>
          <dgm:bulletEnabled val="1"/>
        </dgm:presLayoutVars>
      </dgm:prSet>
      <dgm:spPr/>
    </dgm:pt>
    <dgm:pt modelId="{5381872F-64DE-DD4F-A513-AC8E3BE9B6C5}" type="pres">
      <dgm:prSet presAssocID="{66176BAE-F6B7-6B46-A727-C5BCB13A6DDC}" presName="parSpace" presStyleCnt="0"/>
      <dgm:spPr/>
    </dgm:pt>
    <dgm:pt modelId="{938117BD-89D8-5342-8272-146E79455D5F}" type="pres">
      <dgm:prSet presAssocID="{B5404026-54DD-B24B-91F0-36C0035840C1}" presName="parTxOnly" presStyleLbl="node1" presStyleIdx="2" presStyleCnt="6">
        <dgm:presLayoutVars>
          <dgm:bulletEnabled val="1"/>
        </dgm:presLayoutVars>
      </dgm:prSet>
      <dgm:spPr/>
    </dgm:pt>
    <dgm:pt modelId="{1C754081-6EF4-BC44-8A39-B7C4B2FB4F53}" type="pres">
      <dgm:prSet presAssocID="{B5FDDEBA-F7E6-D34D-8064-C81B4F62571A}" presName="parSpace" presStyleCnt="0"/>
      <dgm:spPr/>
    </dgm:pt>
    <dgm:pt modelId="{A21A64F9-0F4D-3B4D-BC80-028F01136B38}" type="pres">
      <dgm:prSet presAssocID="{511844B0-F1CB-274C-B224-28816451D2C7}" presName="parTxOnly" presStyleLbl="node1" presStyleIdx="3" presStyleCnt="6">
        <dgm:presLayoutVars>
          <dgm:bulletEnabled val="1"/>
        </dgm:presLayoutVars>
      </dgm:prSet>
      <dgm:spPr/>
    </dgm:pt>
    <dgm:pt modelId="{F1E0EFBC-1ED7-4B4F-8381-D2D56B2BA0DE}" type="pres">
      <dgm:prSet presAssocID="{AA7672A5-F7CE-B540-BD3F-5D25EF30517F}" presName="parSpace" presStyleCnt="0"/>
      <dgm:spPr/>
    </dgm:pt>
    <dgm:pt modelId="{C6E869F7-B326-D445-A6A2-3D72CA9DC119}" type="pres">
      <dgm:prSet presAssocID="{9E340062-08D9-E34E-B4E2-CBEEE9A20D98}" presName="parTxOnly" presStyleLbl="node1" presStyleIdx="4" presStyleCnt="6">
        <dgm:presLayoutVars>
          <dgm:bulletEnabled val="1"/>
        </dgm:presLayoutVars>
      </dgm:prSet>
      <dgm:spPr/>
    </dgm:pt>
    <dgm:pt modelId="{CF3176AD-6628-464D-9A85-1B99330117D1}" type="pres">
      <dgm:prSet presAssocID="{A3AB5E0B-A943-D948-9C7A-D1BE5CAFE866}" presName="parSpace" presStyleCnt="0"/>
      <dgm:spPr/>
    </dgm:pt>
    <dgm:pt modelId="{FEF4615B-BAD0-ED42-BCF4-2D43D83AB8EC}" type="pres">
      <dgm:prSet presAssocID="{4AC22C70-87F3-C648-AB5A-B42CA6E39992}" presName="parTxOnly" presStyleLbl="node1" presStyleIdx="5" presStyleCnt="6">
        <dgm:presLayoutVars>
          <dgm:bulletEnabled val="1"/>
        </dgm:presLayoutVars>
      </dgm:prSet>
      <dgm:spPr/>
    </dgm:pt>
  </dgm:ptLst>
  <dgm:cxnLst>
    <dgm:cxn modelId="{53D1F50D-2308-4F41-B309-492DCA11487C}" type="presOf" srcId="{4AC22C70-87F3-C648-AB5A-B42CA6E39992}" destId="{FEF4615B-BAD0-ED42-BCF4-2D43D83AB8EC}" srcOrd="0" destOrd="0" presId="urn:microsoft.com/office/officeart/2005/8/layout/hChevron3"/>
    <dgm:cxn modelId="{C48C490F-32D8-7043-BFD7-2FD926ED8C0F}" type="presOf" srcId="{9E340062-08D9-E34E-B4E2-CBEEE9A20D98}" destId="{C6E869F7-B326-D445-A6A2-3D72CA9DC119}" srcOrd="0" destOrd="0" presId="urn:microsoft.com/office/officeart/2005/8/layout/hChevron3"/>
    <dgm:cxn modelId="{7BD80411-4943-AF40-977C-A14C3D14FAF1}" srcId="{2BB7FA74-3CE5-764F-8324-9D76000CC2AB}" destId="{B5404026-54DD-B24B-91F0-36C0035840C1}" srcOrd="2" destOrd="0" parTransId="{382230ED-270C-B346-A901-BC5C6A5DE089}" sibTransId="{B5FDDEBA-F7E6-D34D-8064-C81B4F62571A}"/>
    <dgm:cxn modelId="{51F13625-14C9-D847-8C84-184A5C115DF9}" type="presOf" srcId="{EFF96699-20C8-DB48-BE3A-CA5DEDB5D7E9}" destId="{00377E16-2B54-934F-A44C-706B90ECD119}" srcOrd="0" destOrd="0" presId="urn:microsoft.com/office/officeart/2005/8/layout/hChevron3"/>
    <dgm:cxn modelId="{C19B762D-A8E5-9C47-818B-B68139AC70D6}" type="presOf" srcId="{B5404026-54DD-B24B-91F0-36C0035840C1}" destId="{938117BD-89D8-5342-8272-146E79455D5F}" srcOrd="0" destOrd="0" presId="urn:microsoft.com/office/officeart/2005/8/layout/hChevron3"/>
    <dgm:cxn modelId="{B06B5E3D-26B5-C046-8810-A6B31872AB32}" srcId="{2BB7FA74-3CE5-764F-8324-9D76000CC2AB}" destId="{511844B0-F1CB-274C-B224-28816451D2C7}" srcOrd="3" destOrd="0" parTransId="{9A4A0A0A-551B-0148-9E32-63EC489C586D}" sibTransId="{AA7672A5-F7CE-B540-BD3F-5D25EF30517F}"/>
    <dgm:cxn modelId="{CEF20245-B0B0-704B-95CD-62D5835B8544}" type="presOf" srcId="{511844B0-F1CB-274C-B224-28816451D2C7}" destId="{A21A64F9-0F4D-3B4D-BC80-028F01136B38}" srcOrd="0" destOrd="0" presId="urn:microsoft.com/office/officeart/2005/8/layout/hChevron3"/>
    <dgm:cxn modelId="{B173F758-014A-1C40-8522-F721E78B5663}" srcId="{2BB7FA74-3CE5-764F-8324-9D76000CC2AB}" destId="{EFF96699-20C8-DB48-BE3A-CA5DEDB5D7E9}" srcOrd="0" destOrd="0" parTransId="{C4E67403-7968-1B4E-BD33-F523C2A04D7E}" sibTransId="{841435CF-4E8A-B142-9244-50683A7C0282}"/>
    <dgm:cxn modelId="{AA495A6F-49FF-EB44-A91F-798C449C09CF}" type="presOf" srcId="{B3232651-1AE9-D44A-B866-444861AAA49A}" destId="{C9C010AE-CA40-4849-B229-297140C5AC60}" srcOrd="0" destOrd="0" presId="urn:microsoft.com/office/officeart/2005/8/layout/hChevron3"/>
    <dgm:cxn modelId="{BBAD6B72-8128-AC4F-BB10-4306F4AF36CA}" srcId="{2BB7FA74-3CE5-764F-8324-9D76000CC2AB}" destId="{9E340062-08D9-E34E-B4E2-CBEEE9A20D98}" srcOrd="4" destOrd="0" parTransId="{46318645-1EA9-A040-AC75-6AD04B70D134}" sibTransId="{A3AB5E0B-A943-D948-9C7A-D1BE5CAFE866}"/>
    <dgm:cxn modelId="{90850681-19E8-9F49-A3E3-707A357D32D8}" type="presOf" srcId="{2BB7FA74-3CE5-764F-8324-9D76000CC2AB}" destId="{39EFF4A4-A20D-B645-922C-5A9844CBB644}" srcOrd="0" destOrd="0" presId="urn:microsoft.com/office/officeart/2005/8/layout/hChevron3"/>
    <dgm:cxn modelId="{38484492-FEFA-E64C-8293-326F24685B3A}" srcId="{2BB7FA74-3CE5-764F-8324-9D76000CC2AB}" destId="{4AC22C70-87F3-C648-AB5A-B42CA6E39992}" srcOrd="5" destOrd="0" parTransId="{F4ED2AB8-698C-2B4C-86B1-63285D41E91E}" sibTransId="{FF21F3FB-43FE-C149-B615-C292581C7CA1}"/>
    <dgm:cxn modelId="{105D1E97-08E4-B24D-9E00-F822C7764530}" srcId="{2BB7FA74-3CE5-764F-8324-9D76000CC2AB}" destId="{B3232651-1AE9-D44A-B866-444861AAA49A}" srcOrd="1" destOrd="0" parTransId="{0BB06A63-DF2A-4D43-B856-E7820F7EF561}" sibTransId="{66176BAE-F6B7-6B46-A727-C5BCB13A6DDC}"/>
    <dgm:cxn modelId="{AA92D375-9B43-534E-B362-869EB02EBFF9}" type="presParOf" srcId="{39EFF4A4-A20D-B645-922C-5A9844CBB644}" destId="{00377E16-2B54-934F-A44C-706B90ECD119}" srcOrd="0" destOrd="0" presId="urn:microsoft.com/office/officeart/2005/8/layout/hChevron3"/>
    <dgm:cxn modelId="{9299835C-0F20-4542-A36F-9B8DB2864A44}" type="presParOf" srcId="{39EFF4A4-A20D-B645-922C-5A9844CBB644}" destId="{55DBADC3-4AD9-8044-A5C4-1D08D711E719}" srcOrd="1" destOrd="0" presId="urn:microsoft.com/office/officeart/2005/8/layout/hChevron3"/>
    <dgm:cxn modelId="{04D4B1CD-AA05-EA46-BCC5-BD4802BBB5F2}" type="presParOf" srcId="{39EFF4A4-A20D-B645-922C-5A9844CBB644}" destId="{C9C010AE-CA40-4849-B229-297140C5AC60}" srcOrd="2" destOrd="0" presId="urn:microsoft.com/office/officeart/2005/8/layout/hChevron3"/>
    <dgm:cxn modelId="{84A97D31-7C5D-0F49-A9E3-F507C83CBF1A}" type="presParOf" srcId="{39EFF4A4-A20D-B645-922C-5A9844CBB644}" destId="{5381872F-64DE-DD4F-A513-AC8E3BE9B6C5}" srcOrd="3" destOrd="0" presId="urn:microsoft.com/office/officeart/2005/8/layout/hChevron3"/>
    <dgm:cxn modelId="{ABEAA27D-021D-184F-AA64-D1AC0EAB8CB9}" type="presParOf" srcId="{39EFF4A4-A20D-B645-922C-5A9844CBB644}" destId="{938117BD-89D8-5342-8272-146E79455D5F}" srcOrd="4" destOrd="0" presId="urn:microsoft.com/office/officeart/2005/8/layout/hChevron3"/>
    <dgm:cxn modelId="{E7308F2C-CFA5-9149-B4D2-436CF92514ED}" type="presParOf" srcId="{39EFF4A4-A20D-B645-922C-5A9844CBB644}" destId="{1C754081-6EF4-BC44-8A39-B7C4B2FB4F53}" srcOrd="5" destOrd="0" presId="urn:microsoft.com/office/officeart/2005/8/layout/hChevron3"/>
    <dgm:cxn modelId="{90643AC6-7BDC-DD48-B473-97B3484E610F}" type="presParOf" srcId="{39EFF4A4-A20D-B645-922C-5A9844CBB644}" destId="{A21A64F9-0F4D-3B4D-BC80-028F01136B38}" srcOrd="6" destOrd="0" presId="urn:microsoft.com/office/officeart/2005/8/layout/hChevron3"/>
    <dgm:cxn modelId="{F36E48EE-3EC1-164F-B06C-2ED691B1AAF0}" type="presParOf" srcId="{39EFF4A4-A20D-B645-922C-5A9844CBB644}" destId="{F1E0EFBC-1ED7-4B4F-8381-D2D56B2BA0DE}" srcOrd="7" destOrd="0" presId="urn:microsoft.com/office/officeart/2005/8/layout/hChevron3"/>
    <dgm:cxn modelId="{29BD2A3C-6592-0C41-8725-E1E8AA06156F}" type="presParOf" srcId="{39EFF4A4-A20D-B645-922C-5A9844CBB644}" destId="{C6E869F7-B326-D445-A6A2-3D72CA9DC119}" srcOrd="8" destOrd="0" presId="urn:microsoft.com/office/officeart/2005/8/layout/hChevron3"/>
    <dgm:cxn modelId="{000F71E3-9D57-5A47-BC56-7FEF60C5844F}" type="presParOf" srcId="{39EFF4A4-A20D-B645-922C-5A9844CBB644}" destId="{CF3176AD-6628-464D-9A85-1B99330117D1}" srcOrd="9" destOrd="0" presId="urn:microsoft.com/office/officeart/2005/8/layout/hChevron3"/>
    <dgm:cxn modelId="{523C1FE7-1E11-A64B-9444-35692B7FF4CF}" type="presParOf" srcId="{39EFF4A4-A20D-B645-922C-5A9844CBB644}" destId="{FEF4615B-BAD0-ED42-BCF4-2D43D83AB8EC}"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B7FA74-3CE5-764F-8324-9D76000CC2AB}" type="doc">
      <dgm:prSet loTypeId="urn:microsoft.com/office/officeart/2005/8/layout/hChevron3" loCatId="" qsTypeId="urn:microsoft.com/office/officeart/2005/8/quickstyle/simple1" qsCatId="simple" csTypeId="urn:microsoft.com/office/officeart/2005/8/colors/colorful4" csCatId="colorful" phldr="1"/>
      <dgm:spPr/>
    </dgm:pt>
    <dgm:pt modelId="{EFF96699-20C8-DB48-BE3A-CA5DEDB5D7E9}">
      <dgm:prSet phldrT="[Text]" custT="1"/>
      <dgm:spPr>
        <a:solidFill>
          <a:schemeClr val="accent4">
            <a:hueOff val="0"/>
            <a:satOff val="0"/>
            <a:lumOff val="0"/>
            <a:alpha val="75000"/>
          </a:schemeClr>
        </a:solidFill>
      </dgm:spPr>
      <dgm:t>
        <a:bodyPr/>
        <a:lstStyle/>
        <a:p>
          <a:r>
            <a:rPr lang="en-GB" sz="1600" b="1" dirty="0"/>
            <a:t>Define the space and time </a:t>
          </a:r>
        </a:p>
      </dgm:t>
    </dgm:pt>
    <dgm:pt modelId="{C4E67403-7968-1B4E-BD33-F523C2A04D7E}" type="parTrans" cxnId="{B173F758-014A-1C40-8522-F721E78B5663}">
      <dgm:prSet/>
      <dgm:spPr/>
      <dgm:t>
        <a:bodyPr/>
        <a:lstStyle/>
        <a:p>
          <a:endParaRPr lang="en-GB" sz="1800"/>
        </a:p>
      </dgm:t>
    </dgm:pt>
    <dgm:pt modelId="{841435CF-4E8A-B142-9244-50683A7C0282}" type="sibTrans" cxnId="{B173F758-014A-1C40-8522-F721E78B5663}">
      <dgm:prSet/>
      <dgm:spPr/>
      <dgm:t>
        <a:bodyPr/>
        <a:lstStyle/>
        <a:p>
          <a:endParaRPr lang="en-GB" sz="1800"/>
        </a:p>
      </dgm:t>
    </dgm:pt>
    <dgm:pt modelId="{B3232651-1AE9-D44A-B866-444861AAA49A}">
      <dgm:prSet phldrT="[Text]" custT="1"/>
      <dgm:spPr>
        <a:solidFill>
          <a:schemeClr val="accent4">
            <a:hueOff val="-2944664"/>
            <a:satOff val="3372"/>
            <a:lumOff val="-1921"/>
            <a:alpha val="25000"/>
          </a:schemeClr>
        </a:solidFill>
      </dgm:spPr>
      <dgm:t>
        <a:bodyPr/>
        <a:lstStyle/>
        <a:p>
          <a:r>
            <a:rPr lang="en-GB" sz="1600" dirty="0">
              <a:solidFill>
                <a:schemeClr val="tx1">
                  <a:lumMod val="50000"/>
                </a:schemeClr>
              </a:solidFill>
            </a:rPr>
            <a:t>Simulate the population (SPC</a:t>
          </a:r>
          <a:r>
            <a:rPr lang="en-GB" sz="1400" dirty="0">
              <a:solidFill>
                <a:schemeClr val="tx1">
                  <a:lumMod val="50000"/>
                </a:schemeClr>
              </a:solidFill>
            </a:rPr>
            <a:t>)</a:t>
          </a:r>
        </a:p>
      </dgm:t>
    </dgm:pt>
    <dgm:pt modelId="{0BB06A63-DF2A-4D43-B856-E7820F7EF561}" type="parTrans" cxnId="{105D1E97-08E4-B24D-9E00-F822C7764530}">
      <dgm:prSet/>
      <dgm:spPr/>
      <dgm:t>
        <a:bodyPr/>
        <a:lstStyle/>
        <a:p>
          <a:endParaRPr lang="en-GB" sz="1800"/>
        </a:p>
      </dgm:t>
    </dgm:pt>
    <dgm:pt modelId="{66176BAE-F6B7-6B46-A727-C5BCB13A6DDC}" type="sibTrans" cxnId="{105D1E97-08E4-B24D-9E00-F822C7764530}">
      <dgm:prSet/>
      <dgm:spPr/>
      <dgm:t>
        <a:bodyPr/>
        <a:lstStyle/>
        <a:p>
          <a:endParaRPr lang="en-GB" sz="1800"/>
        </a:p>
      </dgm:t>
    </dgm:pt>
    <dgm:pt modelId="{B5404026-54DD-B24B-91F0-36C0035840C1}">
      <dgm:prSet phldrT="[Text]" custT="1"/>
      <dgm:spPr>
        <a:solidFill>
          <a:schemeClr val="accent4">
            <a:hueOff val="-5889329"/>
            <a:satOff val="6743"/>
            <a:lumOff val="-3843"/>
            <a:alpha val="25000"/>
          </a:schemeClr>
        </a:solidFill>
      </dgm:spPr>
      <dgm:t>
        <a:bodyPr/>
        <a:lstStyle/>
        <a:p>
          <a:r>
            <a:rPr lang="en-GB" sz="1600" dirty="0">
              <a:solidFill>
                <a:schemeClr val="tx1">
                  <a:lumMod val="50000"/>
                </a:schemeClr>
              </a:solidFill>
            </a:rPr>
            <a:t>Activities (behaviour)</a:t>
          </a:r>
        </a:p>
      </dgm:t>
    </dgm:pt>
    <dgm:pt modelId="{382230ED-270C-B346-A901-BC5C6A5DE089}" type="parTrans" cxnId="{7BD80411-4943-AF40-977C-A14C3D14FAF1}">
      <dgm:prSet/>
      <dgm:spPr/>
      <dgm:t>
        <a:bodyPr/>
        <a:lstStyle/>
        <a:p>
          <a:endParaRPr lang="en-GB" sz="1800"/>
        </a:p>
      </dgm:t>
    </dgm:pt>
    <dgm:pt modelId="{B5FDDEBA-F7E6-D34D-8064-C81B4F62571A}" type="sibTrans" cxnId="{7BD80411-4943-AF40-977C-A14C3D14FAF1}">
      <dgm:prSet/>
      <dgm:spPr/>
      <dgm:t>
        <a:bodyPr/>
        <a:lstStyle/>
        <a:p>
          <a:endParaRPr lang="en-GB" sz="1800"/>
        </a:p>
      </dgm:t>
    </dgm:pt>
    <dgm:pt modelId="{511844B0-F1CB-274C-B224-28816451D2C7}">
      <dgm:prSet phldrT="[Text]" custT="1"/>
      <dgm:spPr>
        <a:solidFill>
          <a:schemeClr val="accent4">
            <a:hueOff val="-8833993"/>
            <a:satOff val="10115"/>
            <a:lumOff val="-5764"/>
            <a:alpha val="25000"/>
          </a:schemeClr>
        </a:solidFill>
      </dgm:spPr>
      <dgm:t>
        <a:bodyPr/>
        <a:lstStyle/>
        <a:p>
          <a:r>
            <a:rPr lang="en-GB" sz="1600" dirty="0">
              <a:solidFill>
                <a:schemeClr val="tx1">
                  <a:lumMod val="50000"/>
                </a:schemeClr>
              </a:solidFill>
            </a:rPr>
            <a:t>Micro- </a:t>
          </a:r>
          <a:r>
            <a:rPr lang="en-GB" sz="1600" dirty="0" err="1">
              <a:solidFill>
                <a:schemeClr val="tx1">
                  <a:lumMod val="50000"/>
                </a:schemeClr>
              </a:solidFill>
            </a:rPr>
            <a:t>envrionments</a:t>
          </a:r>
          <a:endParaRPr lang="en-GB" sz="1600" dirty="0">
            <a:solidFill>
              <a:schemeClr val="tx1">
                <a:lumMod val="50000"/>
              </a:schemeClr>
            </a:solidFill>
          </a:endParaRPr>
        </a:p>
      </dgm:t>
    </dgm:pt>
    <dgm:pt modelId="{9A4A0A0A-551B-0148-9E32-63EC489C586D}" type="parTrans" cxnId="{B06B5E3D-26B5-C046-8810-A6B31872AB32}">
      <dgm:prSet/>
      <dgm:spPr/>
      <dgm:t>
        <a:bodyPr/>
        <a:lstStyle/>
        <a:p>
          <a:endParaRPr lang="en-GB" sz="1800"/>
        </a:p>
      </dgm:t>
    </dgm:pt>
    <dgm:pt modelId="{AA7672A5-F7CE-B540-BD3F-5D25EF30517F}" type="sibTrans" cxnId="{B06B5E3D-26B5-C046-8810-A6B31872AB32}">
      <dgm:prSet/>
      <dgm:spPr/>
      <dgm:t>
        <a:bodyPr/>
        <a:lstStyle/>
        <a:p>
          <a:endParaRPr lang="en-GB" sz="1800"/>
        </a:p>
      </dgm:t>
    </dgm:pt>
    <dgm:pt modelId="{9E340062-08D9-E34E-B4E2-CBEEE9A20D98}">
      <dgm:prSet phldrT="[Text]" custT="1"/>
      <dgm:spPr>
        <a:solidFill>
          <a:schemeClr val="accent4">
            <a:hueOff val="-11778658"/>
            <a:satOff val="13486"/>
            <a:lumOff val="-7686"/>
            <a:alpha val="25000"/>
          </a:schemeClr>
        </a:solidFill>
      </dgm:spPr>
      <dgm:t>
        <a:bodyPr/>
        <a:lstStyle/>
        <a:p>
          <a:r>
            <a:rPr lang="en-GB" sz="1600" dirty="0">
              <a:solidFill>
                <a:schemeClr val="tx1">
                  <a:lumMod val="50000"/>
                </a:schemeClr>
              </a:solidFill>
            </a:rPr>
            <a:t>Estimate personal exposures to  heat </a:t>
          </a:r>
        </a:p>
      </dgm:t>
    </dgm:pt>
    <dgm:pt modelId="{46318645-1EA9-A040-AC75-6AD04B70D134}" type="parTrans" cxnId="{BBAD6B72-8128-AC4F-BB10-4306F4AF36CA}">
      <dgm:prSet/>
      <dgm:spPr/>
      <dgm:t>
        <a:bodyPr/>
        <a:lstStyle/>
        <a:p>
          <a:endParaRPr lang="en-GB" sz="1800"/>
        </a:p>
      </dgm:t>
    </dgm:pt>
    <dgm:pt modelId="{A3AB5E0B-A943-D948-9C7A-D1BE5CAFE866}" type="sibTrans" cxnId="{BBAD6B72-8128-AC4F-BB10-4306F4AF36CA}">
      <dgm:prSet/>
      <dgm:spPr/>
      <dgm:t>
        <a:bodyPr/>
        <a:lstStyle/>
        <a:p>
          <a:endParaRPr lang="en-GB" sz="1800"/>
        </a:p>
      </dgm:t>
    </dgm:pt>
    <dgm:pt modelId="{4AC22C70-87F3-C648-AB5A-B42CA6E39992}">
      <dgm:prSet phldrT="[Text]" custT="1"/>
      <dgm:spPr>
        <a:solidFill>
          <a:schemeClr val="accent4">
            <a:hueOff val="-14723321"/>
            <a:satOff val="16858"/>
            <a:lumOff val="-9607"/>
            <a:alpha val="25000"/>
          </a:schemeClr>
        </a:solidFill>
      </dgm:spPr>
      <dgm:t>
        <a:bodyPr/>
        <a:lstStyle/>
        <a:p>
          <a:r>
            <a:rPr lang="en-GB" sz="1600" dirty="0">
              <a:solidFill>
                <a:schemeClr val="tx1">
                  <a:lumMod val="50000"/>
                </a:schemeClr>
              </a:solidFill>
            </a:rPr>
            <a:t>Estimate personal risk of heat</a:t>
          </a:r>
        </a:p>
      </dgm:t>
    </dgm:pt>
    <dgm:pt modelId="{F4ED2AB8-698C-2B4C-86B1-63285D41E91E}" type="parTrans" cxnId="{38484492-FEFA-E64C-8293-326F24685B3A}">
      <dgm:prSet/>
      <dgm:spPr/>
      <dgm:t>
        <a:bodyPr/>
        <a:lstStyle/>
        <a:p>
          <a:endParaRPr lang="en-GB" sz="1800"/>
        </a:p>
      </dgm:t>
    </dgm:pt>
    <dgm:pt modelId="{FF21F3FB-43FE-C149-B615-C292581C7CA1}" type="sibTrans" cxnId="{38484492-FEFA-E64C-8293-326F24685B3A}">
      <dgm:prSet/>
      <dgm:spPr/>
      <dgm:t>
        <a:bodyPr/>
        <a:lstStyle/>
        <a:p>
          <a:endParaRPr lang="en-GB" sz="1800"/>
        </a:p>
      </dgm:t>
    </dgm:pt>
    <dgm:pt modelId="{39EFF4A4-A20D-B645-922C-5A9844CBB644}" type="pres">
      <dgm:prSet presAssocID="{2BB7FA74-3CE5-764F-8324-9D76000CC2AB}" presName="Name0" presStyleCnt="0">
        <dgm:presLayoutVars>
          <dgm:dir/>
          <dgm:resizeHandles val="exact"/>
        </dgm:presLayoutVars>
      </dgm:prSet>
      <dgm:spPr/>
    </dgm:pt>
    <dgm:pt modelId="{00377E16-2B54-934F-A44C-706B90ECD119}" type="pres">
      <dgm:prSet presAssocID="{EFF96699-20C8-DB48-BE3A-CA5DEDB5D7E9}" presName="parTxOnly" presStyleLbl="node1" presStyleIdx="0" presStyleCnt="6">
        <dgm:presLayoutVars>
          <dgm:bulletEnabled val="1"/>
        </dgm:presLayoutVars>
      </dgm:prSet>
      <dgm:spPr/>
    </dgm:pt>
    <dgm:pt modelId="{55DBADC3-4AD9-8044-A5C4-1D08D711E719}" type="pres">
      <dgm:prSet presAssocID="{841435CF-4E8A-B142-9244-50683A7C0282}" presName="parSpace" presStyleCnt="0"/>
      <dgm:spPr/>
    </dgm:pt>
    <dgm:pt modelId="{C9C010AE-CA40-4849-B229-297140C5AC60}" type="pres">
      <dgm:prSet presAssocID="{B3232651-1AE9-D44A-B866-444861AAA49A}" presName="parTxOnly" presStyleLbl="node1" presStyleIdx="1" presStyleCnt="6">
        <dgm:presLayoutVars>
          <dgm:bulletEnabled val="1"/>
        </dgm:presLayoutVars>
      </dgm:prSet>
      <dgm:spPr/>
    </dgm:pt>
    <dgm:pt modelId="{5381872F-64DE-DD4F-A513-AC8E3BE9B6C5}" type="pres">
      <dgm:prSet presAssocID="{66176BAE-F6B7-6B46-A727-C5BCB13A6DDC}" presName="parSpace" presStyleCnt="0"/>
      <dgm:spPr/>
    </dgm:pt>
    <dgm:pt modelId="{938117BD-89D8-5342-8272-146E79455D5F}" type="pres">
      <dgm:prSet presAssocID="{B5404026-54DD-B24B-91F0-36C0035840C1}" presName="parTxOnly" presStyleLbl="node1" presStyleIdx="2" presStyleCnt="6">
        <dgm:presLayoutVars>
          <dgm:bulletEnabled val="1"/>
        </dgm:presLayoutVars>
      </dgm:prSet>
      <dgm:spPr/>
    </dgm:pt>
    <dgm:pt modelId="{1C754081-6EF4-BC44-8A39-B7C4B2FB4F53}" type="pres">
      <dgm:prSet presAssocID="{B5FDDEBA-F7E6-D34D-8064-C81B4F62571A}" presName="parSpace" presStyleCnt="0"/>
      <dgm:spPr/>
    </dgm:pt>
    <dgm:pt modelId="{A21A64F9-0F4D-3B4D-BC80-028F01136B38}" type="pres">
      <dgm:prSet presAssocID="{511844B0-F1CB-274C-B224-28816451D2C7}" presName="parTxOnly" presStyleLbl="node1" presStyleIdx="3" presStyleCnt="6">
        <dgm:presLayoutVars>
          <dgm:bulletEnabled val="1"/>
        </dgm:presLayoutVars>
      </dgm:prSet>
      <dgm:spPr/>
    </dgm:pt>
    <dgm:pt modelId="{F1E0EFBC-1ED7-4B4F-8381-D2D56B2BA0DE}" type="pres">
      <dgm:prSet presAssocID="{AA7672A5-F7CE-B540-BD3F-5D25EF30517F}" presName="parSpace" presStyleCnt="0"/>
      <dgm:spPr/>
    </dgm:pt>
    <dgm:pt modelId="{C6E869F7-B326-D445-A6A2-3D72CA9DC119}" type="pres">
      <dgm:prSet presAssocID="{9E340062-08D9-E34E-B4E2-CBEEE9A20D98}" presName="parTxOnly" presStyleLbl="node1" presStyleIdx="4" presStyleCnt="6">
        <dgm:presLayoutVars>
          <dgm:bulletEnabled val="1"/>
        </dgm:presLayoutVars>
      </dgm:prSet>
      <dgm:spPr/>
    </dgm:pt>
    <dgm:pt modelId="{CF3176AD-6628-464D-9A85-1B99330117D1}" type="pres">
      <dgm:prSet presAssocID="{A3AB5E0B-A943-D948-9C7A-D1BE5CAFE866}" presName="parSpace" presStyleCnt="0"/>
      <dgm:spPr/>
    </dgm:pt>
    <dgm:pt modelId="{FEF4615B-BAD0-ED42-BCF4-2D43D83AB8EC}" type="pres">
      <dgm:prSet presAssocID="{4AC22C70-87F3-C648-AB5A-B42CA6E39992}" presName="parTxOnly" presStyleLbl="node1" presStyleIdx="5" presStyleCnt="6">
        <dgm:presLayoutVars>
          <dgm:bulletEnabled val="1"/>
        </dgm:presLayoutVars>
      </dgm:prSet>
      <dgm:spPr/>
    </dgm:pt>
  </dgm:ptLst>
  <dgm:cxnLst>
    <dgm:cxn modelId="{53D1F50D-2308-4F41-B309-492DCA11487C}" type="presOf" srcId="{4AC22C70-87F3-C648-AB5A-B42CA6E39992}" destId="{FEF4615B-BAD0-ED42-BCF4-2D43D83AB8EC}" srcOrd="0" destOrd="0" presId="urn:microsoft.com/office/officeart/2005/8/layout/hChevron3"/>
    <dgm:cxn modelId="{C48C490F-32D8-7043-BFD7-2FD926ED8C0F}" type="presOf" srcId="{9E340062-08D9-E34E-B4E2-CBEEE9A20D98}" destId="{C6E869F7-B326-D445-A6A2-3D72CA9DC119}" srcOrd="0" destOrd="0" presId="urn:microsoft.com/office/officeart/2005/8/layout/hChevron3"/>
    <dgm:cxn modelId="{7BD80411-4943-AF40-977C-A14C3D14FAF1}" srcId="{2BB7FA74-3CE5-764F-8324-9D76000CC2AB}" destId="{B5404026-54DD-B24B-91F0-36C0035840C1}" srcOrd="2" destOrd="0" parTransId="{382230ED-270C-B346-A901-BC5C6A5DE089}" sibTransId="{B5FDDEBA-F7E6-D34D-8064-C81B4F62571A}"/>
    <dgm:cxn modelId="{51F13625-14C9-D847-8C84-184A5C115DF9}" type="presOf" srcId="{EFF96699-20C8-DB48-BE3A-CA5DEDB5D7E9}" destId="{00377E16-2B54-934F-A44C-706B90ECD119}" srcOrd="0" destOrd="0" presId="urn:microsoft.com/office/officeart/2005/8/layout/hChevron3"/>
    <dgm:cxn modelId="{C19B762D-A8E5-9C47-818B-B68139AC70D6}" type="presOf" srcId="{B5404026-54DD-B24B-91F0-36C0035840C1}" destId="{938117BD-89D8-5342-8272-146E79455D5F}" srcOrd="0" destOrd="0" presId="urn:microsoft.com/office/officeart/2005/8/layout/hChevron3"/>
    <dgm:cxn modelId="{B06B5E3D-26B5-C046-8810-A6B31872AB32}" srcId="{2BB7FA74-3CE5-764F-8324-9D76000CC2AB}" destId="{511844B0-F1CB-274C-B224-28816451D2C7}" srcOrd="3" destOrd="0" parTransId="{9A4A0A0A-551B-0148-9E32-63EC489C586D}" sibTransId="{AA7672A5-F7CE-B540-BD3F-5D25EF30517F}"/>
    <dgm:cxn modelId="{CEF20245-B0B0-704B-95CD-62D5835B8544}" type="presOf" srcId="{511844B0-F1CB-274C-B224-28816451D2C7}" destId="{A21A64F9-0F4D-3B4D-BC80-028F01136B38}" srcOrd="0" destOrd="0" presId="urn:microsoft.com/office/officeart/2005/8/layout/hChevron3"/>
    <dgm:cxn modelId="{B173F758-014A-1C40-8522-F721E78B5663}" srcId="{2BB7FA74-3CE5-764F-8324-9D76000CC2AB}" destId="{EFF96699-20C8-DB48-BE3A-CA5DEDB5D7E9}" srcOrd="0" destOrd="0" parTransId="{C4E67403-7968-1B4E-BD33-F523C2A04D7E}" sibTransId="{841435CF-4E8A-B142-9244-50683A7C0282}"/>
    <dgm:cxn modelId="{AA495A6F-49FF-EB44-A91F-798C449C09CF}" type="presOf" srcId="{B3232651-1AE9-D44A-B866-444861AAA49A}" destId="{C9C010AE-CA40-4849-B229-297140C5AC60}" srcOrd="0" destOrd="0" presId="urn:microsoft.com/office/officeart/2005/8/layout/hChevron3"/>
    <dgm:cxn modelId="{BBAD6B72-8128-AC4F-BB10-4306F4AF36CA}" srcId="{2BB7FA74-3CE5-764F-8324-9D76000CC2AB}" destId="{9E340062-08D9-E34E-B4E2-CBEEE9A20D98}" srcOrd="4" destOrd="0" parTransId="{46318645-1EA9-A040-AC75-6AD04B70D134}" sibTransId="{A3AB5E0B-A943-D948-9C7A-D1BE5CAFE866}"/>
    <dgm:cxn modelId="{90850681-19E8-9F49-A3E3-707A357D32D8}" type="presOf" srcId="{2BB7FA74-3CE5-764F-8324-9D76000CC2AB}" destId="{39EFF4A4-A20D-B645-922C-5A9844CBB644}" srcOrd="0" destOrd="0" presId="urn:microsoft.com/office/officeart/2005/8/layout/hChevron3"/>
    <dgm:cxn modelId="{38484492-FEFA-E64C-8293-326F24685B3A}" srcId="{2BB7FA74-3CE5-764F-8324-9D76000CC2AB}" destId="{4AC22C70-87F3-C648-AB5A-B42CA6E39992}" srcOrd="5" destOrd="0" parTransId="{F4ED2AB8-698C-2B4C-86B1-63285D41E91E}" sibTransId="{FF21F3FB-43FE-C149-B615-C292581C7CA1}"/>
    <dgm:cxn modelId="{105D1E97-08E4-B24D-9E00-F822C7764530}" srcId="{2BB7FA74-3CE5-764F-8324-9D76000CC2AB}" destId="{B3232651-1AE9-D44A-B866-444861AAA49A}" srcOrd="1" destOrd="0" parTransId="{0BB06A63-DF2A-4D43-B856-E7820F7EF561}" sibTransId="{66176BAE-F6B7-6B46-A727-C5BCB13A6DDC}"/>
    <dgm:cxn modelId="{AA92D375-9B43-534E-B362-869EB02EBFF9}" type="presParOf" srcId="{39EFF4A4-A20D-B645-922C-5A9844CBB644}" destId="{00377E16-2B54-934F-A44C-706B90ECD119}" srcOrd="0" destOrd="0" presId="urn:microsoft.com/office/officeart/2005/8/layout/hChevron3"/>
    <dgm:cxn modelId="{9299835C-0F20-4542-A36F-9B8DB2864A44}" type="presParOf" srcId="{39EFF4A4-A20D-B645-922C-5A9844CBB644}" destId="{55DBADC3-4AD9-8044-A5C4-1D08D711E719}" srcOrd="1" destOrd="0" presId="urn:microsoft.com/office/officeart/2005/8/layout/hChevron3"/>
    <dgm:cxn modelId="{04D4B1CD-AA05-EA46-BCC5-BD4802BBB5F2}" type="presParOf" srcId="{39EFF4A4-A20D-B645-922C-5A9844CBB644}" destId="{C9C010AE-CA40-4849-B229-297140C5AC60}" srcOrd="2" destOrd="0" presId="urn:microsoft.com/office/officeart/2005/8/layout/hChevron3"/>
    <dgm:cxn modelId="{84A97D31-7C5D-0F49-A9E3-F507C83CBF1A}" type="presParOf" srcId="{39EFF4A4-A20D-B645-922C-5A9844CBB644}" destId="{5381872F-64DE-DD4F-A513-AC8E3BE9B6C5}" srcOrd="3" destOrd="0" presId="urn:microsoft.com/office/officeart/2005/8/layout/hChevron3"/>
    <dgm:cxn modelId="{ABEAA27D-021D-184F-AA64-D1AC0EAB8CB9}" type="presParOf" srcId="{39EFF4A4-A20D-B645-922C-5A9844CBB644}" destId="{938117BD-89D8-5342-8272-146E79455D5F}" srcOrd="4" destOrd="0" presId="urn:microsoft.com/office/officeart/2005/8/layout/hChevron3"/>
    <dgm:cxn modelId="{E7308F2C-CFA5-9149-B4D2-436CF92514ED}" type="presParOf" srcId="{39EFF4A4-A20D-B645-922C-5A9844CBB644}" destId="{1C754081-6EF4-BC44-8A39-B7C4B2FB4F53}" srcOrd="5" destOrd="0" presId="urn:microsoft.com/office/officeart/2005/8/layout/hChevron3"/>
    <dgm:cxn modelId="{90643AC6-7BDC-DD48-B473-97B3484E610F}" type="presParOf" srcId="{39EFF4A4-A20D-B645-922C-5A9844CBB644}" destId="{A21A64F9-0F4D-3B4D-BC80-028F01136B38}" srcOrd="6" destOrd="0" presId="urn:microsoft.com/office/officeart/2005/8/layout/hChevron3"/>
    <dgm:cxn modelId="{F36E48EE-3EC1-164F-B06C-2ED691B1AAF0}" type="presParOf" srcId="{39EFF4A4-A20D-B645-922C-5A9844CBB644}" destId="{F1E0EFBC-1ED7-4B4F-8381-D2D56B2BA0DE}" srcOrd="7" destOrd="0" presId="urn:microsoft.com/office/officeart/2005/8/layout/hChevron3"/>
    <dgm:cxn modelId="{29BD2A3C-6592-0C41-8725-E1E8AA06156F}" type="presParOf" srcId="{39EFF4A4-A20D-B645-922C-5A9844CBB644}" destId="{C6E869F7-B326-D445-A6A2-3D72CA9DC119}" srcOrd="8" destOrd="0" presId="urn:microsoft.com/office/officeart/2005/8/layout/hChevron3"/>
    <dgm:cxn modelId="{000F71E3-9D57-5A47-BC56-7FEF60C5844F}" type="presParOf" srcId="{39EFF4A4-A20D-B645-922C-5A9844CBB644}" destId="{CF3176AD-6628-464D-9A85-1B99330117D1}" srcOrd="9" destOrd="0" presId="urn:microsoft.com/office/officeart/2005/8/layout/hChevron3"/>
    <dgm:cxn modelId="{523C1FE7-1E11-A64B-9444-35692B7FF4CF}" type="presParOf" srcId="{39EFF4A4-A20D-B645-922C-5A9844CBB644}" destId="{FEF4615B-BAD0-ED42-BCF4-2D43D83AB8EC}"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B7FA74-3CE5-764F-8324-9D76000CC2AB}" type="doc">
      <dgm:prSet loTypeId="urn:microsoft.com/office/officeart/2005/8/layout/hChevron3" loCatId="" qsTypeId="urn:microsoft.com/office/officeart/2005/8/quickstyle/simple1" qsCatId="simple" csTypeId="urn:microsoft.com/office/officeart/2005/8/colors/colorful4" csCatId="colorful" phldr="1"/>
      <dgm:spPr/>
    </dgm:pt>
    <dgm:pt modelId="{EFF96699-20C8-DB48-BE3A-CA5DEDB5D7E9}">
      <dgm:prSet phldrT="[Text]" custT="1"/>
      <dgm:spPr>
        <a:solidFill>
          <a:schemeClr val="accent4">
            <a:hueOff val="0"/>
            <a:satOff val="0"/>
            <a:lumOff val="0"/>
            <a:alpha val="25000"/>
          </a:schemeClr>
        </a:solidFill>
      </dgm:spPr>
      <dgm:t>
        <a:bodyPr/>
        <a:lstStyle/>
        <a:p>
          <a:r>
            <a:rPr lang="en-GB" sz="1600" b="0" dirty="0">
              <a:solidFill>
                <a:schemeClr val="tx1">
                  <a:lumMod val="50000"/>
                </a:schemeClr>
              </a:solidFill>
            </a:rPr>
            <a:t>Define the space and time </a:t>
          </a:r>
        </a:p>
      </dgm:t>
    </dgm:pt>
    <dgm:pt modelId="{C4E67403-7968-1B4E-BD33-F523C2A04D7E}" type="parTrans" cxnId="{B173F758-014A-1C40-8522-F721E78B5663}">
      <dgm:prSet/>
      <dgm:spPr/>
      <dgm:t>
        <a:bodyPr/>
        <a:lstStyle/>
        <a:p>
          <a:endParaRPr lang="en-GB" sz="1800"/>
        </a:p>
      </dgm:t>
    </dgm:pt>
    <dgm:pt modelId="{841435CF-4E8A-B142-9244-50683A7C0282}" type="sibTrans" cxnId="{B173F758-014A-1C40-8522-F721E78B5663}">
      <dgm:prSet/>
      <dgm:spPr/>
      <dgm:t>
        <a:bodyPr/>
        <a:lstStyle/>
        <a:p>
          <a:endParaRPr lang="en-GB" sz="1800"/>
        </a:p>
      </dgm:t>
    </dgm:pt>
    <dgm:pt modelId="{B3232651-1AE9-D44A-B866-444861AAA49A}">
      <dgm:prSet phldrT="[Text]" custT="1"/>
      <dgm:spPr>
        <a:solidFill>
          <a:schemeClr val="accent4">
            <a:hueOff val="-2944664"/>
            <a:satOff val="3372"/>
            <a:lumOff val="-1921"/>
            <a:alpha val="75000"/>
          </a:schemeClr>
        </a:solidFill>
      </dgm:spPr>
      <dgm:t>
        <a:bodyPr/>
        <a:lstStyle/>
        <a:p>
          <a:r>
            <a:rPr lang="en-GB" sz="1600" b="1" dirty="0">
              <a:solidFill>
                <a:schemeClr val="tx1"/>
              </a:solidFill>
            </a:rPr>
            <a:t>Simulate the population (SPC</a:t>
          </a:r>
          <a:r>
            <a:rPr lang="en-GB" sz="1400" b="1" dirty="0">
              <a:solidFill>
                <a:schemeClr val="tx1"/>
              </a:solidFill>
            </a:rPr>
            <a:t>)</a:t>
          </a:r>
        </a:p>
      </dgm:t>
    </dgm:pt>
    <dgm:pt modelId="{0BB06A63-DF2A-4D43-B856-E7820F7EF561}" type="parTrans" cxnId="{105D1E97-08E4-B24D-9E00-F822C7764530}">
      <dgm:prSet/>
      <dgm:spPr/>
      <dgm:t>
        <a:bodyPr/>
        <a:lstStyle/>
        <a:p>
          <a:endParaRPr lang="en-GB" sz="1800"/>
        </a:p>
      </dgm:t>
    </dgm:pt>
    <dgm:pt modelId="{66176BAE-F6B7-6B46-A727-C5BCB13A6DDC}" type="sibTrans" cxnId="{105D1E97-08E4-B24D-9E00-F822C7764530}">
      <dgm:prSet/>
      <dgm:spPr/>
      <dgm:t>
        <a:bodyPr/>
        <a:lstStyle/>
        <a:p>
          <a:endParaRPr lang="en-GB" sz="1800"/>
        </a:p>
      </dgm:t>
    </dgm:pt>
    <dgm:pt modelId="{B5404026-54DD-B24B-91F0-36C0035840C1}">
      <dgm:prSet phldrT="[Text]" custT="1"/>
      <dgm:spPr>
        <a:solidFill>
          <a:schemeClr val="accent4">
            <a:hueOff val="-5889329"/>
            <a:satOff val="6743"/>
            <a:lumOff val="-3843"/>
            <a:alpha val="25000"/>
          </a:schemeClr>
        </a:solidFill>
      </dgm:spPr>
      <dgm:t>
        <a:bodyPr/>
        <a:lstStyle/>
        <a:p>
          <a:r>
            <a:rPr lang="en-GB" sz="1600" dirty="0">
              <a:solidFill>
                <a:schemeClr val="tx1">
                  <a:lumMod val="50000"/>
                </a:schemeClr>
              </a:solidFill>
            </a:rPr>
            <a:t>Activities (behaviour)</a:t>
          </a:r>
        </a:p>
      </dgm:t>
    </dgm:pt>
    <dgm:pt modelId="{382230ED-270C-B346-A901-BC5C6A5DE089}" type="parTrans" cxnId="{7BD80411-4943-AF40-977C-A14C3D14FAF1}">
      <dgm:prSet/>
      <dgm:spPr/>
      <dgm:t>
        <a:bodyPr/>
        <a:lstStyle/>
        <a:p>
          <a:endParaRPr lang="en-GB" sz="1800"/>
        </a:p>
      </dgm:t>
    </dgm:pt>
    <dgm:pt modelId="{B5FDDEBA-F7E6-D34D-8064-C81B4F62571A}" type="sibTrans" cxnId="{7BD80411-4943-AF40-977C-A14C3D14FAF1}">
      <dgm:prSet/>
      <dgm:spPr/>
      <dgm:t>
        <a:bodyPr/>
        <a:lstStyle/>
        <a:p>
          <a:endParaRPr lang="en-GB" sz="1800"/>
        </a:p>
      </dgm:t>
    </dgm:pt>
    <dgm:pt modelId="{511844B0-F1CB-274C-B224-28816451D2C7}">
      <dgm:prSet phldrT="[Text]" custT="1"/>
      <dgm:spPr>
        <a:solidFill>
          <a:schemeClr val="accent4">
            <a:hueOff val="-8833993"/>
            <a:satOff val="10115"/>
            <a:lumOff val="-5764"/>
            <a:alpha val="25000"/>
          </a:schemeClr>
        </a:solidFill>
      </dgm:spPr>
      <dgm:t>
        <a:bodyPr/>
        <a:lstStyle/>
        <a:p>
          <a:r>
            <a:rPr lang="en-GB" sz="1600" dirty="0">
              <a:solidFill>
                <a:schemeClr val="tx1">
                  <a:lumMod val="50000"/>
                </a:schemeClr>
              </a:solidFill>
            </a:rPr>
            <a:t>Micro- </a:t>
          </a:r>
          <a:r>
            <a:rPr lang="en-GB" sz="1600" dirty="0" err="1">
              <a:solidFill>
                <a:schemeClr val="tx1">
                  <a:lumMod val="50000"/>
                </a:schemeClr>
              </a:solidFill>
            </a:rPr>
            <a:t>envrionments</a:t>
          </a:r>
          <a:endParaRPr lang="en-GB" sz="1600" dirty="0">
            <a:solidFill>
              <a:schemeClr val="tx1">
                <a:lumMod val="50000"/>
              </a:schemeClr>
            </a:solidFill>
          </a:endParaRPr>
        </a:p>
      </dgm:t>
    </dgm:pt>
    <dgm:pt modelId="{9A4A0A0A-551B-0148-9E32-63EC489C586D}" type="parTrans" cxnId="{B06B5E3D-26B5-C046-8810-A6B31872AB32}">
      <dgm:prSet/>
      <dgm:spPr/>
      <dgm:t>
        <a:bodyPr/>
        <a:lstStyle/>
        <a:p>
          <a:endParaRPr lang="en-GB" sz="1800"/>
        </a:p>
      </dgm:t>
    </dgm:pt>
    <dgm:pt modelId="{AA7672A5-F7CE-B540-BD3F-5D25EF30517F}" type="sibTrans" cxnId="{B06B5E3D-26B5-C046-8810-A6B31872AB32}">
      <dgm:prSet/>
      <dgm:spPr/>
      <dgm:t>
        <a:bodyPr/>
        <a:lstStyle/>
        <a:p>
          <a:endParaRPr lang="en-GB" sz="1800"/>
        </a:p>
      </dgm:t>
    </dgm:pt>
    <dgm:pt modelId="{9E340062-08D9-E34E-B4E2-CBEEE9A20D98}">
      <dgm:prSet phldrT="[Text]" custT="1"/>
      <dgm:spPr>
        <a:solidFill>
          <a:schemeClr val="accent4">
            <a:hueOff val="-11778658"/>
            <a:satOff val="13486"/>
            <a:lumOff val="-7686"/>
            <a:alpha val="25000"/>
          </a:schemeClr>
        </a:solidFill>
      </dgm:spPr>
      <dgm:t>
        <a:bodyPr/>
        <a:lstStyle/>
        <a:p>
          <a:r>
            <a:rPr lang="en-GB" sz="1600" dirty="0">
              <a:solidFill>
                <a:schemeClr val="tx1">
                  <a:lumMod val="50000"/>
                </a:schemeClr>
              </a:solidFill>
            </a:rPr>
            <a:t>Estimate personal exposures to  heat </a:t>
          </a:r>
        </a:p>
      </dgm:t>
    </dgm:pt>
    <dgm:pt modelId="{46318645-1EA9-A040-AC75-6AD04B70D134}" type="parTrans" cxnId="{BBAD6B72-8128-AC4F-BB10-4306F4AF36CA}">
      <dgm:prSet/>
      <dgm:spPr/>
      <dgm:t>
        <a:bodyPr/>
        <a:lstStyle/>
        <a:p>
          <a:endParaRPr lang="en-GB" sz="1800"/>
        </a:p>
      </dgm:t>
    </dgm:pt>
    <dgm:pt modelId="{A3AB5E0B-A943-D948-9C7A-D1BE5CAFE866}" type="sibTrans" cxnId="{BBAD6B72-8128-AC4F-BB10-4306F4AF36CA}">
      <dgm:prSet/>
      <dgm:spPr/>
      <dgm:t>
        <a:bodyPr/>
        <a:lstStyle/>
        <a:p>
          <a:endParaRPr lang="en-GB" sz="1800"/>
        </a:p>
      </dgm:t>
    </dgm:pt>
    <dgm:pt modelId="{4AC22C70-87F3-C648-AB5A-B42CA6E39992}">
      <dgm:prSet phldrT="[Text]" custT="1"/>
      <dgm:spPr>
        <a:solidFill>
          <a:schemeClr val="accent4">
            <a:hueOff val="-14723321"/>
            <a:satOff val="16858"/>
            <a:lumOff val="-9607"/>
            <a:alpha val="25000"/>
          </a:schemeClr>
        </a:solidFill>
      </dgm:spPr>
      <dgm:t>
        <a:bodyPr/>
        <a:lstStyle/>
        <a:p>
          <a:r>
            <a:rPr lang="en-GB" sz="1600" dirty="0">
              <a:solidFill>
                <a:schemeClr val="tx1">
                  <a:lumMod val="50000"/>
                </a:schemeClr>
              </a:solidFill>
            </a:rPr>
            <a:t>Estimate personal risk of heat</a:t>
          </a:r>
        </a:p>
      </dgm:t>
    </dgm:pt>
    <dgm:pt modelId="{F4ED2AB8-698C-2B4C-86B1-63285D41E91E}" type="parTrans" cxnId="{38484492-FEFA-E64C-8293-326F24685B3A}">
      <dgm:prSet/>
      <dgm:spPr/>
      <dgm:t>
        <a:bodyPr/>
        <a:lstStyle/>
        <a:p>
          <a:endParaRPr lang="en-GB" sz="1800"/>
        </a:p>
      </dgm:t>
    </dgm:pt>
    <dgm:pt modelId="{FF21F3FB-43FE-C149-B615-C292581C7CA1}" type="sibTrans" cxnId="{38484492-FEFA-E64C-8293-326F24685B3A}">
      <dgm:prSet/>
      <dgm:spPr/>
      <dgm:t>
        <a:bodyPr/>
        <a:lstStyle/>
        <a:p>
          <a:endParaRPr lang="en-GB" sz="1800"/>
        </a:p>
      </dgm:t>
    </dgm:pt>
    <dgm:pt modelId="{39EFF4A4-A20D-B645-922C-5A9844CBB644}" type="pres">
      <dgm:prSet presAssocID="{2BB7FA74-3CE5-764F-8324-9D76000CC2AB}" presName="Name0" presStyleCnt="0">
        <dgm:presLayoutVars>
          <dgm:dir/>
          <dgm:resizeHandles val="exact"/>
        </dgm:presLayoutVars>
      </dgm:prSet>
      <dgm:spPr/>
    </dgm:pt>
    <dgm:pt modelId="{00377E16-2B54-934F-A44C-706B90ECD119}" type="pres">
      <dgm:prSet presAssocID="{EFF96699-20C8-DB48-BE3A-CA5DEDB5D7E9}" presName="parTxOnly" presStyleLbl="node1" presStyleIdx="0" presStyleCnt="6">
        <dgm:presLayoutVars>
          <dgm:bulletEnabled val="1"/>
        </dgm:presLayoutVars>
      </dgm:prSet>
      <dgm:spPr/>
    </dgm:pt>
    <dgm:pt modelId="{55DBADC3-4AD9-8044-A5C4-1D08D711E719}" type="pres">
      <dgm:prSet presAssocID="{841435CF-4E8A-B142-9244-50683A7C0282}" presName="parSpace" presStyleCnt="0"/>
      <dgm:spPr/>
    </dgm:pt>
    <dgm:pt modelId="{C9C010AE-CA40-4849-B229-297140C5AC60}" type="pres">
      <dgm:prSet presAssocID="{B3232651-1AE9-D44A-B866-444861AAA49A}" presName="parTxOnly" presStyleLbl="node1" presStyleIdx="1" presStyleCnt="6">
        <dgm:presLayoutVars>
          <dgm:bulletEnabled val="1"/>
        </dgm:presLayoutVars>
      </dgm:prSet>
      <dgm:spPr/>
    </dgm:pt>
    <dgm:pt modelId="{5381872F-64DE-DD4F-A513-AC8E3BE9B6C5}" type="pres">
      <dgm:prSet presAssocID="{66176BAE-F6B7-6B46-A727-C5BCB13A6DDC}" presName="parSpace" presStyleCnt="0"/>
      <dgm:spPr/>
    </dgm:pt>
    <dgm:pt modelId="{938117BD-89D8-5342-8272-146E79455D5F}" type="pres">
      <dgm:prSet presAssocID="{B5404026-54DD-B24B-91F0-36C0035840C1}" presName="parTxOnly" presStyleLbl="node1" presStyleIdx="2" presStyleCnt="6">
        <dgm:presLayoutVars>
          <dgm:bulletEnabled val="1"/>
        </dgm:presLayoutVars>
      </dgm:prSet>
      <dgm:spPr/>
    </dgm:pt>
    <dgm:pt modelId="{1C754081-6EF4-BC44-8A39-B7C4B2FB4F53}" type="pres">
      <dgm:prSet presAssocID="{B5FDDEBA-F7E6-D34D-8064-C81B4F62571A}" presName="parSpace" presStyleCnt="0"/>
      <dgm:spPr/>
    </dgm:pt>
    <dgm:pt modelId="{A21A64F9-0F4D-3B4D-BC80-028F01136B38}" type="pres">
      <dgm:prSet presAssocID="{511844B0-F1CB-274C-B224-28816451D2C7}" presName="parTxOnly" presStyleLbl="node1" presStyleIdx="3" presStyleCnt="6">
        <dgm:presLayoutVars>
          <dgm:bulletEnabled val="1"/>
        </dgm:presLayoutVars>
      </dgm:prSet>
      <dgm:spPr/>
    </dgm:pt>
    <dgm:pt modelId="{F1E0EFBC-1ED7-4B4F-8381-D2D56B2BA0DE}" type="pres">
      <dgm:prSet presAssocID="{AA7672A5-F7CE-B540-BD3F-5D25EF30517F}" presName="parSpace" presStyleCnt="0"/>
      <dgm:spPr/>
    </dgm:pt>
    <dgm:pt modelId="{C6E869F7-B326-D445-A6A2-3D72CA9DC119}" type="pres">
      <dgm:prSet presAssocID="{9E340062-08D9-E34E-B4E2-CBEEE9A20D98}" presName="parTxOnly" presStyleLbl="node1" presStyleIdx="4" presStyleCnt="6">
        <dgm:presLayoutVars>
          <dgm:bulletEnabled val="1"/>
        </dgm:presLayoutVars>
      </dgm:prSet>
      <dgm:spPr/>
    </dgm:pt>
    <dgm:pt modelId="{CF3176AD-6628-464D-9A85-1B99330117D1}" type="pres">
      <dgm:prSet presAssocID="{A3AB5E0B-A943-D948-9C7A-D1BE5CAFE866}" presName="parSpace" presStyleCnt="0"/>
      <dgm:spPr/>
    </dgm:pt>
    <dgm:pt modelId="{FEF4615B-BAD0-ED42-BCF4-2D43D83AB8EC}" type="pres">
      <dgm:prSet presAssocID="{4AC22C70-87F3-C648-AB5A-B42CA6E39992}" presName="parTxOnly" presStyleLbl="node1" presStyleIdx="5" presStyleCnt="6">
        <dgm:presLayoutVars>
          <dgm:bulletEnabled val="1"/>
        </dgm:presLayoutVars>
      </dgm:prSet>
      <dgm:spPr/>
    </dgm:pt>
  </dgm:ptLst>
  <dgm:cxnLst>
    <dgm:cxn modelId="{53D1F50D-2308-4F41-B309-492DCA11487C}" type="presOf" srcId="{4AC22C70-87F3-C648-AB5A-B42CA6E39992}" destId="{FEF4615B-BAD0-ED42-BCF4-2D43D83AB8EC}" srcOrd="0" destOrd="0" presId="urn:microsoft.com/office/officeart/2005/8/layout/hChevron3"/>
    <dgm:cxn modelId="{C48C490F-32D8-7043-BFD7-2FD926ED8C0F}" type="presOf" srcId="{9E340062-08D9-E34E-B4E2-CBEEE9A20D98}" destId="{C6E869F7-B326-D445-A6A2-3D72CA9DC119}" srcOrd="0" destOrd="0" presId="urn:microsoft.com/office/officeart/2005/8/layout/hChevron3"/>
    <dgm:cxn modelId="{7BD80411-4943-AF40-977C-A14C3D14FAF1}" srcId="{2BB7FA74-3CE5-764F-8324-9D76000CC2AB}" destId="{B5404026-54DD-B24B-91F0-36C0035840C1}" srcOrd="2" destOrd="0" parTransId="{382230ED-270C-B346-A901-BC5C6A5DE089}" sibTransId="{B5FDDEBA-F7E6-D34D-8064-C81B4F62571A}"/>
    <dgm:cxn modelId="{51F13625-14C9-D847-8C84-184A5C115DF9}" type="presOf" srcId="{EFF96699-20C8-DB48-BE3A-CA5DEDB5D7E9}" destId="{00377E16-2B54-934F-A44C-706B90ECD119}" srcOrd="0" destOrd="0" presId="urn:microsoft.com/office/officeart/2005/8/layout/hChevron3"/>
    <dgm:cxn modelId="{C19B762D-A8E5-9C47-818B-B68139AC70D6}" type="presOf" srcId="{B5404026-54DD-B24B-91F0-36C0035840C1}" destId="{938117BD-89D8-5342-8272-146E79455D5F}" srcOrd="0" destOrd="0" presId="urn:microsoft.com/office/officeart/2005/8/layout/hChevron3"/>
    <dgm:cxn modelId="{B06B5E3D-26B5-C046-8810-A6B31872AB32}" srcId="{2BB7FA74-3CE5-764F-8324-9D76000CC2AB}" destId="{511844B0-F1CB-274C-B224-28816451D2C7}" srcOrd="3" destOrd="0" parTransId="{9A4A0A0A-551B-0148-9E32-63EC489C586D}" sibTransId="{AA7672A5-F7CE-B540-BD3F-5D25EF30517F}"/>
    <dgm:cxn modelId="{CEF20245-B0B0-704B-95CD-62D5835B8544}" type="presOf" srcId="{511844B0-F1CB-274C-B224-28816451D2C7}" destId="{A21A64F9-0F4D-3B4D-BC80-028F01136B38}" srcOrd="0" destOrd="0" presId="urn:microsoft.com/office/officeart/2005/8/layout/hChevron3"/>
    <dgm:cxn modelId="{B173F758-014A-1C40-8522-F721E78B5663}" srcId="{2BB7FA74-3CE5-764F-8324-9D76000CC2AB}" destId="{EFF96699-20C8-DB48-BE3A-CA5DEDB5D7E9}" srcOrd="0" destOrd="0" parTransId="{C4E67403-7968-1B4E-BD33-F523C2A04D7E}" sibTransId="{841435CF-4E8A-B142-9244-50683A7C0282}"/>
    <dgm:cxn modelId="{AA495A6F-49FF-EB44-A91F-798C449C09CF}" type="presOf" srcId="{B3232651-1AE9-D44A-B866-444861AAA49A}" destId="{C9C010AE-CA40-4849-B229-297140C5AC60}" srcOrd="0" destOrd="0" presId="urn:microsoft.com/office/officeart/2005/8/layout/hChevron3"/>
    <dgm:cxn modelId="{BBAD6B72-8128-AC4F-BB10-4306F4AF36CA}" srcId="{2BB7FA74-3CE5-764F-8324-9D76000CC2AB}" destId="{9E340062-08D9-E34E-B4E2-CBEEE9A20D98}" srcOrd="4" destOrd="0" parTransId="{46318645-1EA9-A040-AC75-6AD04B70D134}" sibTransId="{A3AB5E0B-A943-D948-9C7A-D1BE5CAFE866}"/>
    <dgm:cxn modelId="{90850681-19E8-9F49-A3E3-707A357D32D8}" type="presOf" srcId="{2BB7FA74-3CE5-764F-8324-9D76000CC2AB}" destId="{39EFF4A4-A20D-B645-922C-5A9844CBB644}" srcOrd="0" destOrd="0" presId="urn:microsoft.com/office/officeart/2005/8/layout/hChevron3"/>
    <dgm:cxn modelId="{38484492-FEFA-E64C-8293-326F24685B3A}" srcId="{2BB7FA74-3CE5-764F-8324-9D76000CC2AB}" destId="{4AC22C70-87F3-C648-AB5A-B42CA6E39992}" srcOrd="5" destOrd="0" parTransId="{F4ED2AB8-698C-2B4C-86B1-63285D41E91E}" sibTransId="{FF21F3FB-43FE-C149-B615-C292581C7CA1}"/>
    <dgm:cxn modelId="{105D1E97-08E4-B24D-9E00-F822C7764530}" srcId="{2BB7FA74-3CE5-764F-8324-9D76000CC2AB}" destId="{B3232651-1AE9-D44A-B866-444861AAA49A}" srcOrd="1" destOrd="0" parTransId="{0BB06A63-DF2A-4D43-B856-E7820F7EF561}" sibTransId="{66176BAE-F6B7-6B46-A727-C5BCB13A6DDC}"/>
    <dgm:cxn modelId="{AA92D375-9B43-534E-B362-869EB02EBFF9}" type="presParOf" srcId="{39EFF4A4-A20D-B645-922C-5A9844CBB644}" destId="{00377E16-2B54-934F-A44C-706B90ECD119}" srcOrd="0" destOrd="0" presId="urn:microsoft.com/office/officeart/2005/8/layout/hChevron3"/>
    <dgm:cxn modelId="{9299835C-0F20-4542-A36F-9B8DB2864A44}" type="presParOf" srcId="{39EFF4A4-A20D-B645-922C-5A9844CBB644}" destId="{55DBADC3-4AD9-8044-A5C4-1D08D711E719}" srcOrd="1" destOrd="0" presId="urn:microsoft.com/office/officeart/2005/8/layout/hChevron3"/>
    <dgm:cxn modelId="{04D4B1CD-AA05-EA46-BCC5-BD4802BBB5F2}" type="presParOf" srcId="{39EFF4A4-A20D-B645-922C-5A9844CBB644}" destId="{C9C010AE-CA40-4849-B229-297140C5AC60}" srcOrd="2" destOrd="0" presId="urn:microsoft.com/office/officeart/2005/8/layout/hChevron3"/>
    <dgm:cxn modelId="{84A97D31-7C5D-0F49-A9E3-F507C83CBF1A}" type="presParOf" srcId="{39EFF4A4-A20D-B645-922C-5A9844CBB644}" destId="{5381872F-64DE-DD4F-A513-AC8E3BE9B6C5}" srcOrd="3" destOrd="0" presId="urn:microsoft.com/office/officeart/2005/8/layout/hChevron3"/>
    <dgm:cxn modelId="{ABEAA27D-021D-184F-AA64-D1AC0EAB8CB9}" type="presParOf" srcId="{39EFF4A4-A20D-B645-922C-5A9844CBB644}" destId="{938117BD-89D8-5342-8272-146E79455D5F}" srcOrd="4" destOrd="0" presId="urn:microsoft.com/office/officeart/2005/8/layout/hChevron3"/>
    <dgm:cxn modelId="{E7308F2C-CFA5-9149-B4D2-436CF92514ED}" type="presParOf" srcId="{39EFF4A4-A20D-B645-922C-5A9844CBB644}" destId="{1C754081-6EF4-BC44-8A39-B7C4B2FB4F53}" srcOrd="5" destOrd="0" presId="urn:microsoft.com/office/officeart/2005/8/layout/hChevron3"/>
    <dgm:cxn modelId="{90643AC6-7BDC-DD48-B473-97B3484E610F}" type="presParOf" srcId="{39EFF4A4-A20D-B645-922C-5A9844CBB644}" destId="{A21A64F9-0F4D-3B4D-BC80-028F01136B38}" srcOrd="6" destOrd="0" presId="urn:microsoft.com/office/officeart/2005/8/layout/hChevron3"/>
    <dgm:cxn modelId="{F36E48EE-3EC1-164F-B06C-2ED691B1AAF0}" type="presParOf" srcId="{39EFF4A4-A20D-B645-922C-5A9844CBB644}" destId="{F1E0EFBC-1ED7-4B4F-8381-D2D56B2BA0DE}" srcOrd="7" destOrd="0" presId="urn:microsoft.com/office/officeart/2005/8/layout/hChevron3"/>
    <dgm:cxn modelId="{29BD2A3C-6592-0C41-8725-E1E8AA06156F}" type="presParOf" srcId="{39EFF4A4-A20D-B645-922C-5A9844CBB644}" destId="{C6E869F7-B326-D445-A6A2-3D72CA9DC119}" srcOrd="8" destOrd="0" presId="urn:microsoft.com/office/officeart/2005/8/layout/hChevron3"/>
    <dgm:cxn modelId="{000F71E3-9D57-5A47-BC56-7FEF60C5844F}" type="presParOf" srcId="{39EFF4A4-A20D-B645-922C-5A9844CBB644}" destId="{CF3176AD-6628-464D-9A85-1B99330117D1}" srcOrd="9" destOrd="0" presId="urn:microsoft.com/office/officeart/2005/8/layout/hChevron3"/>
    <dgm:cxn modelId="{523C1FE7-1E11-A64B-9444-35692B7FF4CF}" type="presParOf" srcId="{39EFF4A4-A20D-B645-922C-5A9844CBB644}" destId="{FEF4615B-BAD0-ED42-BCF4-2D43D83AB8EC}"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B7FA74-3CE5-764F-8324-9D76000CC2AB}" type="doc">
      <dgm:prSet loTypeId="urn:microsoft.com/office/officeart/2005/8/layout/hChevron3" loCatId="" qsTypeId="urn:microsoft.com/office/officeart/2005/8/quickstyle/simple1" qsCatId="simple" csTypeId="urn:microsoft.com/office/officeart/2005/8/colors/colorful4" csCatId="colorful" phldr="1"/>
      <dgm:spPr/>
    </dgm:pt>
    <dgm:pt modelId="{EFF96699-20C8-DB48-BE3A-CA5DEDB5D7E9}">
      <dgm:prSet phldrT="[Text]" custT="1"/>
      <dgm:spPr>
        <a:solidFill>
          <a:schemeClr val="accent4">
            <a:hueOff val="0"/>
            <a:satOff val="0"/>
            <a:lumOff val="0"/>
            <a:alpha val="25000"/>
          </a:schemeClr>
        </a:solidFill>
      </dgm:spPr>
      <dgm:t>
        <a:bodyPr/>
        <a:lstStyle/>
        <a:p>
          <a:r>
            <a:rPr lang="en-GB" sz="1600" b="0" dirty="0">
              <a:solidFill>
                <a:schemeClr val="tx1">
                  <a:lumMod val="50000"/>
                </a:schemeClr>
              </a:solidFill>
            </a:rPr>
            <a:t>Define the space and time </a:t>
          </a:r>
        </a:p>
      </dgm:t>
    </dgm:pt>
    <dgm:pt modelId="{C4E67403-7968-1B4E-BD33-F523C2A04D7E}" type="parTrans" cxnId="{B173F758-014A-1C40-8522-F721E78B5663}">
      <dgm:prSet/>
      <dgm:spPr/>
      <dgm:t>
        <a:bodyPr/>
        <a:lstStyle/>
        <a:p>
          <a:endParaRPr lang="en-GB" sz="1800"/>
        </a:p>
      </dgm:t>
    </dgm:pt>
    <dgm:pt modelId="{841435CF-4E8A-B142-9244-50683A7C0282}" type="sibTrans" cxnId="{B173F758-014A-1C40-8522-F721E78B5663}">
      <dgm:prSet/>
      <dgm:spPr/>
      <dgm:t>
        <a:bodyPr/>
        <a:lstStyle/>
        <a:p>
          <a:endParaRPr lang="en-GB" sz="1800"/>
        </a:p>
      </dgm:t>
    </dgm:pt>
    <dgm:pt modelId="{B3232651-1AE9-D44A-B866-444861AAA49A}">
      <dgm:prSet phldrT="[Text]" custT="1"/>
      <dgm:spPr>
        <a:solidFill>
          <a:schemeClr val="accent4">
            <a:hueOff val="-2944664"/>
            <a:satOff val="3372"/>
            <a:lumOff val="-1921"/>
            <a:alpha val="25000"/>
          </a:schemeClr>
        </a:solidFill>
      </dgm:spPr>
      <dgm:t>
        <a:bodyPr/>
        <a:lstStyle/>
        <a:p>
          <a:r>
            <a:rPr lang="en-GB" sz="1600" b="0" dirty="0">
              <a:solidFill>
                <a:schemeClr val="tx1">
                  <a:lumMod val="50000"/>
                </a:schemeClr>
              </a:solidFill>
            </a:rPr>
            <a:t>Simulate the population (SPC</a:t>
          </a:r>
          <a:r>
            <a:rPr lang="en-GB" sz="1400" b="0" dirty="0">
              <a:solidFill>
                <a:schemeClr val="tx1">
                  <a:lumMod val="50000"/>
                </a:schemeClr>
              </a:solidFill>
            </a:rPr>
            <a:t>)</a:t>
          </a:r>
        </a:p>
      </dgm:t>
    </dgm:pt>
    <dgm:pt modelId="{0BB06A63-DF2A-4D43-B856-E7820F7EF561}" type="parTrans" cxnId="{105D1E97-08E4-B24D-9E00-F822C7764530}">
      <dgm:prSet/>
      <dgm:spPr/>
      <dgm:t>
        <a:bodyPr/>
        <a:lstStyle/>
        <a:p>
          <a:endParaRPr lang="en-GB" sz="1800"/>
        </a:p>
      </dgm:t>
    </dgm:pt>
    <dgm:pt modelId="{66176BAE-F6B7-6B46-A727-C5BCB13A6DDC}" type="sibTrans" cxnId="{105D1E97-08E4-B24D-9E00-F822C7764530}">
      <dgm:prSet/>
      <dgm:spPr/>
      <dgm:t>
        <a:bodyPr/>
        <a:lstStyle/>
        <a:p>
          <a:endParaRPr lang="en-GB" sz="1800"/>
        </a:p>
      </dgm:t>
    </dgm:pt>
    <dgm:pt modelId="{B5404026-54DD-B24B-91F0-36C0035840C1}">
      <dgm:prSet phldrT="[Text]" custT="1"/>
      <dgm:spPr>
        <a:solidFill>
          <a:schemeClr val="accent4">
            <a:hueOff val="-5889329"/>
            <a:satOff val="6743"/>
            <a:lumOff val="-3843"/>
            <a:alpha val="75000"/>
          </a:schemeClr>
        </a:solidFill>
      </dgm:spPr>
      <dgm:t>
        <a:bodyPr/>
        <a:lstStyle/>
        <a:p>
          <a:r>
            <a:rPr lang="en-GB" sz="1600" b="1" dirty="0">
              <a:solidFill>
                <a:schemeClr val="tx1"/>
              </a:solidFill>
            </a:rPr>
            <a:t>Activities (behaviour)</a:t>
          </a:r>
        </a:p>
      </dgm:t>
    </dgm:pt>
    <dgm:pt modelId="{382230ED-270C-B346-A901-BC5C6A5DE089}" type="parTrans" cxnId="{7BD80411-4943-AF40-977C-A14C3D14FAF1}">
      <dgm:prSet/>
      <dgm:spPr/>
      <dgm:t>
        <a:bodyPr/>
        <a:lstStyle/>
        <a:p>
          <a:endParaRPr lang="en-GB" sz="1800"/>
        </a:p>
      </dgm:t>
    </dgm:pt>
    <dgm:pt modelId="{B5FDDEBA-F7E6-D34D-8064-C81B4F62571A}" type="sibTrans" cxnId="{7BD80411-4943-AF40-977C-A14C3D14FAF1}">
      <dgm:prSet/>
      <dgm:spPr/>
      <dgm:t>
        <a:bodyPr/>
        <a:lstStyle/>
        <a:p>
          <a:endParaRPr lang="en-GB" sz="1800"/>
        </a:p>
      </dgm:t>
    </dgm:pt>
    <dgm:pt modelId="{511844B0-F1CB-274C-B224-28816451D2C7}">
      <dgm:prSet phldrT="[Text]" custT="1"/>
      <dgm:spPr>
        <a:solidFill>
          <a:schemeClr val="accent4">
            <a:hueOff val="-8833993"/>
            <a:satOff val="10115"/>
            <a:lumOff val="-5764"/>
            <a:alpha val="25000"/>
          </a:schemeClr>
        </a:solidFill>
      </dgm:spPr>
      <dgm:t>
        <a:bodyPr/>
        <a:lstStyle/>
        <a:p>
          <a:r>
            <a:rPr lang="en-GB" sz="1600" dirty="0">
              <a:solidFill>
                <a:schemeClr val="tx1">
                  <a:lumMod val="50000"/>
                </a:schemeClr>
              </a:solidFill>
            </a:rPr>
            <a:t>Micro- </a:t>
          </a:r>
          <a:r>
            <a:rPr lang="en-GB" sz="1600" dirty="0" err="1">
              <a:solidFill>
                <a:schemeClr val="tx1">
                  <a:lumMod val="50000"/>
                </a:schemeClr>
              </a:solidFill>
            </a:rPr>
            <a:t>envrionments</a:t>
          </a:r>
          <a:endParaRPr lang="en-GB" sz="1600" dirty="0">
            <a:solidFill>
              <a:schemeClr val="tx1">
                <a:lumMod val="50000"/>
              </a:schemeClr>
            </a:solidFill>
          </a:endParaRPr>
        </a:p>
      </dgm:t>
    </dgm:pt>
    <dgm:pt modelId="{9A4A0A0A-551B-0148-9E32-63EC489C586D}" type="parTrans" cxnId="{B06B5E3D-26B5-C046-8810-A6B31872AB32}">
      <dgm:prSet/>
      <dgm:spPr/>
      <dgm:t>
        <a:bodyPr/>
        <a:lstStyle/>
        <a:p>
          <a:endParaRPr lang="en-GB" sz="1800"/>
        </a:p>
      </dgm:t>
    </dgm:pt>
    <dgm:pt modelId="{AA7672A5-F7CE-B540-BD3F-5D25EF30517F}" type="sibTrans" cxnId="{B06B5E3D-26B5-C046-8810-A6B31872AB32}">
      <dgm:prSet/>
      <dgm:spPr/>
      <dgm:t>
        <a:bodyPr/>
        <a:lstStyle/>
        <a:p>
          <a:endParaRPr lang="en-GB" sz="1800"/>
        </a:p>
      </dgm:t>
    </dgm:pt>
    <dgm:pt modelId="{9E340062-08D9-E34E-B4E2-CBEEE9A20D98}">
      <dgm:prSet phldrT="[Text]" custT="1"/>
      <dgm:spPr>
        <a:solidFill>
          <a:schemeClr val="accent4">
            <a:hueOff val="-11778658"/>
            <a:satOff val="13486"/>
            <a:lumOff val="-7686"/>
            <a:alpha val="25000"/>
          </a:schemeClr>
        </a:solidFill>
      </dgm:spPr>
      <dgm:t>
        <a:bodyPr/>
        <a:lstStyle/>
        <a:p>
          <a:r>
            <a:rPr lang="en-GB" sz="1600" dirty="0">
              <a:solidFill>
                <a:schemeClr val="tx1">
                  <a:lumMod val="50000"/>
                </a:schemeClr>
              </a:solidFill>
            </a:rPr>
            <a:t>Estimate personal exposures to  heat </a:t>
          </a:r>
        </a:p>
      </dgm:t>
    </dgm:pt>
    <dgm:pt modelId="{46318645-1EA9-A040-AC75-6AD04B70D134}" type="parTrans" cxnId="{BBAD6B72-8128-AC4F-BB10-4306F4AF36CA}">
      <dgm:prSet/>
      <dgm:spPr/>
      <dgm:t>
        <a:bodyPr/>
        <a:lstStyle/>
        <a:p>
          <a:endParaRPr lang="en-GB" sz="1800"/>
        </a:p>
      </dgm:t>
    </dgm:pt>
    <dgm:pt modelId="{A3AB5E0B-A943-D948-9C7A-D1BE5CAFE866}" type="sibTrans" cxnId="{BBAD6B72-8128-AC4F-BB10-4306F4AF36CA}">
      <dgm:prSet/>
      <dgm:spPr/>
      <dgm:t>
        <a:bodyPr/>
        <a:lstStyle/>
        <a:p>
          <a:endParaRPr lang="en-GB" sz="1800"/>
        </a:p>
      </dgm:t>
    </dgm:pt>
    <dgm:pt modelId="{4AC22C70-87F3-C648-AB5A-B42CA6E39992}">
      <dgm:prSet phldrT="[Text]" custT="1"/>
      <dgm:spPr>
        <a:solidFill>
          <a:schemeClr val="accent4">
            <a:hueOff val="-14723321"/>
            <a:satOff val="16858"/>
            <a:lumOff val="-9607"/>
            <a:alpha val="25000"/>
          </a:schemeClr>
        </a:solidFill>
      </dgm:spPr>
      <dgm:t>
        <a:bodyPr/>
        <a:lstStyle/>
        <a:p>
          <a:r>
            <a:rPr lang="en-GB" sz="1600" dirty="0">
              <a:solidFill>
                <a:schemeClr val="tx1">
                  <a:lumMod val="50000"/>
                </a:schemeClr>
              </a:solidFill>
            </a:rPr>
            <a:t>Estimate personal risk of heat</a:t>
          </a:r>
        </a:p>
      </dgm:t>
    </dgm:pt>
    <dgm:pt modelId="{F4ED2AB8-698C-2B4C-86B1-63285D41E91E}" type="parTrans" cxnId="{38484492-FEFA-E64C-8293-326F24685B3A}">
      <dgm:prSet/>
      <dgm:spPr/>
      <dgm:t>
        <a:bodyPr/>
        <a:lstStyle/>
        <a:p>
          <a:endParaRPr lang="en-GB" sz="1800"/>
        </a:p>
      </dgm:t>
    </dgm:pt>
    <dgm:pt modelId="{FF21F3FB-43FE-C149-B615-C292581C7CA1}" type="sibTrans" cxnId="{38484492-FEFA-E64C-8293-326F24685B3A}">
      <dgm:prSet/>
      <dgm:spPr/>
      <dgm:t>
        <a:bodyPr/>
        <a:lstStyle/>
        <a:p>
          <a:endParaRPr lang="en-GB" sz="1800"/>
        </a:p>
      </dgm:t>
    </dgm:pt>
    <dgm:pt modelId="{39EFF4A4-A20D-B645-922C-5A9844CBB644}" type="pres">
      <dgm:prSet presAssocID="{2BB7FA74-3CE5-764F-8324-9D76000CC2AB}" presName="Name0" presStyleCnt="0">
        <dgm:presLayoutVars>
          <dgm:dir/>
          <dgm:resizeHandles val="exact"/>
        </dgm:presLayoutVars>
      </dgm:prSet>
      <dgm:spPr/>
    </dgm:pt>
    <dgm:pt modelId="{00377E16-2B54-934F-A44C-706B90ECD119}" type="pres">
      <dgm:prSet presAssocID="{EFF96699-20C8-DB48-BE3A-CA5DEDB5D7E9}" presName="parTxOnly" presStyleLbl="node1" presStyleIdx="0" presStyleCnt="6">
        <dgm:presLayoutVars>
          <dgm:bulletEnabled val="1"/>
        </dgm:presLayoutVars>
      </dgm:prSet>
      <dgm:spPr/>
    </dgm:pt>
    <dgm:pt modelId="{55DBADC3-4AD9-8044-A5C4-1D08D711E719}" type="pres">
      <dgm:prSet presAssocID="{841435CF-4E8A-B142-9244-50683A7C0282}" presName="parSpace" presStyleCnt="0"/>
      <dgm:spPr/>
    </dgm:pt>
    <dgm:pt modelId="{C9C010AE-CA40-4849-B229-297140C5AC60}" type="pres">
      <dgm:prSet presAssocID="{B3232651-1AE9-D44A-B866-444861AAA49A}" presName="parTxOnly" presStyleLbl="node1" presStyleIdx="1" presStyleCnt="6">
        <dgm:presLayoutVars>
          <dgm:bulletEnabled val="1"/>
        </dgm:presLayoutVars>
      </dgm:prSet>
      <dgm:spPr/>
    </dgm:pt>
    <dgm:pt modelId="{5381872F-64DE-DD4F-A513-AC8E3BE9B6C5}" type="pres">
      <dgm:prSet presAssocID="{66176BAE-F6B7-6B46-A727-C5BCB13A6DDC}" presName="parSpace" presStyleCnt="0"/>
      <dgm:spPr/>
    </dgm:pt>
    <dgm:pt modelId="{938117BD-89D8-5342-8272-146E79455D5F}" type="pres">
      <dgm:prSet presAssocID="{B5404026-54DD-B24B-91F0-36C0035840C1}" presName="parTxOnly" presStyleLbl="node1" presStyleIdx="2" presStyleCnt="6">
        <dgm:presLayoutVars>
          <dgm:bulletEnabled val="1"/>
        </dgm:presLayoutVars>
      </dgm:prSet>
      <dgm:spPr/>
    </dgm:pt>
    <dgm:pt modelId="{1C754081-6EF4-BC44-8A39-B7C4B2FB4F53}" type="pres">
      <dgm:prSet presAssocID="{B5FDDEBA-F7E6-D34D-8064-C81B4F62571A}" presName="parSpace" presStyleCnt="0"/>
      <dgm:spPr/>
    </dgm:pt>
    <dgm:pt modelId="{A21A64F9-0F4D-3B4D-BC80-028F01136B38}" type="pres">
      <dgm:prSet presAssocID="{511844B0-F1CB-274C-B224-28816451D2C7}" presName="parTxOnly" presStyleLbl="node1" presStyleIdx="3" presStyleCnt="6">
        <dgm:presLayoutVars>
          <dgm:bulletEnabled val="1"/>
        </dgm:presLayoutVars>
      </dgm:prSet>
      <dgm:spPr/>
    </dgm:pt>
    <dgm:pt modelId="{F1E0EFBC-1ED7-4B4F-8381-D2D56B2BA0DE}" type="pres">
      <dgm:prSet presAssocID="{AA7672A5-F7CE-B540-BD3F-5D25EF30517F}" presName="parSpace" presStyleCnt="0"/>
      <dgm:spPr/>
    </dgm:pt>
    <dgm:pt modelId="{C6E869F7-B326-D445-A6A2-3D72CA9DC119}" type="pres">
      <dgm:prSet presAssocID="{9E340062-08D9-E34E-B4E2-CBEEE9A20D98}" presName="parTxOnly" presStyleLbl="node1" presStyleIdx="4" presStyleCnt="6">
        <dgm:presLayoutVars>
          <dgm:bulletEnabled val="1"/>
        </dgm:presLayoutVars>
      </dgm:prSet>
      <dgm:spPr/>
    </dgm:pt>
    <dgm:pt modelId="{CF3176AD-6628-464D-9A85-1B99330117D1}" type="pres">
      <dgm:prSet presAssocID="{A3AB5E0B-A943-D948-9C7A-D1BE5CAFE866}" presName="parSpace" presStyleCnt="0"/>
      <dgm:spPr/>
    </dgm:pt>
    <dgm:pt modelId="{FEF4615B-BAD0-ED42-BCF4-2D43D83AB8EC}" type="pres">
      <dgm:prSet presAssocID="{4AC22C70-87F3-C648-AB5A-B42CA6E39992}" presName="parTxOnly" presStyleLbl="node1" presStyleIdx="5" presStyleCnt="6">
        <dgm:presLayoutVars>
          <dgm:bulletEnabled val="1"/>
        </dgm:presLayoutVars>
      </dgm:prSet>
      <dgm:spPr/>
    </dgm:pt>
  </dgm:ptLst>
  <dgm:cxnLst>
    <dgm:cxn modelId="{53D1F50D-2308-4F41-B309-492DCA11487C}" type="presOf" srcId="{4AC22C70-87F3-C648-AB5A-B42CA6E39992}" destId="{FEF4615B-BAD0-ED42-BCF4-2D43D83AB8EC}" srcOrd="0" destOrd="0" presId="urn:microsoft.com/office/officeart/2005/8/layout/hChevron3"/>
    <dgm:cxn modelId="{C48C490F-32D8-7043-BFD7-2FD926ED8C0F}" type="presOf" srcId="{9E340062-08D9-E34E-B4E2-CBEEE9A20D98}" destId="{C6E869F7-B326-D445-A6A2-3D72CA9DC119}" srcOrd="0" destOrd="0" presId="urn:microsoft.com/office/officeart/2005/8/layout/hChevron3"/>
    <dgm:cxn modelId="{7BD80411-4943-AF40-977C-A14C3D14FAF1}" srcId="{2BB7FA74-3CE5-764F-8324-9D76000CC2AB}" destId="{B5404026-54DD-B24B-91F0-36C0035840C1}" srcOrd="2" destOrd="0" parTransId="{382230ED-270C-B346-A901-BC5C6A5DE089}" sibTransId="{B5FDDEBA-F7E6-D34D-8064-C81B4F62571A}"/>
    <dgm:cxn modelId="{51F13625-14C9-D847-8C84-184A5C115DF9}" type="presOf" srcId="{EFF96699-20C8-DB48-BE3A-CA5DEDB5D7E9}" destId="{00377E16-2B54-934F-A44C-706B90ECD119}" srcOrd="0" destOrd="0" presId="urn:microsoft.com/office/officeart/2005/8/layout/hChevron3"/>
    <dgm:cxn modelId="{C19B762D-A8E5-9C47-818B-B68139AC70D6}" type="presOf" srcId="{B5404026-54DD-B24B-91F0-36C0035840C1}" destId="{938117BD-89D8-5342-8272-146E79455D5F}" srcOrd="0" destOrd="0" presId="urn:microsoft.com/office/officeart/2005/8/layout/hChevron3"/>
    <dgm:cxn modelId="{B06B5E3D-26B5-C046-8810-A6B31872AB32}" srcId="{2BB7FA74-3CE5-764F-8324-9D76000CC2AB}" destId="{511844B0-F1CB-274C-B224-28816451D2C7}" srcOrd="3" destOrd="0" parTransId="{9A4A0A0A-551B-0148-9E32-63EC489C586D}" sibTransId="{AA7672A5-F7CE-B540-BD3F-5D25EF30517F}"/>
    <dgm:cxn modelId="{CEF20245-B0B0-704B-95CD-62D5835B8544}" type="presOf" srcId="{511844B0-F1CB-274C-B224-28816451D2C7}" destId="{A21A64F9-0F4D-3B4D-BC80-028F01136B38}" srcOrd="0" destOrd="0" presId="urn:microsoft.com/office/officeart/2005/8/layout/hChevron3"/>
    <dgm:cxn modelId="{B173F758-014A-1C40-8522-F721E78B5663}" srcId="{2BB7FA74-3CE5-764F-8324-9D76000CC2AB}" destId="{EFF96699-20C8-DB48-BE3A-CA5DEDB5D7E9}" srcOrd="0" destOrd="0" parTransId="{C4E67403-7968-1B4E-BD33-F523C2A04D7E}" sibTransId="{841435CF-4E8A-B142-9244-50683A7C0282}"/>
    <dgm:cxn modelId="{AA495A6F-49FF-EB44-A91F-798C449C09CF}" type="presOf" srcId="{B3232651-1AE9-D44A-B866-444861AAA49A}" destId="{C9C010AE-CA40-4849-B229-297140C5AC60}" srcOrd="0" destOrd="0" presId="urn:microsoft.com/office/officeart/2005/8/layout/hChevron3"/>
    <dgm:cxn modelId="{BBAD6B72-8128-AC4F-BB10-4306F4AF36CA}" srcId="{2BB7FA74-3CE5-764F-8324-9D76000CC2AB}" destId="{9E340062-08D9-E34E-B4E2-CBEEE9A20D98}" srcOrd="4" destOrd="0" parTransId="{46318645-1EA9-A040-AC75-6AD04B70D134}" sibTransId="{A3AB5E0B-A943-D948-9C7A-D1BE5CAFE866}"/>
    <dgm:cxn modelId="{90850681-19E8-9F49-A3E3-707A357D32D8}" type="presOf" srcId="{2BB7FA74-3CE5-764F-8324-9D76000CC2AB}" destId="{39EFF4A4-A20D-B645-922C-5A9844CBB644}" srcOrd="0" destOrd="0" presId="urn:microsoft.com/office/officeart/2005/8/layout/hChevron3"/>
    <dgm:cxn modelId="{38484492-FEFA-E64C-8293-326F24685B3A}" srcId="{2BB7FA74-3CE5-764F-8324-9D76000CC2AB}" destId="{4AC22C70-87F3-C648-AB5A-B42CA6E39992}" srcOrd="5" destOrd="0" parTransId="{F4ED2AB8-698C-2B4C-86B1-63285D41E91E}" sibTransId="{FF21F3FB-43FE-C149-B615-C292581C7CA1}"/>
    <dgm:cxn modelId="{105D1E97-08E4-B24D-9E00-F822C7764530}" srcId="{2BB7FA74-3CE5-764F-8324-9D76000CC2AB}" destId="{B3232651-1AE9-D44A-B866-444861AAA49A}" srcOrd="1" destOrd="0" parTransId="{0BB06A63-DF2A-4D43-B856-E7820F7EF561}" sibTransId="{66176BAE-F6B7-6B46-A727-C5BCB13A6DDC}"/>
    <dgm:cxn modelId="{AA92D375-9B43-534E-B362-869EB02EBFF9}" type="presParOf" srcId="{39EFF4A4-A20D-B645-922C-5A9844CBB644}" destId="{00377E16-2B54-934F-A44C-706B90ECD119}" srcOrd="0" destOrd="0" presId="urn:microsoft.com/office/officeart/2005/8/layout/hChevron3"/>
    <dgm:cxn modelId="{9299835C-0F20-4542-A36F-9B8DB2864A44}" type="presParOf" srcId="{39EFF4A4-A20D-B645-922C-5A9844CBB644}" destId="{55DBADC3-4AD9-8044-A5C4-1D08D711E719}" srcOrd="1" destOrd="0" presId="urn:microsoft.com/office/officeart/2005/8/layout/hChevron3"/>
    <dgm:cxn modelId="{04D4B1CD-AA05-EA46-BCC5-BD4802BBB5F2}" type="presParOf" srcId="{39EFF4A4-A20D-B645-922C-5A9844CBB644}" destId="{C9C010AE-CA40-4849-B229-297140C5AC60}" srcOrd="2" destOrd="0" presId="urn:microsoft.com/office/officeart/2005/8/layout/hChevron3"/>
    <dgm:cxn modelId="{84A97D31-7C5D-0F49-A9E3-F507C83CBF1A}" type="presParOf" srcId="{39EFF4A4-A20D-B645-922C-5A9844CBB644}" destId="{5381872F-64DE-DD4F-A513-AC8E3BE9B6C5}" srcOrd="3" destOrd="0" presId="urn:microsoft.com/office/officeart/2005/8/layout/hChevron3"/>
    <dgm:cxn modelId="{ABEAA27D-021D-184F-AA64-D1AC0EAB8CB9}" type="presParOf" srcId="{39EFF4A4-A20D-B645-922C-5A9844CBB644}" destId="{938117BD-89D8-5342-8272-146E79455D5F}" srcOrd="4" destOrd="0" presId="urn:microsoft.com/office/officeart/2005/8/layout/hChevron3"/>
    <dgm:cxn modelId="{E7308F2C-CFA5-9149-B4D2-436CF92514ED}" type="presParOf" srcId="{39EFF4A4-A20D-B645-922C-5A9844CBB644}" destId="{1C754081-6EF4-BC44-8A39-B7C4B2FB4F53}" srcOrd="5" destOrd="0" presId="urn:microsoft.com/office/officeart/2005/8/layout/hChevron3"/>
    <dgm:cxn modelId="{90643AC6-7BDC-DD48-B473-97B3484E610F}" type="presParOf" srcId="{39EFF4A4-A20D-B645-922C-5A9844CBB644}" destId="{A21A64F9-0F4D-3B4D-BC80-028F01136B38}" srcOrd="6" destOrd="0" presId="urn:microsoft.com/office/officeart/2005/8/layout/hChevron3"/>
    <dgm:cxn modelId="{F36E48EE-3EC1-164F-B06C-2ED691B1AAF0}" type="presParOf" srcId="{39EFF4A4-A20D-B645-922C-5A9844CBB644}" destId="{F1E0EFBC-1ED7-4B4F-8381-D2D56B2BA0DE}" srcOrd="7" destOrd="0" presId="urn:microsoft.com/office/officeart/2005/8/layout/hChevron3"/>
    <dgm:cxn modelId="{29BD2A3C-6592-0C41-8725-E1E8AA06156F}" type="presParOf" srcId="{39EFF4A4-A20D-B645-922C-5A9844CBB644}" destId="{C6E869F7-B326-D445-A6A2-3D72CA9DC119}" srcOrd="8" destOrd="0" presId="urn:microsoft.com/office/officeart/2005/8/layout/hChevron3"/>
    <dgm:cxn modelId="{000F71E3-9D57-5A47-BC56-7FEF60C5844F}" type="presParOf" srcId="{39EFF4A4-A20D-B645-922C-5A9844CBB644}" destId="{CF3176AD-6628-464D-9A85-1B99330117D1}" srcOrd="9" destOrd="0" presId="urn:microsoft.com/office/officeart/2005/8/layout/hChevron3"/>
    <dgm:cxn modelId="{523C1FE7-1E11-A64B-9444-35692B7FF4CF}" type="presParOf" srcId="{39EFF4A4-A20D-B645-922C-5A9844CBB644}" destId="{FEF4615B-BAD0-ED42-BCF4-2D43D83AB8EC}"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B7FA74-3CE5-764F-8324-9D76000CC2AB}" type="doc">
      <dgm:prSet loTypeId="urn:microsoft.com/office/officeart/2005/8/layout/hChevron3" loCatId="" qsTypeId="urn:microsoft.com/office/officeart/2005/8/quickstyle/simple1" qsCatId="simple" csTypeId="urn:microsoft.com/office/officeart/2005/8/colors/colorful4" csCatId="colorful" phldr="1"/>
      <dgm:spPr/>
    </dgm:pt>
    <dgm:pt modelId="{EFF96699-20C8-DB48-BE3A-CA5DEDB5D7E9}">
      <dgm:prSet phldrT="[Text]" custT="1"/>
      <dgm:spPr>
        <a:solidFill>
          <a:schemeClr val="accent4">
            <a:hueOff val="0"/>
            <a:satOff val="0"/>
            <a:lumOff val="0"/>
            <a:alpha val="25000"/>
          </a:schemeClr>
        </a:solidFill>
      </dgm:spPr>
      <dgm:t>
        <a:bodyPr/>
        <a:lstStyle/>
        <a:p>
          <a:r>
            <a:rPr lang="en-GB" sz="1600" b="0" dirty="0">
              <a:solidFill>
                <a:schemeClr val="tx1">
                  <a:lumMod val="50000"/>
                </a:schemeClr>
              </a:solidFill>
            </a:rPr>
            <a:t>Define the space and time </a:t>
          </a:r>
        </a:p>
      </dgm:t>
    </dgm:pt>
    <dgm:pt modelId="{C4E67403-7968-1B4E-BD33-F523C2A04D7E}" type="parTrans" cxnId="{B173F758-014A-1C40-8522-F721E78B5663}">
      <dgm:prSet/>
      <dgm:spPr/>
      <dgm:t>
        <a:bodyPr/>
        <a:lstStyle/>
        <a:p>
          <a:endParaRPr lang="en-GB" sz="1800"/>
        </a:p>
      </dgm:t>
    </dgm:pt>
    <dgm:pt modelId="{841435CF-4E8A-B142-9244-50683A7C0282}" type="sibTrans" cxnId="{B173F758-014A-1C40-8522-F721E78B5663}">
      <dgm:prSet/>
      <dgm:spPr/>
      <dgm:t>
        <a:bodyPr/>
        <a:lstStyle/>
        <a:p>
          <a:endParaRPr lang="en-GB" sz="1800"/>
        </a:p>
      </dgm:t>
    </dgm:pt>
    <dgm:pt modelId="{B3232651-1AE9-D44A-B866-444861AAA49A}">
      <dgm:prSet phldrT="[Text]" custT="1"/>
      <dgm:spPr>
        <a:solidFill>
          <a:schemeClr val="accent4">
            <a:hueOff val="-2944664"/>
            <a:satOff val="3372"/>
            <a:lumOff val="-1921"/>
            <a:alpha val="25000"/>
          </a:schemeClr>
        </a:solidFill>
      </dgm:spPr>
      <dgm:t>
        <a:bodyPr/>
        <a:lstStyle/>
        <a:p>
          <a:r>
            <a:rPr lang="en-GB" sz="1600" b="0" dirty="0">
              <a:solidFill>
                <a:schemeClr val="tx1">
                  <a:lumMod val="50000"/>
                </a:schemeClr>
              </a:solidFill>
            </a:rPr>
            <a:t>Simulate the population (SPC</a:t>
          </a:r>
          <a:r>
            <a:rPr lang="en-GB" sz="1400" b="0" dirty="0">
              <a:solidFill>
                <a:schemeClr val="tx1">
                  <a:lumMod val="50000"/>
                </a:schemeClr>
              </a:solidFill>
            </a:rPr>
            <a:t>)</a:t>
          </a:r>
        </a:p>
      </dgm:t>
    </dgm:pt>
    <dgm:pt modelId="{0BB06A63-DF2A-4D43-B856-E7820F7EF561}" type="parTrans" cxnId="{105D1E97-08E4-B24D-9E00-F822C7764530}">
      <dgm:prSet/>
      <dgm:spPr/>
      <dgm:t>
        <a:bodyPr/>
        <a:lstStyle/>
        <a:p>
          <a:endParaRPr lang="en-GB" sz="1800"/>
        </a:p>
      </dgm:t>
    </dgm:pt>
    <dgm:pt modelId="{66176BAE-F6B7-6B46-A727-C5BCB13A6DDC}" type="sibTrans" cxnId="{105D1E97-08E4-B24D-9E00-F822C7764530}">
      <dgm:prSet/>
      <dgm:spPr/>
      <dgm:t>
        <a:bodyPr/>
        <a:lstStyle/>
        <a:p>
          <a:endParaRPr lang="en-GB" sz="1800"/>
        </a:p>
      </dgm:t>
    </dgm:pt>
    <dgm:pt modelId="{B5404026-54DD-B24B-91F0-36C0035840C1}">
      <dgm:prSet phldrT="[Text]" custT="1"/>
      <dgm:spPr>
        <a:solidFill>
          <a:schemeClr val="accent4">
            <a:hueOff val="-5889329"/>
            <a:satOff val="6743"/>
            <a:lumOff val="-3843"/>
            <a:alpha val="25000"/>
          </a:schemeClr>
        </a:solidFill>
      </dgm:spPr>
      <dgm:t>
        <a:bodyPr/>
        <a:lstStyle/>
        <a:p>
          <a:r>
            <a:rPr lang="en-GB" sz="1600" b="1" dirty="0">
              <a:solidFill>
                <a:schemeClr val="tx1">
                  <a:lumMod val="50000"/>
                </a:schemeClr>
              </a:solidFill>
            </a:rPr>
            <a:t>Activities (behaviour)</a:t>
          </a:r>
        </a:p>
      </dgm:t>
    </dgm:pt>
    <dgm:pt modelId="{382230ED-270C-B346-A901-BC5C6A5DE089}" type="parTrans" cxnId="{7BD80411-4943-AF40-977C-A14C3D14FAF1}">
      <dgm:prSet/>
      <dgm:spPr/>
      <dgm:t>
        <a:bodyPr/>
        <a:lstStyle/>
        <a:p>
          <a:endParaRPr lang="en-GB" sz="1800"/>
        </a:p>
      </dgm:t>
    </dgm:pt>
    <dgm:pt modelId="{B5FDDEBA-F7E6-D34D-8064-C81B4F62571A}" type="sibTrans" cxnId="{7BD80411-4943-AF40-977C-A14C3D14FAF1}">
      <dgm:prSet/>
      <dgm:spPr/>
      <dgm:t>
        <a:bodyPr/>
        <a:lstStyle/>
        <a:p>
          <a:endParaRPr lang="en-GB" sz="1800"/>
        </a:p>
      </dgm:t>
    </dgm:pt>
    <dgm:pt modelId="{511844B0-F1CB-274C-B224-28816451D2C7}">
      <dgm:prSet phldrT="[Text]" custT="1"/>
      <dgm:spPr>
        <a:solidFill>
          <a:schemeClr val="accent4">
            <a:hueOff val="-8833993"/>
            <a:satOff val="10115"/>
            <a:lumOff val="-5764"/>
            <a:alpha val="75000"/>
          </a:schemeClr>
        </a:solidFill>
      </dgm:spPr>
      <dgm:t>
        <a:bodyPr/>
        <a:lstStyle/>
        <a:p>
          <a:r>
            <a:rPr lang="en-GB" sz="1600" b="1" dirty="0">
              <a:solidFill>
                <a:schemeClr val="tx1"/>
              </a:solidFill>
            </a:rPr>
            <a:t>Micro- </a:t>
          </a:r>
          <a:r>
            <a:rPr lang="en-GB" sz="1600" b="1" dirty="0" err="1">
              <a:solidFill>
                <a:schemeClr val="tx1"/>
              </a:solidFill>
            </a:rPr>
            <a:t>envrionments</a:t>
          </a:r>
          <a:endParaRPr lang="en-GB" sz="1600" b="1" dirty="0">
            <a:solidFill>
              <a:schemeClr val="tx1"/>
            </a:solidFill>
          </a:endParaRPr>
        </a:p>
      </dgm:t>
    </dgm:pt>
    <dgm:pt modelId="{9A4A0A0A-551B-0148-9E32-63EC489C586D}" type="parTrans" cxnId="{B06B5E3D-26B5-C046-8810-A6B31872AB32}">
      <dgm:prSet/>
      <dgm:spPr/>
      <dgm:t>
        <a:bodyPr/>
        <a:lstStyle/>
        <a:p>
          <a:endParaRPr lang="en-GB" sz="1800"/>
        </a:p>
      </dgm:t>
    </dgm:pt>
    <dgm:pt modelId="{AA7672A5-F7CE-B540-BD3F-5D25EF30517F}" type="sibTrans" cxnId="{B06B5E3D-26B5-C046-8810-A6B31872AB32}">
      <dgm:prSet/>
      <dgm:spPr/>
      <dgm:t>
        <a:bodyPr/>
        <a:lstStyle/>
        <a:p>
          <a:endParaRPr lang="en-GB" sz="1800"/>
        </a:p>
      </dgm:t>
    </dgm:pt>
    <dgm:pt modelId="{9E340062-08D9-E34E-B4E2-CBEEE9A20D98}">
      <dgm:prSet phldrT="[Text]" custT="1"/>
      <dgm:spPr>
        <a:solidFill>
          <a:schemeClr val="accent4">
            <a:hueOff val="-11778658"/>
            <a:satOff val="13486"/>
            <a:lumOff val="-7686"/>
            <a:alpha val="25000"/>
          </a:schemeClr>
        </a:solidFill>
      </dgm:spPr>
      <dgm:t>
        <a:bodyPr/>
        <a:lstStyle/>
        <a:p>
          <a:r>
            <a:rPr lang="en-GB" sz="1600" dirty="0">
              <a:solidFill>
                <a:schemeClr val="tx1">
                  <a:lumMod val="50000"/>
                </a:schemeClr>
              </a:solidFill>
            </a:rPr>
            <a:t>Estimate personal exposures to  heat </a:t>
          </a:r>
        </a:p>
      </dgm:t>
    </dgm:pt>
    <dgm:pt modelId="{46318645-1EA9-A040-AC75-6AD04B70D134}" type="parTrans" cxnId="{BBAD6B72-8128-AC4F-BB10-4306F4AF36CA}">
      <dgm:prSet/>
      <dgm:spPr/>
      <dgm:t>
        <a:bodyPr/>
        <a:lstStyle/>
        <a:p>
          <a:endParaRPr lang="en-GB" sz="1800"/>
        </a:p>
      </dgm:t>
    </dgm:pt>
    <dgm:pt modelId="{A3AB5E0B-A943-D948-9C7A-D1BE5CAFE866}" type="sibTrans" cxnId="{BBAD6B72-8128-AC4F-BB10-4306F4AF36CA}">
      <dgm:prSet/>
      <dgm:spPr/>
      <dgm:t>
        <a:bodyPr/>
        <a:lstStyle/>
        <a:p>
          <a:endParaRPr lang="en-GB" sz="1800"/>
        </a:p>
      </dgm:t>
    </dgm:pt>
    <dgm:pt modelId="{4AC22C70-87F3-C648-AB5A-B42CA6E39992}">
      <dgm:prSet phldrT="[Text]" custT="1"/>
      <dgm:spPr>
        <a:solidFill>
          <a:schemeClr val="accent4">
            <a:hueOff val="-14723321"/>
            <a:satOff val="16858"/>
            <a:lumOff val="-9607"/>
            <a:alpha val="25000"/>
          </a:schemeClr>
        </a:solidFill>
      </dgm:spPr>
      <dgm:t>
        <a:bodyPr/>
        <a:lstStyle/>
        <a:p>
          <a:r>
            <a:rPr lang="en-GB" sz="1600" dirty="0">
              <a:solidFill>
                <a:schemeClr val="tx1">
                  <a:lumMod val="50000"/>
                </a:schemeClr>
              </a:solidFill>
            </a:rPr>
            <a:t>Estimate personal risk of heat</a:t>
          </a:r>
        </a:p>
      </dgm:t>
    </dgm:pt>
    <dgm:pt modelId="{F4ED2AB8-698C-2B4C-86B1-63285D41E91E}" type="parTrans" cxnId="{38484492-FEFA-E64C-8293-326F24685B3A}">
      <dgm:prSet/>
      <dgm:spPr/>
      <dgm:t>
        <a:bodyPr/>
        <a:lstStyle/>
        <a:p>
          <a:endParaRPr lang="en-GB" sz="1800"/>
        </a:p>
      </dgm:t>
    </dgm:pt>
    <dgm:pt modelId="{FF21F3FB-43FE-C149-B615-C292581C7CA1}" type="sibTrans" cxnId="{38484492-FEFA-E64C-8293-326F24685B3A}">
      <dgm:prSet/>
      <dgm:spPr/>
      <dgm:t>
        <a:bodyPr/>
        <a:lstStyle/>
        <a:p>
          <a:endParaRPr lang="en-GB" sz="1800"/>
        </a:p>
      </dgm:t>
    </dgm:pt>
    <dgm:pt modelId="{39EFF4A4-A20D-B645-922C-5A9844CBB644}" type="pres">
      <dgm:prSet presAssocID="{2BB7FA74-3CE5-764F-8324-9D76000CC2AB}" presName="Name0" presStyleCnt="0">
        <dgm:presLayoutVars>
          <dgm:dir/>
          <dgm:resizeHandles val="exact"/>
        </dgm:presLayoutVars>
      </dgm:prSet>
      <dgm:spPr/>
    </dgm:pt>
    <dgm:pt modelId="{00377E16-2B54-934F-A44C-706B90ECD119}" type="pres">
      <dgm:prSet presAssocID="{EFF96699-20C8-DB48-BE3A-CA5DEDB5D7E9}" presName="parTxOnly" presStyleLbl="node1" presStyleIdx="0" presStyleCnt="6">
        <dgm:presLayoutVars>
          <dgm:bulletEnabled val="1"/>
        </dgm:presLayoutVars>
      </dgm:prSet>
      <dgm:spPr/>
    </dgm:pt>
    <dgm:pt modelId="{55DBADC3-4AD9-8044-A5C4-1D08D711E719}" type="pres">
      <dgm:prSet presAssocID="{841435CF-4E8A-B142-9244-50683A7C0282}" presName="parSpace" presStyleCnt="0"/>
      <dgm:spPr/>
    </dgm:pt>
    <dgm:pt modelId="{C9C010AE-CA40-4849-B229-297140C5AC60}" type="pres">
      <dgm:prSet presAssocID="{B3232651-1AE9-D44A-B866-444861AAA49A}" presName="parTxOnly" presStyleLbl="node1" presStyleIdx="1" presStyleCnt="6">
        <dgm:presLayoutVars>
          <dgm:bulletEnabled val="1"/>
        </dgm:presLayoutVars>
      </dgm:prSet>
      <dgm:spPr/>
    </dgm:pt>
    <dgm:pt modelId="{5381872F-64DE-DD4F-A513-AC8E3BE9B6C5}" type="pres">
      <dgm:prSet presAssocID="{66176BAE-F6B7-6B46-A727-C5BCB13A6DDC}" presName="parSpace" presStyleCnt="0"/>
      <dgm:spPr/>
    </dgm:pt>
    <dgm:pt modelId="{938117BD-89D8-5342-8272-146E79455D5F}" type="pres">
      <dgm:prSet presAssocID="{B5404026-54DD-B24B-91F0-36C0035840C1}" presName="parTxOnly" presStyleLbl="node1" presStyleIdx="2" presStyleCnt="6">
        <dgm:presLayoutVars>
          <dgm:bulletEnabled val="1"/>
        </dgm:presLayoutVars>
      </dgm:prSet>
      <dgm:spPr/>
    </dgm:pt>
    <dgm:pt modelId="{1C754081-6EF4-BC44-8A39-B7C4B2FB4F53}" type="pres">
      <dgm:prSet presAssocID="{B5FDDEBA-F7E6-D34D-8064-C81B4F62571A}" presName="parSpace" presStyleCnt="0"/>
      <dgm:spPr/>
    </dgm:pt>
    <dgm:pt modelId="{A21A64F9-0F4D-3B4D-BC80-028F01136B38}" type="pres">
      <dgm:prSet presAssocID="{511844B0-F1CB-274C-B224-28816451D2C7}" presName="parTxOnly" presStyleLbl="node1" presStyleIdx="3" presStyleCnt="6">
        <dgm:presLayoutVars>
          <dgm:bulletEnabled val="1"/>
        </dgm:presLayoutVars>
      </dgm:prSet>
      <dgm:spPr/>
    </dgm:pt>
    <dgm:pt modelId="{F1E0EFBC-1ED7-4B4F-8381-D2D56B2BA0DE}" type="pres">
      <dgm:prSet presAssocID="{AA7672A5-F7CE-B540-BD3F-5D25EF30517F}" presName="parSpace" presStyleCnt="0"/>
      <dgm:spPr/>
    </dgm:pt>
    <dgm:pt modelId="{C6E869F7-B326-D445-A6A2-3D72CA9DC119}" type="pres">
      <dgm:prSet presAssocID="{9E340062-08D9-E34E-B4E2-CBEEE9A20D98}" presName="parTxOnly" presStyleLbl="node1" presStyleIdx="4" presStyleCnt="6">
        <dgm:presLayoutVars>
          <dgm:bulletEnabled val="1"/>
        </dgm:presLayoutVars>
      </dgm:prSet>
      <dgm:spPr/>
    </dgm:pt>
    <dgm:pt modelId="{CF3176AD-6628-464D-9A85-1B99330117D1}" type="pres">
      <dgm:prSet presAssocID="{A3AB5E0B-A943-D948-9C7A-D1BE5CAFE866}" presName="parSpace" presStyleCnt="0"/>
      <dgm:spPr/>
    </dgm:pt>
    <dgm:pt modelId="{FEF4615B-BAD0-ED42-BCF4-2D43D83AB8EC}" type="pres">
      <dgm:prSet presAssocID="{4AC22C70-87F3-C648-AB5A-B42CA6E39992}" presName="parTxOnly" presStyleLbl="node1" presStyleIdx="5" presStyleCnt="6">
        <dgm:presLayoutVars>
          <dgm:bulletEnabled val="1"/>
        </dgm:presLayoutVars>
      </dgm:prSet>
      <dgm:spPr/>
    </dgm:pt>
  </dgm:ptLst>
  <dgm:cxnLst>
    <dgm:cxn modelId="{53D1F50D-2308-4F41-B309-492DCA11487C}" type="presOf" srcId="{4AC22C70-87F3-C648-AB5A-B42CA6E39992}" destId="{FEF4615B-BAD0-ED42-BCF4-2D43D83AB8EC}" srcOrd="0" destOrd="0" presId="urn:microsoft.com/office/officeart/2005/8/layout/hChevron3"/>
    <dgm:cxn modelId="{C48C490F-32D8-7043-BFD7-2FD926ED8C0F}" type="presOf" srcId="{9E340062-08D9-E34E-B4E2-CBEEE9A20D98}" destId="{C6E869F7-B326-D445-A6A2-3D72CA9DC119}" srcOrd="0" destOrd="0" presId="urn:microsoft.com/office/officeart/2005/8/layout/hChevron3"/>
    <dgm:cxn modelId="{7BD80411-4943-AF40-977C-A14C3D14FAF1}" srcId="{2BB7FA74-3CE5-764F-8324-9D76000CC2AB}" destId="{B5404026-54DD-B24B-91F0-36C0035840C1}" srcOrd="2" destOrd="0" parTransId="{382230ED-270C-B346-A901-BC5C6A5DE089}" sibTransId="{B5FDDEBA-F7E6-D34D-8064-C81B4F62571A}"/>
    <dgm:cxn modelId="{51F13625-14C9-D847-8C84-184A5C115DF9}" type="presOf" srcId="{EFF96699-20C8-DB48-BE3A-CA5DEDB5D7E9}" destId="{00377E16-2B54-934F-A44C-706B90ECD119}" srcOrd="0" destOrd="0" presId="urn:microsoft.com/office/officeart/2005/8/layout/hChevron3"/>
    <dgm:cxn modelId="{C19B762D-A8E5-9C47-818B-B68139AC70D6}" type="presOf" srcId="{B5404026-54DD-B24B-91F0-36C0035840C1}" destId="{938117BD-89D8-5342-8272-146E79455D5F}" srcOrd="0" destOrd="0" presId="urn:microsoft.com/office/officeart/2005/8/layout/hChevron3"/>
    <dgm:cxn modelId="{B06B5E3D-26B5-C046-8810-A6B31872AB32}" srcId="{2BB7FA74-3CE5-764F-8324-9D76000CC2AB}" destId="{511844B0-F1CB-274C-B224-28816451D2C7}" srcOrd="3" destOrd="0" parTransId="{9A4A0A0A-551B-0148-9E32-63EC489C586D}" sibTransId="{AA7672A5-F7CE-B540-BD3F-5D25EF30517F}"/>
    <dgm:cxn modelId="{CEF20245-B0B0-704B-95CD-62D5835B8544}" type="presOf" srcId="{511844B0-F1CB-274C-B224-28816451D2C7}" destId="{A21A64F9-0F4D-3B4D-BC80-028F01136B38}" srcOrd="0" destOrd="0" presId="urn:microsoft.com/office/officeart/2005/8/layout/hChevron3"/>
    <dgm:cxn modelId="{B173F758-014A-1C40-8522-F721E78B5663}" srcId="{2BB7FA74-3CE5-764F-8324-9D76000CC2AB}" destId="{EFF96699-20C8-DB48-BE3A-CA5DEDB5D7E9}" srcOrd="0" destOrd="0" parTransId="{C4E67403-7968-1B4E-BD33-F523C2A04D7E}" sibTransId="{841435CF-4E8A-B142-9244-50683A7C0282}"/>
    <dgm:cxn modelId="{AA495A6F-49FF-EB44-A91F-798C449C09CF}" type="presOf" srcId="{B3232651-1AE9-D44A-B866-444861AAA49A}" destId="{C9C010AE-CA40-4849-B229-297140C5AC60}" srcOrd="0" destOrd="0" presId="urn:microsoft.com/office/officeart/2005/8/layout/hChevron3"/>
    <dgm:cxn modelId="{BBAD6B72-8128-AC4F-BB10-4306F4AF36CA}" srcId="{2BB7FA74-3CE5-764F-8324-9D76000CC2AB}" destId="{9E340062-08D9-E34E-B4E2-CBEEE9A20D98}" srcOrd="4" destOrd="0" parTransId="{46318645-1EA9-A040-AC75-6AD04B70D134}" sibTransId="{A3AB5E0B-A943-D948-9C7A-D1BE5CAFE866}"/>
    <dgm:cxn modelId="{90850681-19E8-9F49-A3E3-707A357D32D8}" type="presOf" srcId="{2BB7FA74-3CE5-764F-8324-9D76000CC2AB}" destId="{39EFF4A4-A20D-B645-922C-5A9844CBB644}" srcOrd="0" destOrd="0" presId="urn:microsoft.com/office/officeart/2005/8/layout/hChevron3"/>
    <dgm:cxn modelId="{38484492-FEFA-E64C-8293-326F24685B3A}" srcId="{2BB7FA74-3CE5-764F-8324-9D76000CC2AB}" destId="{4AC22C70-87F3-C648-AB5A-B42CA6E39992}" srcOrd="5" destOrd="0" parTransId="{F4ED2AB8-698C-2B4C-86B1-63285D41E91E}" sibTransId="{FF21F3FB-43FE-C149-B615-C292581C7CA1}"/>
    <dgm:cxn modelId="{105D1E97-08E4-B24D-9E00-F822C7764530}" srcId="{2BB7FA74-3CE5-764F-8324-9D76000CC2AB}" destId="{B3232651-1AE9-D44A-B866-444861AAA49A}" srcOrd="1" destOrd="0" parTransId="{0BB06A63-DF2A-4D43-B856-E7820F7EF561}" sibTransId="{66176BAE-F6B7-6B46-A727-C5BCB13A6DDC}"/>
    <dgm:cxn modelId="{AA92D375-9B43-534E-B362-869EB02EBFF9}" type="presParOf" srcId="{39EFF4A4-A20D-B645-922C-5A9844CBB644}" destId="{00377E16-2B54-934F-A44C-706B90ECD119}" srcOrd="0" destOrd="0" presId="urn:microsoft.com/office/officeart/2005/8/layout/hChevron3"/>
    <dgm:cxn modelId="{9299835C-0F20-4542-A36F-9B8DB2864A44}" type="presParOf" srcId="{39EFF4A4-A20D-B645-922C-5A9844CBB644}" destId="{55DBADC3-4AD9-8044-A5C4-1D08D711E719}" srcOrd="1" destOrd="0" presId="urn:microsoft.com/office/officeart/2005/8/layout/hChevron3"/>
    <dgm:cxn modelId="{04D4B1CD-AA05-EA46-BCC5-BD4802BBB5F2}" type="presParOf" srcId="{39EFF4A4-A20D-B645-922C-5A9844CBB644}" destId="{C9C010AE-CA40-4849-B229-297140C5AC60}" srcOrd="2" destOrd="0" presId="urn:microsoft.com/office/officeart/2005/8/layout/hChevron3"/>
    <dgm:cxn modelId="{84A97D31-7C5D-0F49-A9E3-F507C83CBF1A}" type="presParOf" srcId="{39EFF4A4-A20D-B645-922C-5A9844CBB644}" destId="{5381872F-64DE-DD4F-A513-AC8E3BE9B6C5}" srcOrd="3" destOrd="0" presId="urn:microsoft.com/office/officeart/2005/8/layout/hChevron3"/>
    <dgm:cxn modelId="{ABEAA27D-021D-184F-AA64-D1AC0EAB8CB9}" type="presParOf" srcId="{39EFF4A4-A20D-B645-922C-5A9844CBB644}" destId="{938117BD-89D8-5342-8272-146E79455D5F}" srcOrd="4" destOrd="0" presId="urn:microsoft.com/office/officeart/2005/8/layout/hChevron3"/>
    <dgm:cxn modelId="{E7308F2C-CFA5-9149-B4D2-436CF92514ED}" type="presParOf" srcId="{39EFF4A4-A20D-B645-922C-5A9844CBB644}" destId="{1C754081-6EF4-BC44-8A39-B7C4B2FB4F53}" srcOrd="5" destOrd="0" presId="urn:microsoft.com/office/officeart/2005/8/layout/hChevron3"/>
    <dgm:cxn modelId="{90643AC6-7BDC-DD48-B473-97B3484E610F}" type="presParOf" srcId="{39EFF4A4-A20D-B645-922C-5A9844CBB644}" destId="{A21A64F9-0F4D-3B4D-BC80-028F01136B38}" srcOrd="6" destOrd="0" presId="urn:microsoft.com/office/officeart/2005/8/layout/hChevron3"/>
    <dgm:cxn modelId="{F36E48EE-3EC1-164F-B06C-2ED691B1AAF0}" type="presParOf" srcId="{39EFF4A4-A20D-B645-922C-5A9844CBB644}" destId="{F1E0EFBC-1ED7-4B4F-8381-D2D56B2BA0DE}" srcOrd="7" destOrd="0" presId="urn:microsoft.com/office/officeart/2005/8/layout/hChevron3"/>
    <dgm:cxn modelId="{29BD2A3C-6592-0C41-8725-E1E8AA06156F}" type="presParOf" srcId="{39EFF4A4-A20D-B645-922C-5A9844CBB644}" destId="{C6E869F7-B326-D445-A6A2-3D72CA9DC119}" srcOrd="8" destOrd="0" presId="urn:microsoft.com/office/officeart/2005/8/layout/hChevron3"/>
    <dgm:cxn modelId="{000F71E3-9D57-5A47-BC56-7FEF60C5844F}" type="presParOf" srcId="{39EFF4A4-A20D-B645-922C-5A9844CBB644}" destId="{CF3176AD-6628-464D-9A85-1B99330117D1}" srcOrd="9" destOrd="0" presId="urn:microsoft.com/office/officeart/2005/8/layout/hChevron3"/>
    <dgm:cxn modelId="{523C1FE7-1E11-A64B-9444-35692B7FF4CF}" type="presParOf" srcId="{39EFF4A4-A20D-B645-922C-5A9844CBB644}" destId="{FEF4615B-BAD0-ED42-BCF4-2D43D83AB8EC}"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BB7FA74-3CE5-764F-8324-9D76000CC2AB}" type="doc">
      <dgm:prSet loTypeId="urn:microsoft.com/office/officeart/2005/8/layout/hChevron3" loCatId="" qsTypeId="urn:microsoft.com/office/officeart/2005/8/quickstyle/simple1" qsCatId="simple" csTypeId="urn:microsoft.com/office/officeart/2005/8/colors/colorful4" csCatId="colorful" phldr="1"/>
      <dgm:spPr/>
    </dgm:pt>
    <dgm:pt modelId="{EFF96699-20C8-DB48-BE3A-CA5DEDB5D7E9}">
      <dgm:prSet phldrT="[Text]" custT="1"/>
      <dgm:spPr>
        <a:solidFill>
          <a:schemeClr val="accent4">
            <a:hueOff val="0"/>
            <a:satOff val="0"/>
            <a:lumOff val="0"/>
            <a:alpha val="25000"/>
          </a:schemeClr>
        </a:solidFill>
      </dgm:spPr>
      <dgm:t>
        <a:bodyPr/>
        <a:lstStyle/>
        <a:p>
          <a:r>
            <a:rPr lang="en-GB" sz="1600" b="0" dirty="0">
              <a:solidFill>
                <a:schemeClr val="tx1">
                  <a:lumMod val="50000"/>
                </a:schemeClr>
              </a:solidFill>
            </a:rPr>
            <a:t>Define the space and time </a:t>
          </a:r>
        </a:p>
      </dgm:t>
    </dgm:pt>
    <dgm:pt modelId="{C4E67403-7968-1B4E-BD33-F523C2A04D7E}" type="parTrans" cxnId="{B173F758-014A-1C40-8522-F721E78B5663}">
      <dgm:prSet/>
      <dgm:spPr/>
      <dgm:t>
        <a:bodyPr/>
        <a:lstStyle/>
        <a:p>
          <a:endParaRPr lang="en-GB" sz="1800"/>
        </a:p>
      </dgm:t>
    </dgm:pt>
    <dgm:pt modelId="{841435CF-4E8A-B142-9244-50683A7C0282}" type="sibTrans" cxnId="{B173F758-014A-1C40-8522-F721E78B5663}">
      <dgm:prSet/>
      <dgm:spPr/>
      <dgm:t>
        <a:bodyPr/>
        <a:lstStyle/>
        <a:p>
          <a:endParaRPr lang="en-GB" sz="1800"/>
        </a:p>
      </dgm:t>
    </dgm:pt>
    <dgm:pt modelId="{B3232651-1AE9-D44A-B866-444861AAA49A}">
      <dgm:prSet phldrT="[Text]" custT="1"/>
      <dgm:spPr>
        <a:solidFill>
          <a:schemeClr val="accent4">
            <a:hueOff val="-2944664"/>
            <a:satOff val="3372"/>
            <a:lumOff val="-1921"/>
            <a:alpha val="25000"/>
          </a:schemeClr>
        </a:solidFill>
      </dgm:spPr>
      <dgm:t>
        <a:bodyPr/>
        <a:lstStyle/>
        <a:p>
          <a:r>
            <a:rPr lang="en-GB" sz="1600" b="0" dirty="0">
              <a:solidFill>
                <a:schemeClr val="tx1">
                  <a:lumMod val="50000"/>
                </a:schemeClr>
              </a:solidFill>
            </a:rPr>
            <a:t>Simulate the population (SPC</a:t>
          </a:r>
          <a:r>
            <a:rPr lang="en-GB" sz="1400" b="0" dirty="0">
              <a:solidFill>
                <a:schemeClr val="tx1">
                  <a:lumMod val="50000"/>
                </a:schemeClr>
              </a:solidFill>
            </a:rPr>
            <a:t>)</a:t>
          </a:r>
        </a:p>
      </dgm:t>
    </dgm:pt>
    <dgm:pt modelId="{0BB06A63-DF2A-4D43-B856-E7820F7EF561}" type="parTrans" cxnId="{105D1E97-08E4-B24D-9E00-F822C7764530}">
      <dgm:prSet/>
      <dgm:spPr/>
      <dgm:t>
        <a:bodyPr/>
        <a:lstStyle/>
        <a:p>
          <a:endParaRPr lang="en-GB" sz="1800"/>
        </a:p>
      </dgm:t>
    </dgm:pt>
    <dgm:pt modelId="{66176BAE-F6B7-6B46-A727-C5BCB13A6DDC}" type="sibTrans" cxnId="{105D1E97-08E4-B24D-9E00-F822C7764530}">
      <dgm:prSet/>
      <dgm:spPr/>
      <dgm:t>
        <a:bodyPr/>
        <a:lstStyle/>
        <a:p>
          <a:endParaRPr lang="en-GB" sz="1800"/>
        </a:p>
      </dgm:t>
    </dgm:pt>
    <dgm:pt modelId="{B5404026-54DD-B24B-91F0-36C0035840C1}">
      <dgm:prSet phldrT="[Text]" custT="1"/>
      <dgm:spPr>
        <a:solidFill>
          <a:schemeClr val="accent4">
            <a:hueOff val="-5889329"/>
            <a:satOff val="6743"/>
            <a:lumOff val="-3843"/>
            <a:alpha val="25000"/>
          </a:schemeClr>
        </a:solidFill>
      </dgm:spPr>
      <dgm:t>
        <a:bodyPr/>
        <a:lstStyle/>
        <a:p>
          <a:r>
            <a:rPr lang="en-GB" sz="1600" b="1" dirty="0">
              <a:solidFill>
                <a:schemeClr val="tx1">
                  <a:lumMod val="50000"/>
                </a:schemeClr>
              </a:solidFill>
            </a:rPr>
            <a:t>Activities (behaviour)</a:t>
          </a:r>
        </a:p>
      </dgm:t>
    </dgm:pt>
    <dgm:pt modelId="{382230ED-270C-B346-A901-BC5C6A5DE089}" type="parTrans" cxnId="{7BD80411-4943-AF40-977C-A14C3D14FAF1}">
      <dgm:prSet/>
      <dgm:spPr/>
      <dgm:t>
        <a:bodyPr/>
        <a:lstStyle/>
        <a:p>
          <a:endParaRPr lang="en-GB" sz="1800"/>
        </a:p>
      </dgm:t>
    </dgm:pt>
    <dgm:pt modelId="{B5FDDEBA-F7E6-D34D-8064-C81B4F62571A}" type="sibTrans" cxnId="{7BD80411-4943-AF40-977C-A14C3D14FAF1}">
      <dgm:prSet/>
      <dgm:spPr/>
      <dgm:t>
        <a:bodyPr/>
        <a:lstStyle/>
        <a:p>
          <a:endParaRPr lang="en-GB" sz="1800"/>
        </a:p>
      </dgm:t>
    </dgm:pt>
    <dgm:pt modelId="{511844B0-F1CB-274C-B224-28816451D2C7}">
      <dgm:prSet phldrT="[Text]" custT="1"/>
      <dgm:spPr>
        <a:solidFill>
          <a:schemeClr val="accent4">
            <a:hueOff val="-8833993"/>
            <a:satOff val="10115"/>
            <a:lumOff val="-5764"/>
            <a:alpha val="25000"/>
          </a:schemeClr>
        </a:solidFill>
      </dgm:spPr>
      <dgm:t>
        <a:bodyPr/>
        <a:lstStyle/>
        <a:p>
          <a:r>
            <a:rPr lang="en-GB" sz="1600" b="0" dirty="0">
              <a:solidFill>
                <a:schemeClr val="tx1">
                  <a:lumMod val="50000"/>
                </a:schemeClr>
              </a:solidFill>
            </a:rPr>
            <a:t>Micro- </a:t>
          </a:r>
          <a:r>
            <a:rPr lang="en-GB" sz="1600" b="0" dirty="0" err="1">
              <a:solidFill>
                <a:schemeClr val="tx1">
                  <a:lumMod val="50000"/>
                </a:schemeClr>
              </a:solidFill>
            </a:rPr>
            <a:t>envrionments</a:t>
          </a:r>
          <a:endParaRPr lang="en-GB" sz="1600" b="0" dirty="0">
            <a:solidFill>
              <a:schemeClr val="tx1">
                <a:lumMod val="50000"/>
              </a:schemeClr>
            </a:solidFill>
          </a:endParaRPr>
        </a:p>
      </dgm:t>
    </dgm:pt>
    <dgm:pt modelId="{9A4A0A0A-551B-0148-9E32-63EC489C586D}" type="parTrans" cxnId="{B06B5E3D-26B5-C046-8810-A6B31872AB32}">
      <dgm:prSet/>
      <dgm:spPr/>
      <dgm:t>
        <a:bodyPr/>
        <a:lstStyle/>
        <a:p>
          <a:endParaRPr lang="en-GB" sz="1800"/>
        </a:p>
      </dgm:t>
    </dgm:pt>
    <dgm:pt modelId="{AA7672A5-F7CE-B540-BD3F-5D25EF30517F}" type="sibTrans" cxnId="{B06B5E3D-26B5-C046-8810-A6B31872AB32}">
      <dgm:prSet/>
      <dgm:spPr/>
      <dgm:t>
        <a:bodyPr/>
        <a:lstStyle/>
        <a:p>
          <a:endParaRPr lang="en-GB" sz="1800"/>
        </a:p>
      </dgm:t>
    </dgm:pt>
    <dgm:pt modelId="{9E340062-08D9-E34E-B4E2-CBEEE9A20D98}">
      <dgm:prSet phldrT="[Text]" custT="1"/>
      <dgm:spPr>
        <a:solidFill>
          <a:schemeClr val="accent4">
            <a:hueOff val="-11778658"/>
            <a:satOff val="13486"/>
            <a:lumOff val="-7686"/>
            <a:alpha val="75179"/>
          </a:schemeClr>
        </a:solidFill>
      </dgm:spPr>
      <dgm:t>
        <a:bodyPr/>
        <a:lstStyle/>
        <a:p>
          <a:r>
            <a:rPr lang="en-GB" sz="1600" b="1" dirty="0">
              <a:solidFill>
                <a:schemeClr val="tx1"/>
              </a:solidFill>
            </a:rPr>
            <a:t>Estimate personal exposures to  heat </a:t>
          </a:r>
        </a:p>
      </dgm:t>
    </dgm:pt>
    <dgm:pt modelId="{46318645-1EA9-A040-AC75-6AD04B70D134}" type="parTrans" cxnId="{BBAD6B72-8128-AC4F-BB10-4306F4AF36CA}">
      <dgm:prSet/>
      <dgm:spPr/>
      <dgm:t>
        <a:bodyPr/>
        <a:lstStyle/>
        <a:p>
          <a:endParaRPr lang="en-GB" sz="1800"/>
        </a:p>
      </dgm:t>
    </dgm:pt>
    <dgm:pt modelId="{A3AB5E0B-A943-D948-9C7A-D1BE5CAFE866}" type="sibTrans" cxnId="{BBAD6B72-8128-AC4F-BB10-4306F4AF36CA}">
      <dgm:prSet/>
      <dgm:spPr/>
      <dgm:t>
        <a:bodyPr/>
        <a:lstStyle/>
        <a:p>
          <a:endParaRPr lang="en-GB" sz="1800"/>
        </a:p>
      </dgm:t>
    </dgm:pt>
    <dgm:pt modelId="{4AC22C70-87F3-C648-AB5A-B42CA6E39992}">
      <dgm:prSet phldrT="[Text]" custT="1"/>
      <dgm:spPr>
        <a:solidFill>
          <a:schemeClr val="accent4">
            <a:hueOff val="-14723321"/>
            <a:satOff val="16858"/>
            <a:lumOff val="-9607"/>
            <a:alpha val="25000"/>
          </a:schemeClr>
        </a:solidFill>
      </dgm:spPr>
      <dgm:t>
        <a:bodyPr/>
        <a:lstStyle/>
        <a:p>
          <a:r>
            <a:rPr lang="en-GB" sz="1600" dirty="0">
              <a:solidFill>
                <a:schemeClr val="tx1">
                  <a:lumMod val="50000"/>
                </a:schemeClr>
              </a:solidFill>
            </a:rPr>
            <a:t>Estimate personal risk of heat</a:t>
          </a:r>
        </a:p>
      </dgm:t>
    </dgm:pt>
    <dgm:pt modelId="{F4ED2AB8-698C-2B4C-86B1-63285D41E91E}" type="parTrans" cxnId="{38484492-FEFA-E64C-8293-326F24685B3A}">
      <dgm:prSet/>
      <dgm:spPr/>
      <dgm:t>
        <a:bodyPr/>
        <a:lstStyle/>
        <a:p>
          <a:endParaRPr lang="en-GB" sz="1800"/>
        </a:p>
      </dgm:t>
    </dgm:pt>
    <dgm:pt modelId="{FF21F3FB-43FE-C149-B615-C292581C7CA1}" type="sibTrans" cxnId="{38484492-FEFA-E64C-8293-326F24685B3A}">
      <dgm:prSet/>
      <dgm:spPr/>
      <dgm:t>
        <a:bodyPr/>
        <a:lstStyle/>
        <a:p>
          <a:endParaRPr lang="en-GB" sz="1800"/>
        </a:p>
      </dgm:t>
    </dgm:pt>
    <dgm:pt modelId="{39EFF4A4-A20D-B645-922C-5A9844CBB644}" type="pres">
      <dgm:prSet presAssocID="{2BB7FA74-3CE5-764F-8324-9D76000CC2AB}" presName="Name0" presStyleCnt="0">
        <dgm:presLayoutVars>
          <dgm:dir/>
          <dgm:resizeHandles val="exact"/>
        </dgm:presLayoutVars>
      </dgm:prSet>
      <dgm:spPr/>
    </dgm:pt>
    <dgm:pt modelId="{00377E16-2B54-934F-A44C-706B90ECD119}" type="pres">
      <dgm:prSet presAssocID="{EFF96699-20C8-DB48-BE3A-CA5DEDB5D7E9}" presName="parTxOnly" presStyleLbl="node1" presStyleIdx="0" presStyleCnt="6">
        <dgm:presLayoutVars>
          <dgm:bulletEnabled val="1"/>
        </dgm:presLayoutVars>
      </dgm:prSet>
      <dgm:spPr/>
    </dgm:pt>
    <dgm:pt modelId="{55DBADC3-4AD9-8044-A5C4-1D08D711E719}" type="pres">
      <dgm:prSet presAssocID="{841435CF-4E8A-B142-9244-50683A7C0282}" presName="parSpace" presStyleCnt="0"/>
      <dgm:spPr/>
    </dgm:pt>
    <dgm:pt modelId="{C9C010AE-CA40-4849-B229-297140C5AC60}" type="pres">
      <dgm:prSet presAssocID="{B3232651-1AE9-D44A-B866-444861AAA49A}" presName="parTxOnly" presStyleLbl="node1" presStyleIdx="1" presStyleCnt="6">
        <dgm:presLayoutVars>
          <dgm:bulletEnabled val="1"/>
        </dgm:presLayoutVars>
      </dgm:prSet>
      <dgm:spPr/>
    </dgm:pt>
    <dgm:pt modelId="{5381872F-64DE-DD4F-A513-AC8E3BE9B6C5}" type="pres">
      <dgm:prSet presAssocID="{66176BAE-F6B7-6B46-A727-C5BCB13A6DDC}" presName="parSpace" presStyleCnt="0"/>
      <dgm:spPr/>
    </dgm:pt>
    <dgm:pt modelId="{938117BD-89D8-5342-8272-146E79455D5F}" type="pres">
      <dgm:prSet presAssocID="{B5404026-54DD-B24B-91F0-36C0035840C1}" presName="parTxOnly" presStyleLbl="node1" presStyleIdx="2" presStyleCnt="6">
        <dgm:presLayoutVars>
          <dgm:bulletEnabled val="1"/>
        </dgm:presLayoutVars>
      </dgm:prSet>
      <dgm:spPr/>
    </dgm:pt>
    <dgm:pt modelId="{1C754081-6EF4-BC44-8A39-B7C4B2FB4F53}" type="pres">
      <dgm:prSet presAssocID="{B5FDDEBA-F7E6-D34D-8064-C81B4F62571A}" presName="parSpace" presStyleCnt="0"/>
      <dgm:spPr/>
    </dgm:pt>
    <dgm:pt modelId="{A21A64F9-0F4D-3B4D-BC80-028F01136B38}" type="pres">
      <dgm:prSet presAssocID="{511844B0-F1CB-274C-B224-28816451D2C7}" presName="parTxOnly" presStyleLbl="node1" presStyleIdx="3" presStyleCnt="6">
        <dgm:presLayoutVars>
          <dgm:bulletEnabled val="1"/>
        </dgm:presLayoutVars>
      </dgm:prSet>
      <dgm:spPr/>
    </dgm:pt>
    <dgm:pt modelId="{F1E0EFBC-1ED7-4B4F-8381-D2D56B2BA0DE}" type="pres">
      <dgm:prSet presAssocID="{AA7672A5-F7CE-B540-BD3F-5D25EF30517F}" presName="parSpace" presStyleCnt="0"/>
      <dgm:spPr/>
    </dgm:pt>
    <dgm:pt modelId="{C6E869F7-B326-D445-A6A2-3D72CA9DC119}" type="pres">
      <dgm:prSet presAssocID="{9E340062-08D9-E34E-B4E2-CBEEE9A20D98}" presName="parTxOnly" presStyleLbl="node1" presStyleIdx="4" presStyleCnt="6">
        <dgm:presLayoutVars>
          <dgm:bulletEnabled val="1"/>
        </dgm:presLayoutVars>
      </dgm:prSet>
      <dgm:spPr/>
    </dgm:pt>
    <dgm:pt modelId="{CF3176AD-6628-464D-9A85-1B99330117D1}" type="pres">
      <dgm:prSet presAssocID="{A3AB5E0B-A943-D948-9C7A-D1BE5CAFE866}" presName="parSpace" presStyleCnt="0"/>
      <dgm:spPr/>
    </dgm:pt>
    <dgm:pt modelId="{FEF4615B-BAD0-ED42-BCF4-2D43D83AB8EC}" type="pres">
      <dgm:prSet presAssocID="{4AC22C70-87F3-C648-AB5A-B42CA6E39992}" presName="parTxOnly" presStyleLbl="node1" presStyleIdx="5" presStyleCnt="6">
        <dgm:presLayoutVars>
          <dgm:bulletEnabled val="1"/>
        </dgm:presLayoutVars>
      </dgm:prSet>
      <dgm:spPr/>
    </dgm:pt>
  </dgm:ptLst>
  <dgm:cxnLst>
    <dgm:cxn modelId="{53D1F50D-2308-4F41-B309-492DCA11487C}" type="presOf" srcId="{4AC22C70-87F3-C648-AB5A-B42CA6E39992}" destId="{FEF4615B-BAD0-ED42-BCF4-2D43D83AB8EC}" srcOrd="0" destOrd="0" presId="urn:microsoft.com/office/officeart/2005/8/layout/hChevron3"/>
    <dgm:cxn modelId="{C48C490F-32D8-7043-BFD7-2FD926ED8C0F}" type="presOf" srcId="{9E340062-08D9-E34E-B4E2-CBEEE9A20D98}" destId="{C6E869F7-B326-D445-A6A2-3D72CA9DC119}" srcOrd="0" destOrd="0" presId="urn:microsoft.com/office/officeart/2005/8/layout/hChevron3"/>
    <dgm:cxn modelId="{7BD80411-4943-AF40-977C-A14C3D14FAF1}" srcId="{2BB7FA74-3CE5-764F-8324-9D76000CC2AB}" destId="{B5404026-54DD-B24B-91F0-36C0035840C1}" srcOrd="2" destOrd="0" parTransId="{382230ED-270C-B346-A901-BC5C6A5DE089}" sibTransId="{B5FDDEBA-F7E6-D34D-8064-C81B4F62571A}"/>
    <dgm:cxn modelId="{51F13625-14C9-D847-8C84-184A5C115DF9}" type="presOf" srcId="{EFF96699-20C8-DB48-BE3A-CA5DEDB5D7E9}" destId="{00377E16-2B54-934F-A44C-706B90ECD119}" srcOrd="0" destOrd="0" presId="urn:microsoft.com/office/officeart/2005/8/layout/hChevron3"/>
    <dgm:cxn modelId="{C19B762D-A8E5-9C47-818B-B68139AC70D6}" type="presOf" srcId="{B5404026-54DD-B24B-91F0-36C0035840C1}" destId="{938117BD-89D8-5342-8272-146E79455D5F}" srcOrd="0" destOrd="0" presId="urn:microsoft.com/office/officeart/2005/8/layout/hChevron3"/>
    <dgm:cxn modelId="{B06B5E3D-26B5-C046-8810-A6B31872AB32}" srcId="{2BB7FA74-3CE5-764F-8324-9D76000CC2AB}" destId="{511844B0-F1CB-274C-B224-28816451D2C7}" srcOrd="3" destOrd="0" parTransId="{9A4A0A0A-551B-0148-9E32-63EC489C586D}" sibTransId="{AA7672A5-F7CE-B540-BD3F-5D25EF30517F}"/>
    <dgm:cxn modelId="{CEF20245-B0B0-704B-95CD-62D5835B8544}" type="presOf" srcId="{511844B0-F1CB-274C-B224-28816451D2C7}" destId="{A21A64F9-0F4D-3B4D-BC80-028F01136B38}" srcOrd="0" destOrd="0" presId="urn:microsoft.com/office/officeart/2005/8/layout/hChevron3"/>
    <dgm:cxn modelId="{B173F758-014A-1C40-8522-F721E78B5663}" srcId="{2BB7FA74-3CE5-764F-8324-9D76000CC2AB}" destId="{EFF96699-20C8-DB48-BE3A-CA5DEDB5D7E9}" srcOrd="0" destOrd="0" parTransId="{C4E67403-7968-1B4E-BD33-F523C2A04D7E}" sibTransId="{841435CF-4E8A-B142-9244-50683A7C0282}"/>
    <dgm:cxn modelId="{AA495A6F-49FF-EB44-A91F-798C449C09CF}" type="presOf" srcId="{B3232651-1AE9-D44A-B866-444861AAA49A}" destId="{C9C010AE-CA40-4849-B229-297140C5AC60}" srcOrd="0" destOrd="0" presId="urn:microsoft.com/office/officeart/2005/8/layout/hChevron3"/>
    <dgm:cxn modelId="{BBAD6B72-8128-AC4F-BB10-4306F4AF36CA}" srcId="{2BB7FA74-3CE5-764F-8324-9D76000CC2AB}" destId="{9E340062-08D9-E34E-B4E2-CBEEE9A20D98}" srcOrd="4" destOrd="0" parTransId="{46318645-1EA9-A040-AC75-6AD04B70D134}" sibTransId="{A3AB5E0B-A943-D948-9C7A-D1BE5CAFE866}"/>
    <dgm:cxn modelId="{90850681-19E8-9F49-A3E3-707A357D32D8}" type="presOf" srcId="{2BB7FA74-3CE5-764F-8324-9D76000CC2AB}" destId="{39EFF4A4-A20D-B645-922C-5A9844CBB644}" srcOrd="0" destOrd="0" presId="urn:microsoft.com/office/officeart/2005/8/layout/hChevron3"/>
    <dgm:cxn modelId="{38484492-FEFA-E64C-8293-326F24685B3A}" srcId="{2BB7FA74-3CE5-764F-8324-9D76000CC2AB}" destId="{4AC22C70-87F3-C648-AB5A-B42CA6E39992}" srcOrd="5" destOrd="0" parTransId="{F4ED2AB8-698C-2B4C-86B1-63285D41E91E}" sibTransId="{FF21F3FB-43FE-C149-B615-C292581C7CA1}"/>
    <dgm:cxn modelId="{105D1E97-08E4-B24D-9E00-F822C7764530}" srcId="{2BB7FA74-3CE5-764F-8324-9D76000CC2AB}" destId="{B3232651-1AE9-D44A-B866-444861AAA49A}" srcOrd="1" destOrd="0" parTransId="{0BB06A63-DF2A-4D43-B856-E7820F7EF561}" sibTransId="{66176BAE-F6B7-6B46-A727-C5BCB13A6DDC}"/>
    <dgm:cxn modelId="{AA92D375-9B43-534E-B362-869EB02EBFF9}" type="presParOf" srcId="{39EFF4A4-A20D-B645-922C-5A9844CBB644}" destId="{00377E16-2B54-934F-A44C-706B90ECD119}" srcOrd="0" destOrd="0" presId="urn:microsoft.com/office/officeart/2005/8/layout/hChevron3"/>
    <dgm:cxn modelId="{9299835C-0F20-4542-A36F-9B8DB2864A44}" type="presParOf" srcId="{39EFF4A4-A20D-B645-922C-5A9844CBB644}" destId="{55DBADC3-4AD9-8044-A5C4-1D08D711E719}" srcOrd="1" destOrd="0" presId="urn:microsoft.com/office/officeart/2005/8/layout/hChevron3"/>
    <dgm:cxn modelId="{04D4B1CD-AA05-EA46-BCC5-BD4802BBB5F2}" type="presParOf" srcId="{39EFF4A4-A20D-B645-922C-5A9844CBB644}" destId="{C9C010AE-CA40-4849-B229-297140C5AC60}" srcOrd="2" destOrd="0" presId="urn:microsoft.com/office/officeart/2005/8/layout/hChevron3"/>
    <dgm:cxn modelId="{84A97D31-7C5D-0F49-A9E3-F507C83CBF1A}" type="presParOf" srcId="{39EFF4A4-A20D-B645-922C-5A9844CBB644}" destId="{5381872F-64DE-DD4F-A513-AC8E3BE9B6C5}" srcOrd="3" destOrd="0" presId="urn:microsoft.com/office/officeart/2005/8/layout/hChevron3"/>
    <dgm:cxn modelId="{ABEAA27D-021D-184F-AA64-D1AC0EAB8CB9}" type="presParOf" srcId="{39EFF4A4-A20D-B645-922C-5A9844CBB644}" destId="{938117BD-89D8-5342-8272-146E79455D5F}" srcOrd="4" destOrd="0" presId="urn:microsoft.com/office/officeart/2005/8/layout/hChevron3"/>
    <dgm:cxn modelId="{E7308F2C-CFA5-9149-B4D2-436CF92514ED}" type="presParOf" srcId="{39EFF4A4-A20D-B645-922C-5A9844CBB644}" destId="{1C754081-6EF4-BC44-8A39-B7C4B2FB4F53}" srcOrd="5" destOrd="0" presId="urn:microsoft.com/office/officeart/2005/8/layout/hChevron3"/>
    <dgm:cxn modelId="{90643AC6-7BDC-DD48-B473-97B3484E610F}" type="presParOf" srcId="{39EFF4A4-A20D-B645-922C-5A9844CBB644}" destId="{A21A64F9-0F4D-3B4D-BC80-028F01136B38}" srcOrd="6" destOrd="0" presId="urn:microsoft.com/office/officeart/2005/8/layout/hChevron3"/>
    <dgm:cxn modelId="{F36E48EE-3EC1-164F-B06C-2ED691B1AAF0}" type="presParOf" srcId="{39EFF4A4-A20D-B645-922C-5A9844CBB644}" destId="{F1E0EFBC-1ED7-4B4F-8381-D2D56B2BA0DE}" srcOrd="7" destOrd="0" presId="urn:microsoft.com/office/officeart/2005/8/layout/hChevron3"/>
    <dgm:cxn modelId="{29BD2A3C-6592-0C41-8725-E1E8AA06156F}" type="presParOf" srcId="{39EFF4A4-A20D-B645-922C-5A9844CBB644}" destId="{C6E869F7-B326-D445-A6A2-3D72CA9DC119}" srcOrd="8" destOrd="0" presId="urn:microsoft.com/office/officeart/2005/8/layout/hChevron3"/>
    <dgm:cxn modelId="{000F71E3-9D57-5A47-BC56-7FEF60C5844F}" type="presParOf" srcId="{39EFF4A4-A20D-B645-922C-5A9844CBB644}" destId="{CF3176AD-6628-464D-9A85-1B99330117D1}" srcOrd="9" destOrd="0" presId="urn:microsoft.com/office/officeart/2005/8/layout/hChevron3"/>
    <dgm:cxn modelId="{523C1FE7-1E11-A64B-9444-35692B7FF4CF}" type="presParOf" srcId="{39EFF4A4-A20D-B645-922C-5A9844CBB644}" destId="{FEF4615B-BAD0-ED42-BCF4-2D43D83AB8EC}"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BB7FA74-3CE5-764F-8324-9D76000CC2AB}" type="doc">
      <dgm:prSet loTypeId="urn:microsoft.com/office/officeart/2005/8/layout/hChevron3" loCatId="" qsTypeId="urn:microsoft.com/office/officeart/2005/8/quickstyle/simple1" qsCatId="simple" csTypeId="urn:microsoft.com/office/officeart/2005/8/colors/colorful4" csCatId="colorful" phldr="1"/>
      <dgm:spPr/>
    </dgm:pt>
    <dgm:pt modelId="{EFF96699-20C8-DB48-BE3A-CA5DEDB5D7E9}">
      <dgm:prSet phldrT="[Text]" custT="1"/>
      <dgm:spPr>
        <a:solidFill>
          <a:schemeClr val="accent4">
            <a:hueOff val="0"/>
            <a:satOff val="0"/>
            <a:lumOff val="0"/>
            <a:alpha val="25000"/>
          </a:schemeClr>
        </a:solidFill>
      </dgm:spPr>
      <dgm:t>
        <a:bodyPr/>
        <a:lstStyle/>
        <a:p>
          <a:r>
            <a:rPr lang="en-GB" sz="1600" b="0" dirty="0">
              <a:solidFill>
                <a:schemeClr val="tx1">
                  <a:lumMod val="50000"/>
                </a:schemeClr>
              </a:solidFill>
            </a:rPr>
            <a:t>Define the space and time </a:t>
          </a:r>
        </a:p>
      </dgm:t>
    </dgm:pt>
    <dgm:pt modelId="{C4E67403-7968-1B4E-BD33-F523C2A04D7E}" type="parTrans" cxnId="{B173F758-014A-1C40-8522-F721E78B5663}">
      <dgm:prSet/>
      <dgm:spPr/>
      <dgm:t>
        <a:bodyPr/>
        <a:lstStyle/>
        <a:p>
          <a:endParaRPr lang="en-GB" sz="1800"/>
        </a:p>
      </dgm:t>
    </dgm:pt>
    <dgm:pt modelId="{841435CF-4E8A-B142-9244-50683A7C0282}" type="sibTrans" cxnId="{B173F758-014A-1C40-8522-F721E78B5663}">
      <dgm:prSet/>
      <dgm:spPr/>
      <dgm:t>
        <a:bodyPr/>
        <a:lstStyle/>
        <a:p>
          <a:endParaRPr lang="en-GB" sz="1800"/>
        </a:p>
      </dgm:t>
    </dgm:pt>
    <dgm:pt modelId="{B3232651-1AE9-D44A-B866-444861AAA49A}">
      <dgm:prSet phldrT="[Text]" custT="1"/>
      <dgm:spPr>
        <a:solidFill>
          <a:schemeClr val="accent4">
            <a:hueOff val="-2944664"/>
            <a:satOff val="3372"/>
            <a:lumOff val="-1921"/>
            <a:alpha val="25000"/>
          </a:schemeClr>
        </a:solidFill>
      </dgm:spPr>
      <dgm:t>
        <a:bodyPr/>
        <a:lstStyle/>
        <a:p>
          <a:r>
            <a:rPr lang="en-GB" sz="1600" b="0" dirty="0">
              <a:solidFill>
                <a:schemeClr val="tx1">
                  <a:lumMod val="50000"/>
                </a:schemeClr>
              </a:solidFill>
            </a:rPr>
            <a:t>Simulate the population (SPC</a:t>
          </a:r>
          <a:r>
            <a:rPr lang="en-GB" sz="1400" b="0" dirty="0">
              <a:solidFill>
                <a:schemeClr val="tx1">
                  <a:lumMod val="50000"/>
                </a:schemeClr>
              </a:solidFill>
            </a:rPr>
            <a:t>)</a:t>
          </a:r>
        </a:p>
      </dgm:t>
    </dgm:pt>
    <dgm:pt modelId="{0BB06A63-DF2A-4D43-B856-E7820F7EF561}" type="parTrans" cxnId="{105D1E97-08E4-B24D-9E00-F822C7764530}">
      <dgm:prSet/>
      <dgm:spPr/>
      <dgm:t>
        <a:bodyPr/>
        <a:lstStyle/>
        <a:p>
          <a:endParaRPr lang="en-GB" sz="1800"/>
        </a:p>
      </dgm:t>
    </dgm:pt>
    <dgm:pt modelId="{66176BAE-F6B7-6B46-A727-C5BCB13A6DDC}" type="sibTrans" cxnId="{105D1E97-08E4-B24D-9E00-F822C7764530}">
      <dgm:prSet/>
      <dgm:spPr/>
      <dgm:t>
        <a:bodyPr/>
        <a:lstStyle/>
        <a:p>
          <a:endParaRPr lang="en-GB" sz="1800"/>
        </a:p>
      </dgm:t>
    </dgm:pt>
    <dgm:pt modelId="{B5404026-54DD-B24B-91F0-36C0035840C1}">
      <dgm:prSet phldrT="[Text]" custT="1"/>
      <dgm:spPr>
        <a:solidFill>
          <a:schemeClr val="accent4">
            <a:hueOff val="-5889329"/>
            <a:satOff val="6743"/>
            <a:lumOff val="-3843"/>
            <a:alpha val="25000"/>
          </a:schemeClr>
        </a:solidFill>
      </dgm:spPr>
      <dgm:t>
        <a:bodyPr/>
        <a:lstStyle/>
        <a:p>
          <a:r>
            <a:rPr lang="en-GB" sz="1600" b="1" dirty="0">
              <a:solidFill>
                <a:schemeClr val="tx1">
                  <a:lumMod val="50000"/>
                </a:schemeClr>
              </a:solidFill>
            </a:rPr>
            <a:t>Activities (behaviour)</a:t>
          </a:r>
        </a:p>
      </dgm:t>
    </dgm:pt>
    <dgm:pt modelId="{382230ED-270C-B346-A901-BC5C6A5DE089}" type="parTrans" cxnId="{7BD80411-4943-AF40-977C-A14C3D14FAF1}">
      <dgm:prSet/>
      <dgm:spPr/>
      <dgm:t>
        <a:bodyPr/>
        <a:lstStyle/>
        <a:p>
          <a:endParaRPr lang="en-GB" sz="1800"/>
        </a:p>
      </dgm:t>
    </dgm:pt>
    <dgm:pt modelId="{B5FDDEBA-F7E6-D34D-8064-C81B4F62571A}" type="sibTrans" cxnId="{7BD80411-4943-AF40-977C-A14C3D14FAF1}">
      <dgm:prSet/>
      <dgm:spPr/>
      <dgm:t>
        <a:bodyPr/>
        <a:lstStyle/>
        <a:p>
          <a:endParaRPr lang="en-GB" sz="1800"/>
        </a:p>
      </dgm:t>
    </dgm:pt>
    <dgm:pt modelId="{511844B0-F1CB-274C-B224-28816451D2C7}">
      <dgm:prSet phldrT="[Text]" custT="1"/>
      <dgm:spPr>
        <a:solidFill>
          <a:schemeClr val="accent4">
            <a:hueOff val="-8833993"/>
            <a:satOff val="10115"/>
            <a:lumOff val="-5764"/>
            <a:alpha val="25000"/>
          </a:schemeClr>
        </a:solidFill>
      </dgm:spPr>
      <dgm:t>
        <a:bodyPr/>
        <a:lstStyle/>
        <a:p>
          <a:r>
            <a:rPr lang="en-GB" sz="1600" dirty="0">
              <a:solidFill>
                <a:schemeClr val="tx1">
                  <a:lumMod val="50000"/>
                </a:schemeClr>
              </a:solidFill>
            </a:rPr>
            <a:t>Micro- </a:t>
          </a:r>
          <a:r>
            <a:rPr lang="en-GB" sz="1600" dirty="0" err="1">
              <a:solidFill>
                <a:schemeClr val="tx1">
                  <a:lumMod val="50000"/>
                </a:schemeClr>
              </a:solidFill>
            </a:rPr>
            <a:t>envrionments</a:t>
          </a:r>
          <a:endParaRPr lang="en-GB" sz="1600" dirty="0">
            <a:solidFill>
              <a:schemeClr val="tx1">
                <a:lumMod val="50000"/>
              </a:schemeClr>
            </a:solidFill>
          </a:endParaRPr>
        </a:p>
      </dgm:t>
    </dgm:pt>
    <dgm:pt modelId="{9A4A0A0A-551B-0148-9E32-63EC489C586D}" type="parTrans" cxnId="{B06B5E3D-26B5-C046-8810-A6B31872AB32}">
      <dgm:prSet/>
      <dgm:spPr/>
      <dgm:t>
        <a:bodyPr/>
        <a:lstStyle/>
        <a:p>
          <a:endParaRPr lang="en-GB" sz="1800"/>
        </a:p>
      </dgm:t>
    </dgm:pt>
    <dgm:pt modelId="{AA7672A5-F7CE-B540-BD3F-5D25EF30517F}" type="sibTrans" cxnId="{B06B5E3D-26B5-C046-8810-A6B31872AB32}">
      <dgm:prSet/>
      <dgm:spPr/>
      <dgm:t>
        <a:bodyPr/>
        <a:lstStyle/>
        <a:p>
          <a:endParaRPr lang="en-GB" sz="1800"/>
        </a:p>
      </dgm:t>
    </dgm:pt>
    <dgm:pt modelId="{9E340062-08D9-E34E-B4E2-CBEEE9A20D98}">
      <dgm:prSet phldrT="[Text]" custT="1"/>
      <dgm:spPr>
        <a:solidFill>
          <a:schemeClr val="accent4">
            <a:hueOff val="-11778658"/>
            <a:satOff val="13486"/>
            <a:lumOff val="-7686"/>
            <a:alpha val="25000"/>
          </a:schemeClr>
        </a:solidFill>
      </dgm:spPr>
      <dgm:t>
        <a:bodyPr/>
        <a:lstStyle/>
        <a:p>
          <a:r>
            <a:rPr lang="en-GB" sz="1600" dirty="0">
              <a:solidFill>
                <a:schemeClr val="tx1">
                  <a:lumMod val="50000"/>
                </a:schemeClr>
              </a:solidFill>
            </a:rPr>
            <a:t>Estimate personal exposures to  heat </a:t>
          </a:r>
        </a:p>
      </dgm:t>
    </dgm:pt>
    <dgm:pt modelId="{46318645-1EA9-A040-AC75-6AD04B70D134}" type="parTrans" cxnId="{BBAD6B72-8128-AC4F-BB10-4306F4AF36CA}">
      <dgm:prSet/>
      <dgm:spPr/>
      <dgm:t>
        <a:bodyPr/>
        <a:lstStyle/>
        <a:p>
          <a:endParaRPr lang="en-GB" sz="1800"/>
        </a:p>
      </dgm:t>
    </dgm:pt>
    <dgm:pt modelId="{A3AB5E0B-A943-D948-9C7A-D1BE5CAFE866}" type="sibTrans" cxnId="{BBAD6B72-8128-AC4F-BB10-4306F4AF36CA}">
      <dgm:prSet/>
      <dgm:spPr/>
      <dgm:t>
        <a:bodyPr/>
        <a:lstStyle/>
        <a:p>
          <a:endParaRPr lang="en-GB" sz="1800"/>
        </a:p>
      </dgm:t>
    </dgm:pt>
    <dgm:pt modelId="{4AC22C70-87F3-C648-AB5A-B42CA6E39992}">
      <dgm:prSet phldrT="[Text]" custT="1"/>
      <dgm:spPr>
        <a:solidFill>
          <a:schemeClr val="accent4">
            <a:hueOff val="-14723321"/>
            <a:satOff val="16858"/>
            <a:lumOff val="-9607"/>
            <a:alpha val="75000"/>
          </a:schemeClr>
        </a:solidFill>
      </dgm:spPr>
      <dgm:t>
        <a:bodyPr/>
        <a:lstStyle/>
        <a:p>
          <a:r>
            <a:rPr lang="en-GB" sz="1600" dirty="0">
              <a:solidFill>
                <a:schemeClr val="tx1"/>
              </a:solidFill>
            </a:rPr>
            <a:t>Estimate personal risk of heat</a:t>
          </a:r>
        </a:p>
      </dgm:t>
    </dgm:pt>
    <dgm:pt modelId="{F4ED2AB8-698C-2B4C-86B1-63285D41E91E}" type="parTrans" cxnId="{38484492-FEFA-E64C-8293-326F24685B3A}">
      <dgm:prSet/>
      <dgm:spPr/>
      <dgm:t>
        <a:bodyPr/>
        <a:lstStyle/>
        <a:p>
          <a:endParaRPr lang="en-GB" sz="1800"/>
        </a:p>
      </dgm:t>
    </dgm:pt>
    <dgm:pt modelId="{FF21F3FB-43FE-C149-B615-C292581C7CA1}" type="sibTrans" cxnId="{38484492-FEFA-E64C-8293-326F24685B3A}">
      <dgm:prSet/>
      <dgm:spPr/>
      <dgm:t>
        <a:bodyPr/>
        <a:lstStyle/>
        <a:p>
          <a:endParaRPr lang="en-GB" sz="1800"/>
        </a:p>
      </dgm:t>
    </dgm:pt>
    <dgm:pt modelId="{39EFF4A4-A20D-B645-922C-5A9844CBB644}" type="pres">
      <dgm:prSet presAssocID="{2BB7FA74-3CE5-764F-8324-9D76000CC2AB}" presName="Name0" presStyleCnt="0">
        <dgm:presLayoutVars>
          <dgm:dir/>
          <dgm:resizeHandles val="exact"/>
        </dgm:presLayoutVars>
      </dgm:prSet>
      <dgm:spPr/>
    </dgm:pt>
    <dgm:pt modelId="{00377E16-2B54-934F-A44C-706B90ECD119}" type="pres">
      <dgm:prSet presAssocID="{EFF96699-20C8-DB48-BE3A-CA5DEDB5D7E9}" presName="parTxOnly" presStyleLbl="node1" presStyleIdx="0" presStyleCnt="6">
        <dgm:presLayoutVars>
          <dgm:bulletEnabled val="1"/>
        </dgm:presLayoutVars>
      </dgm:prSet>
      <dgm:spPr/>
    </dgm:pt>
    <dgm:pt modelId="{55DBADC3-4AD9-8044-A5C4-1D08D711E719}" type="pres">
      <dgm:prSet presAssocID="{841435CF-4E8A-B142-9244-50683A7C0282}" presName="parSpace" presStyleCnt="0"/>
      <dgm:spPr/>
    </dgm:pt>
    <dgm:pt modelId="{C9C010AE-CA40-4849-B229-297140C5AC60}" type="pres">
      <dgm:prSet presAssocID="{B3232651-1AE9-D44A-B866-444861AAA49A}" presName="parTxOnly" presStyleLbl="node1" presStyleIdx="1" presStyleCnt="6">
        <dgm:presLayoutVars>
          <dgm:bulletEnabled val="1"/>
        </dgm:presLayoutVars>
      </dgm:prSet>
      <dgm:spPr/>
    </dgm:pt>
    <dgm:pt modelId="{5381872F-64DE-DD4F-A513-AC8E3BE9B6C5}" type="pres">
      <dgm:prSet presAssocID="{66176BAE-F6B7-6B46-A727-C5BCB13A6DDC}" presName="parSpace" presStyleCnt="0"/>
      <dgm:spPr/>
    </dgm:pt>
    <dgm:pt modelId="{938117BD-89D8-5342-8272-146E79455D5F}" type="pres">
      <dgm:prSet presAssocID="{B5404026-54DD-B24B-91F0-36C0035840C1}" presName="parTxOnly" presStyleLbl="node1" presStyleIdx="2" presStyleCnt="6">
        <dgm:presLayoutVars>
          <dgm:bulletEnabled val="1"/>
        </dgm:presLayoutVars>
      </dgm:prSet>
      <dgm:spPr/>
    </dgm:pt>
    <dgm:pt modelId="{1C754081-6EF4-BC44-8A39-B7C4B2FB4F53}" type="pres">
      <dgm:prSet presAssocID="{B5FDDEBA-F7E6-D34D-8064-C81B4F62571A}" presName="parSpace" presStyleCnt="0"/>
      <dgm:spPr/>
    </dgm:pt>
    <dgm:pt modelId="{A21A64F9-0F4D-3B4D-BC80-028F01136B38}" type="pres">
      <dgm:prSet presAssocID="{511844B0-F1CB-274C-B224-28816451D2C7}" presName="parTxOnly" presStyleLbl="node1" presStyleIdx="3" presStyleCnt="6">
        <dgm:presLayoutVars>
          <dgm:bulletEnabled val="1"/>
        </dgm:presLayoutVars>
      </dgm:prSet>
      <dgm:spPr/>
    </dgm:pt>
    <dgm:pt modelId="{F1E0EFBC-1ED7-4B4F-8381-D2D56B2BA0DE}" type="pres">
      <dgm:prSet presAssocID="{AA7672A5-F7CE-B540-BD3F-5D25EF30517F}" presName="parSpace" presStyleCnt="0"/>
      <dgm:spPr/>
    </dgm:pt>
    <dgm:pt modelId="{C6E869F7-B326-D445-A6A2-3D72CA9DC119}" type="pres">
      <dgm:prSet presAssocID="{9E340062-08D9-E34E-B4E2-CBEEE9A20D98}" presName="parTxOnly" presStyleLbl="node1" presStyleIdx="4" presStyleCnt="6">
        <dgm:presLayoutVars>
          <dgm:bulletEnabled val="1"/>
        </dgm:presLayoutVars>
      </dgm:prSet>
      <dgm:spPr/>
    </dgm:pt>
    <dgm:pt modelId="{CF3176AD-6628-464D-9A85-1B99330117D1}" type="pres">
      <dgm:prSet presAssocID="{A3AB5E0B-A943-D948-9C7A-D1BE5CAFE866}" presName="parSpace" presStyleCnt="0"/>
      <dgm:spPr/>
    </dgm:pt>
    <dgm:pt modelId="{FEF4615B-BAD0-ED42-BCF4-2D43D83AB8EC}" type="pres">
      <dgm:prSet presAssocID="{4AC22C70-87F3-C648-AB5A-B42CA6E39992}" presName="parTxOnly" presStyleLbl="node1" presStyleIdx="5" presStyleCnt="6">
        <dgm:presLayoutVars>
          <dgm:bulletEnabled val="1"/>
        </dgm:presLayoutVars>
      </dgm:prSet>
      <dgm:spPr/>
    </dgm:pt>
  </dgm:ptLst>
  <dgm:cxnLst>
    <dgm:cxn modelId="{53D1F50D-2308-4F41-B309-492DCA11487C}" type="presOf" srcId="{4AC22C70-87F3-C648-AB5A-B42CA6E39992}" destId="{FEF4615B-BAD0-ED42-BCF4-2D43D83AB8EC}" srcOrd="0" destOrd="0" presId="urn:microsoft.com/office/officeart/2005/8/layout/hChevron3"/>
    <dgm:cxn modelId="{C48C490F-32D8-7043-BFD7-2FD926ED8C0F}" type="presOf" srcId="{9E340062-08D9-E34E-B4E2-CBEEE9A20D98}" destId="{C6E869F7-B326-D445-A6A2-3D72CA9DC119}" srcOrd="0" destOrd="0" presId="urn:microsoft.com/office/officeart/2005/8/layout/hChevron3"/>
    <dgm:cxn modelId="{7BD80411-4943-AF40-977C-A14C3D14FAF1}" srcId="{2BB7FA74-3CE5-764F-8324-9D76000CC2AB}" destId="{B5404026-54DD-B24B-91F0-36C0035840C1}" srcOrd="2" destOrd="0" parTransId="{382230ED-270C-B346-A901-BC5C6A5DE089}" sibTransId="{B5FDDEBA-F7E6-D34D-8064-C81B4F62571A}"/>
    <dgm:cxn modelId="{51F13625-14C9-D847-8C84-184A5C115DF9}" type="presOf" srcId="{EFF96699-20C8-DB48-BE3A-CA5DEDB5D7E9}" destId="{00377E16-2B54-934F-A44C-706B90ECD119}" srcOrd="0" destOrd="0" presId="urn:microsoft.com/office/officeart/2005/8/layout/hChevron3"/>
    <dgm:cxn modelId="{C19B762D-A8E5-9C47-818B-B68139AC70D6}" type="presOf" srcId="{B5404026-54DD-B24B-91F0-36C0035840C1}" destId="{938117BD-89D8-5342-8272-146E79455D5F}" srcOrd="0" destOrd="0" presId="urn:microsoft.com/office/officeart/2005/8/layout/hChevron3"/>
    <dgm:cxn modelId="{B06B5E3D-26B5-C046-8810-A6B31872AB32}" srcId="{2BB7FA74-3CE5-764F-8324-9D76000CC2AB}" destId="{511844B0-F1CB-274C-B224-28816451D2C7}" srcOrd="3" destOrd="0" parTransId="{9A4A0A0A-551B-0148-9E32-63EC489C586D}" sibTransId="{AA7672A5-F7CE-B540-BD3F-5D25EF30517F}"/>
    <dgm:cxn modelId="{CEF20245-B0B0-704B-95CD-62D5835B8544}" type="presOf" srcId="{511844B0-F1CB-274C-B224-28816451D2C7}" destId="{A21A64F9-0F4D-3B4D-BC80-028F01136B38}" srcOrd="0" destOrd="0" presId="urn:microsoft.com/office/officeart/2005/8/layout/hChevron3"/>
    <dgm:cxn modelId="{B173F758-014A-1C40-8522-F721E78B5663}" srcId="{2BB7FA74-3CE5-764F-8324-9D76000CC2AB}" destId="{EFF96699-20C8-DB48-BE3A-CA5DEDB5D7E9}" srcOrd="0" destOrd="0" parTransId="{C4E67403-7968-1B4E-BD33-F523C2A04D7E}" sibTransId="{841435CF-4E8A-B142-9244-50683A7C0282}"/>
    <dgm:cxn modelId="{AA495A6F-49FF-EB44-A91F-798C449C09CF}" type="presOf" srcId="{B3232651-1AE9-D44A-B866-444861AAA49A}" destId="{C9C010AE-CA40-4849-B229-297140C5AC60}" srcOrd="0" destOrd="0" presId="urn:microsoft.com/office/officeart/2005/8/layout/hChevron3"/>
    <dgm:cxn modelId="{BBAD6B72-8128-AC4F-BB10-4306F4AF36CA}" srcId="{2BB7FA74-3CE5-764F-8324-9D76000CC2AB}" destId="{9E340062-08D9-E34E-B4E2-CBEEE9A20D98}" srcOrd="4" destOrd="0" parTransId="{46318645-1EA9-A040-AC75-6AD04B70D134}" sibTransId="{A3AB5E0B-A943-D948-9C7A-D1BE5CAFE866}"/>
    <dgm:cxn modelId="{90850681-19E8-9F49-A3E3-707A357D32D8}" type="presOf" srcId="{2BB7FA74-3CE5-764F-8324-9D76000CC2AB}" destId="{39EFF4A4-A20D-B645-922C-5A9844CBB644}" srcOrd="0" destOrd="0" presId="urn:microsoft.com/office/officeart/2005/8/layout/hChevron3"/>
    <dgm:cxn modelId="{38484492-FEFA-E64C-8293-326F24685B3A}" srcId="{2BB7FA74-3CE5-764F-8324-9D76000CC2AB}" destId="{4AC22C70-87F3-C648-AB5A-B42CA6E39992}" srcOrd="5" destOrd="0" parTransId="{F4ED2AB8-698C-2B4C-86B1-63285D41E91E}" sibTransId="{FF21F3FB-43FE-C149-B615-C292581C7CA1}"/>
    <dgm:cxn modelId="{105D1E97-08E4-B24D-9E00-F822C7764530}" srcId="{2BB7FA74-3CE5-764F-8324-9D76000CC2AB}" destId="{B3232651-1AE9-D44A-B866-444861AAA49A}" srcOrd="1" destOrd="0" parTransId="{0BB06A63-DF2A-4D43-B856-E7820F7EF561}" sibTransId="{66176BAE-F6B7-6B46-A727-C5BCB13A6DDC}"/>
    <dgm:cxn modelId="{AA92D375-9B43-534E-B362-869EB02EBFF9}" type="presParOf" srcId="{39EFF4A4-A20D-B645-922C-5A9844CBB644}" destId="{00377E16-2B54-934F-A44C-706B90ECD119}" srcOrd="0" destOrd="0" presId="urn:microsoft.com/office/officeart/2005/8/layout/hChevron3"/>
    <dgm:cxn modelId="{9299835C-0F20-4542-A36F-9B8DB2864A44}" type="presParOf" srcId="{39EFF4A4-A20D-B645-922C-5A9844CBB644}" destId="{55DBADC3-4AD9-8044-A5C4-1D08D711E719}" srcOrd="1" destOrd="0" presId="urn:microsoft.com/office/officeart/2005/8/layout/hChevron3"/>
    <dgm:cxn modelId="{04D4B1CD-AA05-EA46-BCC5-BD4802BBB5F2}" type="presParOf" srcId="{39EFF4A4-A20D-B645-922C-5A9844CBB644}" destId="{C9C010AE-CA40-4849-B229-297140C5AC60}" srcOrd="2" destOrd="0" presId="urn:microsoft.com/office/officeart/2005/8/layout/hChevron3"/>
    <dgm:cxn modelId="{84A97D31-7C5D-0F49-A9E3-F507C83CBF1A}" type="presParOf" srcId="{39EFF4A4-A20D-B645-922C-5A9844CBB644}" destId="{5381872F-64DE-DD4F-A513-AC8E3BE9B6C5}" srcOrd="3" destOrd="0" presId="urn:microsoft.com/office/officeart/2005/8/layout/hChevron3"/>
    <dgm:cxn modelId="{ABEAA27D-021D-184F-AA64-D1AC0EAB8CB9}" type="presParOf" srcId="{39EFF4A4-A20D-B645-922C-5A9844CBB644}" destId="{938117BD-89D8-5342-8272-146E79455D5F}" srcOrd="4" destOrd="0" presId="urn:microsoft.com/office/officeart/2005/8/layout/hChevron3"/>
    <dgm:cxn modelId="{E7308F2C-CFA5-9149-B4D2-436CF92514ED}" type="presParOf" srcId="{39EFF4A4-A20D-B645-922C-5A9844CBB644}" destId="{1C754081-6EF4-BC44-8A39-B7C4B2FB4F53}" srcOrd="5" destOrd="0" presId="urn:microsoft.com/office/officeart/2005/8/layout/hChevron3"/>
    <dgm:cxn modelId="{90643AC6-7BDC-DD48-B473-97B3484E610F}" type="presParOf" srcId="{39EFF4A4-A20D-B645-922C-5A9844CBB644}" destId="{A21A64F9-0F4D-3B4D-BC80-028F01136B38}" srcOrd="6" destOrd="0" presId="urn:microsoft.com/office/officeart/2005/8/layout/hChevron3"/>
    <dgm:cxn modelId="{F36E48EE-3EC1-164F-B06C-2ED691B1AAF0}" type="presParOf" srcId="{39EFF4A4-A20D-B645-922C-5A9844CBB644}" destId="{F1E0EFBC-1ED7-4B4F-8381-D2D56B2BA0DE}" srcOrd="7" destOrd="0" presId="urn:microsoft.com/office/officeart/2005/8/layout/hChevron3"/>
    <dgm:cxn modelId="{29BD2A3C-6592-0C41-8725-E1E8AA06156F}" type="presParOf" srcId="{39EFF4A4-A20D-B645-922C-5A9844CBB644}" destId="{C6E869F7-B326-D445-A6A2-3D72CA9DC119}" srcOrd="8" destOrd="0" presId="urn:microsoft.com/office/officeart/2005/8/layout/hChevron3"/>
    <dgm:cxn modelId="{000F71E3-9D57-5A47-BC56-7FEF60C5844F}" type="presParOf" srcId="{39EFF4A4-A20D-B645-922C-5A9844CBB644}" destId="{CF3176AD-6628-464D-9A85-1B99330117D1}" srcOrd="9" destOrd="0" presId="urn:microsoft.com/office/officeart/2005/8/layout/hChevron3"/>
    <dgm:cxn modelId="{523C1FE7-1E11-A64B-9444-35692B7FF4CF}" type="presParOf" srcId="{39EFF4A4-A20D-B645-922C-5A9844CBB644}" destId="{FEF4615B-BAD0-ED42-BCF4-2D43D83AB8EC}"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BB7FA74-3CE5-764F-8324-9D76000CC2AB}" type="doc">
      <dgm:prSet loTypeId="urn:microsoft.com/office/officeart/2005/8/layout/hChevron3" loCatId="" qsTypeId="urn:microsoft.com/office/officeart/2005/8/quickstyle/simple1" qsCatId="simple" csTypeId="urn:microsoft.com/office/officeart/2005/8/colors/colorful4" csCatId="colorful" phldr="1"/>
      <dgm:spPr/>
    </dgm:pt>
    <dgm:pt modelId="{EFF96699-20C8-DB48-BE3A-CA5DEDB5D7E9}">
      <dgm:prSet phldrT="[Text]" custT="1"/>
      <dgm:spPr>
        <a:solidFill>
          <a:schemeClr val="accent4">
            <a:hueOff val="0"/>
            <a:satOff val="0"/>
            <a:lumOff val="0"/>
            <a:alpha val="75000"/>
          </a:schemeClr>
        </a:solidFill>
      </dgm:spPr>
      <dgm:t>
        <a:bodyPr/>
        <a:lstStyle/>
        <a:p>
          <a:r>
            <a:rPr lang="en-GB" sz="1600" b="1" dirty="0"/>
            <a:t>Define the space and time </a:t>
          </a:r>
        </a:p>
      </dgm:t>
    </dgm:pt>
    <dgm:pt modelId="{C4E67403-7968-1B4E-BD33-F523C2A04D7E}" type="parTrans" cxnId="{B173F758-014A-1C40-8522-F721E78B5663}">
      <dgm:prSet/>
      <dgm:spPr/>
      <dgm:t>
        <a:bodyPr/>
        <a:lstStyle/>
        <a:p>
          <a:endParaRPr lang="en-GB" sz="1800"/>
        </a:p>
      </dgm:t>
    </dgm:pt>
    <dgm:pt modelId="{841435CF-4E8A-B142-9244-50683A7C0282}" type="sibTrans" cxnId="{B173F758-014A-1C40-8522-F721E78B5663}">
      <dgm:prSet/>
      <dgm:spPr/>
      <dgm:t>
        <a:bodyPr/>
        <a:lstStyle/>
        <a:p>
          <a:endParaRPr lang="en-GB" sz="1800"/>
        </a:p>
      </dgm:t>
    </dgm:pt>
    <dgm:pt modelId="{B3232651-1AE9-D44A-B866-444861AAA49A}">
      <dgm:prSet phldrT="[Text]" custT="1"/>
      <dgm:spPr>
        <a:solidFill>
          <a:schemeClr val="accent4">
            <a:hueOff val="-2944664"/>
            <a:satOff val="3372"/>
            <a:lumOff val="-1921"/>
            <a:alpha val="25000"/>
          </a:schemeClr>
        </a:solidFill>
      </dgm:spPr>
      <dgm:t>
        <a:bodyPr/>
        <a:lstStyle/>
        <a:p>
          <a:r>
            <a:rPr lang="en-GB" sz="1600" dirty="0">
              <a:solidFill>
                <a:schemeClr val="tx1">
                  <a:lumMod val="50000"/>
                </a:schemeClr>
              </a:solidFill>
            </a:rPr>
            <a:t>Simulate the population (SPC</a:t>
          </a:r>
          <a:r>
            <a:rPr lang="en-GB" sz="1400" dirty="0">
              <a:solidFill>
                <a:schemeClr val="tx1">
                  <a:lumMod val="50000"/>
                </a:schemeClr>
              </a:solidFill>
            </a:rPr>
            <a:t>)</a:t>
          </a:r>
        </a:p>
      </dgm:t>
    </dgm:pt>
    <dgm:pt modelId="{0BB06A63-DF2A-4D43-B856-E7820F7EF561}" type="parTrans" cxnId="{105D1E97-08E4-B24D-9E00-F822C7764530}">
      <dgm:prSet/>
      <dgm:spPr/>
      <dgm:t>
        <a:bodyPr/>
        <a:lstStyle/>
        <a:p>
          <a:endParaRPr lang="en-GB" sz="1800"/>
        </a:p>
      </dgm:t>
    </dgm:pt>
    <dgm:pt modelId="{66176BAE-F6B7-6B46-A727-C5BCB13A6DDC}" type="sibTrans" cxnId="{105D1E97-08E4-B24D-9E00-F822C7764530}">
      <dgm:prSet/>
      <dgm:spPr/>
      <dgm:t>
        <a:bodyPr/>
        <a:lstStyle/>
        <a:p>
          <a:endParaRPr lang="en-GB" sz="1800"/>
        </a:p>
      </dgm:t>
    </dgm:pt>
    <dgm:pt modelId="{B5404026-54DD-B24B-91F0-36C0035840C1}">
      <dgm:prSet phldrT="[Text]" custT="1"/>
      <dgm:spPr>
        <a:solidFill>
          <a:schemeClr val="accent4">
            <a:hueOff val="-5889329"/>
            <a:satOff val="6743"/>
            <a:lumOff val="-3843"/>
            <a:alpha val="25000"/>
          </a:schemeClr>
        </a:solidFill>
      </dgm:spPr>
      <dgm:t>
        <a:bodyPr/>
        <a:lstStyle/>
        <a:p>
          <a:r>
            <a:rPr lang="en-GB" sz="1600" dirty="0">
              <a:solidFill>
                <a:schemeClr val="tx1">
                  <a:lumMod val="50000"/>
                </a:schemeClr>
              </a:solidFill>
            </a:rPr>
            <a:t>Activities (behaviour)</a:t>
          </a:r>
        </a:p>
      </dgm:t>
    </dgm:pt>
    <dgm:pt modelId="{382230ED-270C-B346-A901-BC5C6A5DE089}" type="parTrans" cxnId="{7BD80411-4943-AF40-977C-A14C3D14FAF1}">
      <dgm:prSet/>
      <dgm:spPr/>
      <dgm:t>
        <a:bodyPr/>
        <a:lstStyle/>
        <a:p>
          <a:endParaRPr lang="en-GB" sz="1800"/>
        </a:p>
      </dgm:t>
    </dgm:pt>
    <dgm:pt modelId="{B5FDDEBA-F7E6-D34D-8064-C81B4F62571A}" type="sibTrans" cxnId="{7BD80411-4943-AF40-977C-A14C3D14FAF1}">
      <dgm:prSet/>
      <dgm:spPr/>
      <dgm:t>
        <a:bodyPr/>
        <a:lstStyle/>
        <a:p>
          <a:endParaRPr lang="en-GB" sz="1800"/>
        </a:p>
      </dgm:t>
    </dgm:pt>
    <dgm:pt modelId="{511844B0-F1CB-274C-B224-28816451D2C7}">
      <dgm:prSet phldrT="[Text]" custT="1"/>
      <dgm:spPr>
        <a:solidFill>
          <a:schemeClr val="accent4">
            <a:hueOff val="-8833993"/>
            <a:satOff val="10115"/>
            <a:lumOff val="-5764"/>
            <a:alpha val="25000"/>
          </a:schemeClr>
        </a:solidFill>
      </dgm:spPr>
      <dgm:t>
        <a:bodyPr/>
        <a:lstStyle/>
        <a:p>
          <a:r>
            <a:rPr lang="en-GB" sz="1600" dirty="0">
              <a:solidFill>
                <a:schemeClr val="tx1">
                  <a:lumMod val="50000"/>
                </a:schemeClr>
              </a:solidFill>
            </a:rPr>
            <a:t>Micro- </a:t>
          </a:r>
          <a:r>
            <a:rPr lang="en-GB" sz="1600" dirty="0" err="1">
              <a:solidFill>
                <a:schemeClr val="tx1">
                  <a:lumMod val="50000"/>
                </a:schemeClr>
              </a:solidFill>
            </a:rPr>
            <a:t>envrionments</a:t>
          </a:r>
          <a:endParaRPr lang="en-GB" sz="1600" dirty="0">
            <a:solidFill>
              <a:schemeClr val="tx1">
                <a:lumMod val="50000"/>
              </a:schemeClr>
            </a:solidFill>
          </a:endParaRPr>
        </a:p>
      </dgm:t>
    </dgm:pt>
    <dgm:pt modelId="{9A4A0A0A-551B-0148-9E32-63EC489C586D}" type="parTrans" cxnId="{B06B5E3D-26B5-C046-8810-A6B31872AB32}">
      <dgm:prSet/>
      <dgm:spPr/>
      <dgm:t>
        <a:bodyPr/>
        <a:lstStyle/>
        <a:p>
          <a:endParaRPr lang="en-GB" sz="1800"/>
        </a:p>
      </dgm:t>
    </dgm:pt>
    <dgm:pt modelId="{AA7672A5-F7CE-B540-BD3F-5D25EF30517F}" type="sibTrans" cxnId="{B06B5E3D-26B5-C046-8810-A6B31872AB32}">
      <dgm:prSet/>
      <dgm:spPr/>
      <dgm:t>
        <a:bodyPr/>
        <a:lstStyle/>
        <a:p>
          <a:endParaRPr lang="en-GB" sz="1800"/>
        </a:p>
      </dgm:t>
    </dgm:pt>
    <dgm:pt modelId="{9E340062-08D9-E34E-B4E2-CBEEE9A20D98}">
      <dgm:prSet phldrT="[Text]" custT="1"/>
      <dgm:spPr>
        <a:solidFill>
          <a:schemeClr val="accent4">
            <a:hueOff val="-11778658"/>
            <a:satOff val="13486"/>
            <a:lumOff val="-7686"/>
            <a:alpha val="25000"/>
          </a:schemeClr>
        </a:solidFill>
      </dgm:spPr>
      <dgm:t>
        <a:bodyPr/>
        <a:lstStyle/>
        <a:p>
          <a:r>
            <a:rPr lang="en-GB" sz="1600" dirty="0">
              <a:solidFill>
                <a:schemeClr val="tx1">
                  <a:lumMod val="50000"/>
                </a:schemeClr>
              </a:solidFill>
            </a:rPr>
            <a:t>Estimate personal exposures to  heat </a:t>
          </a:r>
        </a:p>
      </dgm:t>
    </dgm:pt>
    <dgm:pt modelId="{46318645-1EA9-A040-AC75-6AD04B70D134}" type="parTrans" cxnId="{BBAD6B72-8128-AC4F-BB10-4306F4AF36CA}">
      <dgm:prSet/>
      <dgm:spPr/>
      <dgm:t>
        <a:bodyPr/>
        <a:lstStyle/>
        <a:p>
          <a:endParaRPr lang="en-GB" sz="1800"/>
        </a:p>
      </dgm:t>
    </dgm:pt>
    <dgm:pt modelId="{A3AB5E0B-A943-D948-9C7A-D1BE5CAFE866}" type="sibTrans" cxnId="{BBAD6B72-8128-AC4F-BB10-4306F4AF36CA}">
      <dgm:prSet/>
      <dgm:spPr/>
      <dgm:t>
        <a:bodyPr/>
        <a:lstStyle/>
        <a:p>
          <a:endParaRPr lang="en-GB" sz="1800"/>
        </a:p>
      </dgm:t>
    </dgm:pt>
    <dgm:pt modelId="{4AC22C70-87F3-C648-AB5A-B42CA6E39992}">
      <dgm:prSet phldrT="[Text]" custT="1"/>
      <dgm:spPr>
        <a:solidFill>
          <a:schemeClr val="accent4">
            <a:hueOff val="-14723321"/>
            <a:satOff val="16858"/>
            <a:lumOff val="-9607"/>
            <a:alpha val="25000"/>
          </a:schemeClr>
        </a:solidFill>
      </dgm:spPr>
      <dgm:t>
        <a:bodyPr/>
        <a:lstStyle/>
        <a:p>
          <a:r>
            <a:rPr lang="en-GB" sz="1600" dirty="0">
              <a:solidFill>
                <a:schemeClr val="tx1">
                  <a:lumMod val="50000"/>
                </a:schemeClr>
              </a:solidFill>
            </a:rPr>
            <a:t>Estimate personal risk of heat</a:t>
          </a:r>
        </a:p>
      </dgm:t>
    </dgm:pt>
    <dgm:pt modelId="{F4ED2AB8-698C-2B4C-86B1-63285D41E91E}" type="parTrans" cxnId="{38484492-FEFA-E64C-8293-326F24685B3A}">
      <dgm:prSet/>
      <dgm:spPr/>
      <dgm:t>
        <a:bodyPr/>
        <a:lstStyle/>
        <a:p>
          <a:endParaRPr lang="en-GB" sz="1800"/>
        </a:p>
      </dgm:t>
    </dgm:pt>
    <dgm:pt modelId="{FF21F3FB-43FE-C149-B615-C292581C7CA1}" type="sibTrans" cxnId="{38484492-FEFA-E64C-8293-326F24685B3A}">
      <dgm:prSet/>
      <dgm:spPr/>
      <dgm:t>
        <a:bodyPr/>
        <a:lstStyle/>
        <a:p>
          <a:endParaRPr lang="en-GB" sz="1800"/>
        </a:p>
      </dgm:t>
    </dgm:pt>
    <dgm:pt modelId="{39EFF4A4-A20D-B645-922C-5A9844CBB644}" type="pres">
      <dgm:prSet presAssocID="{2BB7FA74-3CE5-764F-8324-9D76000CC2AB}" presName="Name0" presStyleCnt="0">
        <dgm:presLayoutVars>
          <dgm:dir/>
          <dgm:resizeHandles val="exact"/>
        </dgm:presLayoutVars>
      </dgm:prSet>
      <dgm:spPr/>
    </dgm:pt>
    <dgm:pt modelId="{00377E16-2B54-934F-A44C-706B90ECD119}" type="pres">
      <dgm:prSet presAssocID="{EFF96699-20C8-DB48-BE3A-CA5DEDB5D7E9}" presName="parTxOnly" presStyleLbl="node1" presStyleIdx="0" presStyleCnt="6">
        <dgm:presLayoutVars>
          <dgm:bulletEnabled val="1"/>
        </dgm:presLayoutVars>
      </dgm:prSet>
      <dgm:spPr/>
    </dgm:pt>
    <dgm:pt modelId="{55DBADC3-4AD9-8044-A5C4-1D08D711E719}" type="pres">
      <dgm:prSet presAssocID="{841435CF-4E8A-B142-9244-50683A7C0282}" presName="parSpace" presStyleCnt="0"/>
      <dgm:spPr/>
    </dgm:pt>
    <dgm:pt modelId="{C9C010AE-CA40-4849-B229-297140C5AC60}" type="pres">
      <dgm:prSet presAssocID="{B3232651-1AE9-D44A-B866-444861AAA49A}" presName="parTxOnly" presStyleLbl="node1" presStyleIdx="1" presStyleCnt="6">
        <dgm:presLayoutVars>
          <dgm:bulletEnabled val="1"/>
        </dgm:presLayoutVars>
      </dgm:prSet>
      <dgm:spPr/>
    </dgm:pt>
    <dgm:pt modelId="{5381872F-64DE-DD4F-A513-AC8E3BE9B6C5}" type="pres">
      <dgm:prSet presAssocID="{66176BAE-F6B7-6B46-A727-C5BCB13A6DDC}" presName="parSpace" presStyleCnt="0"/>
      <dgm:spPr/>
    </dgm:pt>
    <dgm:pt modelId="{938117BD-89D8-5342-8272-146E79455D5F}" type="pres">
      <dgm:prSet presAssocID="{B5404026-54DD-B24B-91F0-36C0035840C1}" presName="parTxOnly" presStyleLbl="node1" presStyleIdx="2" presStyleCnt="6">
        <dgm:presLayoutVars>
          <dgm:bulletEnabled val="1"/>
        </dgm:presLayoutVars>
      </dgm:prSet>
      <dgm:spPr/>
    </dgm:pt>
    <dgm:pt modelId="{1C754081-6EF4-BC44-8A39-B7C4B2FB4F53}" type="pres">
      <dgm:prSet presAssocID="{B5FDDEBA-F7E6-D34D-8064-C81B4F62571A}" presName="parSpace" presStyleCnt="0"/>
      <dgm:spPr/>
    </dgm:pt>
    <dgm:pt modelId="{A21A64F9-0F4D-3B4D-BC80-028F01136B38}" type="pres">
      <dgm:prSet presAssocID="{511844B0-F1CB-274C-B224-28816451D2C7}" presName="parTxOnly" presStyleLbl="node1" presStyleIdx="3" presStyleCnt="6">
        <dgm:presLayoutVars>
          <dgm:bulletEnabled val="1"/>
        </dgm:presLayoutVars>
      </dgm:prSet>
      <dgm:spPr/>
    </dgm:pt>
    <dgm:pt modelId="{F1E0EFBC-1ED7-4B4F-8381-D2D56B2BA0DE}" type="pres">
      <dgm:prSet presAssocID="{AA7672A5-F7CE-B540-BD3F-5D25EF30517F}" presName="parSpace" presStyleCnt="0"/>
      <dgm:spPr/>
    </dgm:pt>
    <dgm:pt modelId="{C6E869F7-B326-D445-A6A2-3D72CA9DC119}" type="pres">
      <dgm:prSet presAssocID="{9E340062-08D9-E34E-B4E2-CBEEE9A20D98}" presName="parTxOnly" presStyleLbl="node1" presStyleIdx="4" presStyleCnt="6">
        <dgm:presLayoutVars>
          <dgm:bulletEnabled val="1"/>
        </dgm:presLayoutVars>
      </dgm:prSet>
      <dgm:spPr/>
    </dgm:pt>
    <dgm:pt modelId="{CF3176AD-6628-464D-9A85-1B99330117D1}" type="pres">
      <dgm:prSet presAssocID="{A3AB5E0B-A943-D948-9C7A-D1BE5CAFE866}" presName="parSpace" presStyleCnt="0"/>
      <dgm:spPr/>
    </dgm:pt>
    <dgm:pt modelId="{FEF4615B-BAD0-ED42-BCF4-2D43D83AB8EC}" type="pres">
      <dgm:prSet presAssocID="{4AC22C70-87F3-C648-AB5A-B42CA6E39992}" presName="parTxOnly" presStyleLbl="node1" presStyleIdx="5" presStyleCnt="6">
        <dgm:presLayoutVars>
          <dgm:bulletEnabled val="1"/>
        </dgm:presLayoutVars>
      </dgm:prSet>
      <dgm:spPr/>
    </dgm:pt>
  </dgm:ptLst>
  <dgm:cxnLst>
    <dgm:cxn modelId="{53D1F50D-2308-4F41-B309-492DCA11487C}" type="presOf" srcId="{4AC22C70-87F3-C648-AB5A-B42CA6E39992}" destId="{FEF4615B-BAD0-ED42-BCF4-2D43D83AB8EC}" srcOrd="0" destOrd="0" presId="urn:microsoft.com/office/officeart/2005/8/layout/hChevron3"/>
    <dgm:cxn modelId="{C48C490F-32D8-7043-BFD7-2FD926ED8C0F}" type="presOf" srcId="{9E340062-08D9-E34E-B4E2-CBEEE9A20D98}" destId="{C6E869F7-B326-D445-A6A2-3D72CA9DC119}" srcOrd="0" destOrd="0" presId="urn:microsoft.com/office/officeart/2005/8/layout/hChevron3"/>
    <dgm:cxn modelId="{7BD80411-4943-AF40-977C-A14C3D14FAF1}" srcId="{2BB7FA74-3CE5-764F-8324-9D76000CC2AB}" destId="{B5404026-54DD-B24B-91F0-36C0035840C1}" srcOrd="2" destOrd="0" parTransId="{382230ED-270C-B346-A901-BC5C6A5DE089}" sibTransId="{B5FDDEBA-F7E6-D34D-8064-C81B4F62571A}"/>
    <dgm:cxn modelId="{51F13625-14C9-D847-8C84-184A5C115DF9}" type="presOf" srcId="{EFF96699-20C8-DB48-BE3A-CA5DEDB5D7E9}" destId="{00377E16-2B54-934F-A44C-706B90ECD119}" srcOrd="0" destOrd="0" presId="urn:microsoft.com/office/officeart/2005/8/layout/hChevron3"/>
    <dgm:cxn modelId="{C19B762D-A8E5-9C47-818B-B68139AC70D6}" type="presOf" srcId="{B5404026-54DD-B24B-91F0-36C0035840C1}" destId="{938117BD-89D8-5342-8272-146E79455D5F}" srcOrd="0" destOrd="0" presId="urn:microsoft.com/office/officeart/2005/8/layout/hChevron3"/>
    <dgm:cxn modelId="{B06B5E3D-26B5-C046-8810-A6B31872AB32}" srcId="{2BB7FA74-3CE5-764F-8324-9D76000CC2AB}" destId="{511844B0-F1CB-274C-B224-28816451D2C7}" srcOrd="3" destOrd="0" parTransId="{9A4A0A0A-551B-0148-9E32-63EC489C586D}" sibTransId="{AA7672A5-F7CE-B540-BD3F-5D25EF30517F}"/>
    <dgm:cxn modelId="{CEF20245-B0B0-704B-95CD-62D5835B8544}" type="presOf" srcId="{511844B0-F1CB-274C-B224-28816451D2C7}" destId="{A21A64F9-0F4D-3B4D-BC80-028F01136B38}" srcOrd="0" destOrd="0" presId="urn:microsoft.com/office/officeart/2005/8/layout/hChevron3"/>
    <dgm:cxn modelId="{B173F758-014A-1C40-8522-F721E78B5663}" srcId="{2BB7FA74-3CE5-764F-8324-9D76000CC2AB}" destId="{EFF96699-20C8-DB48-BE3A-CA5DEDB5D7E9}" srcOrd="0" destOrd="0" parTransId="{C4E67403-7968-1B4E-BD33-F523C2A04D7E}" sibTransId="{841435CF-4E8A-B142-9244-50683A7C0282}"/>
    <dgm:cxn modelId="{AA495A6F-49FF-EB44-A91F-798C449C09CF}" type="presOf" srcId="{B3232651-1AE9-D44A-B866-444861AAA49A}" destId="{C9C010AE-CA40-4849-B229-297140C5AC60}" srcOrd="0" destOrd="0" presId="urn:microsoft.com/office/officeart/2005/8/layout/hChevron3"/>
    <dgm:cxn modelId="{BBAD6B72-8128-AC4F-BB10-4306F4AF36CA}" srcId="{2BB7FA74-3CE5-764F-8324-9D76000CC2AB}" destId="{9E340062-08D9-E34E-B4E2-CBEEE9A20D98}" srcOrd="4" destOrd="0" parTransId="{46318645-1EA9-A040-AC75-6AD04B70D134}" sibTransId="{A3AB5E0B-A943-D948-9C7A-D1BE5CAFE866}"/>
    <dgm:cxn modelId="{90850681-19E8-9F49-A3E3-707A357D32D8}" type="presOf" srcId="{2BB7FA74-3CE5-764F-8324-9D76000CC2AB}" destId="{39EFF4A4-A20D-B645-922C-5A9844CBB644}" srcOrd="0" destOrd="0" presId="urn:microsoft.com/office/officeart/2005/8/layout/hChevron3"/>
    <dgm:cxn modelId="{38484492-FEFA-E64C-8293-326F24685B3A}" srcId="{2BB7FA74-3CE5-764F-8324-9D76000CC2AB}" destId="{4AC22C70-87F3-C648-AB5A-B42CA6E39992}" srcOrd="5" destOrd="0" parTransId="{F4ED2AB8-698C-2B4C-86B1-63285D41E91E}" sibTransId="{FF21F3FB-43FE-C149-B615-C292581C7CA1}"/>
    <dgm:cxn modelId="{105D1E97-08E4-B24D-9E00-F822C7764530}" srcId="{2BB7FA74-3CE5-764F-8324-9D76000CC2AB}" destId="{B3232651-1AE9-D44A-B866-444861AAA49A}" srcOrd="1" destOrd="0" parTransId="{0BB06A63-DF2A-4D43-B856-E7820F7EF561}" sibTransId="{66176BAE-F6B7-6B46-A727-C5BCB13A6DDC}"/>
    <dgm:cxn modelId="{AA92D375-9B43-534E-B362-869EB02EBFF9}" type="presParOf" srcId="{39EFF4A4-A20D-B645-922C-5A9844CBB644}" destId="{00377E16-2B54-934F-A44C-706B90ECD119}" srcOrd="0" destOrd="0" presId="urn:microsoft.com/office/officeart/2005/8/layout/hChevron3"/>
    <dgm:cxn modelId="{9299835C-0F20-4542-A36F-9B8DB2864A44}" type="presParOf" srcId="{39EFF4A4-A20D-B645-922C-5A9844CBB644}" destId="{55DBADC3-4AD9-8044-A5C4-1D08D711E719}" srcOrd="1" destOrd="0" presId="urn:microsoft.com/office/officeart/2005/8/layout/hChevron3"/>
    <dgm:cxn modelId="{04D4B1CD-AA05-EA46-BCC5-BD4802BBB5F2}" type="presParOf" srcId="{39EFF4A4-A20D-B645-922C-5A9844CBB644}" destId="{C9C010AE-CA40-4849-B229-297140C5AC60}" srcOrd="2" destOrd="0" presId="urn:microsoft.com/office/officeart/2005/8/layout/hChevron3"/>
    <dgm:cxn modelId="{84A97D31-7C5D-0F49-A9E3-F507C83CBF1A}" type="presParOf" srcId="{39EFF4A4-A20D-B645-922C-5A9844CBB644}" destId="{5381872F-64DE-DD4F-A513-AC8E3BE9B6C5}" srcOrd="3" destOrd="0" presId="urn:microsoft.com/office/officeart/2005/8/layout/hChevron3"/>
    <dgm:cxn modelId="{ABEAA27D-021D-184F-AA64-D1AC0EAB8CB9}" type="presParOf" srcId="{39EFF4A4-A20D-B645-922C-5A9844CBB644}" destId="{938117BD-89D8-5342-8272-146E79455D5F}" srcOrd="4" destOrd="0" presId="urn:microsoft.com/office/officeart/2005/8/layout/hChevron3"/>
    <dgm:cxn modelId="{E7308F2C-CFA5-9149-B4D2-436CF92514ED}" type="presParOf" srcId="{39EFF4A4-A20D-B645-922C-5A9844CBB644}" destId="{1C754081-6EF4-BC44-8A39-B7C4B2FB4F53}" srcOrd="5" destOrd="0" presId="urn:microsoft.com/office/officeart/2005/8/layout/hChevron3"/>
    <dgm:cxn modelId="{90643AC6-7BDC-DD48-B473-97B3484E610F}" type="presParOf" srcId="{39EFF4A4-A20D-B645-922C-5A9844CBB644}" destId="{A21A64F9-0F4D-3B4D-BC80-028F01136B38}" srcOrd="6" destOrd="0" presId="urn:microsoft.com/office/officeart/2005/8/layout/hChevron3"/>
    <dgm:cxn modelId="{F36E48EE-3EC1-164F-B06C-2ED691B1AAF0}" type="presParOf" srcId="{39EFF4A4-A20D-B645-922C-5A9844CBB644}" destId="{F1E0EFBC-1ED7-4B4F-8381-D2D56B2BA0DE}" srcOrd="7" destOrd="0" presId="urn:microsoft.com/office/officeart/2005/8/layout/hChevron3"/>
    <dgm:cxn modelId="{29BD2A3C-6592-0C41-8725-E1E8AA06156F}" type="presParOf" srcId="{39EFF4A4-A20D-B645-922C-5A9844CBB644}" destId="{C6E869F7-B326-D445-A6A2-3D72CA9DC119}" srcOrd="8" destOrd="0" presId="urn:microsoft.com/office/officeart/2005/8/layout/hChevron3"/>
    <dgm:cxn modelId="{000F71E3-9D57-5A47-BC56-7FEF60C5844F}" type="presParOf" srcId="{39EFF4A4-A20D-B645-922C-5A9844CBB644}" destId="{CF3176AD-6628-464D-9A85-1B99330117D1}" srcOrd="9" destOrd="0" presId="urn:microsoft.com/office/officeart/2005/8/layout/hChevron3"/>
    <dgm:cxn modelId="{523C1FE7-1E11-A64B-9444-35692B7FF4CF}" type="presParOf" srcId="{39EFF4A4-A20D-B645-922C-5A9844CBB644}" destId="{FEF4615B-BAD0-ED42-BCF4-2D43D83AB8EC}"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377E16-2B54-934F-A44C-706B90ECD119}">
      <dsp:nvSpPr>
        <dsp:cNvPr id="0" name=""/>
        <dsp:cNvSpPr/>
      </dsp:nvSpPr>
      <dsp:spPr>
        <a:xfrm>
          <a:off x="1348" y="3217744"/>
          <a:ext cx="2208079" cy="883231"/>
        </a:xfrm>
        <a:prstGeom prst="homePlate">
          <a:avLst/>
        </a:prstGeom>
        <a:solidFill>
          <a:schemeClr val="accent4">
            <a:hueOff val="0"/>
            <a:satOff val="0"/>
            <a:lumOff val="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kern="1200" dirty="0"/>
            <a:t>Define the space and time </a:t>
          </a:r>
        </a:p>
      </dsp:txBody>
      <dsp:txXfrm>
        <a:off x="1348" y="3217744"/>
        <a:ext cx="1987271" cy="883231"/>
      </dsp:txXfrm>
    </dsp:sp>
    <dsp:sp modelId="{C9C010AE-CA40-4849-B229-297140C5AC60}">
      <dsp:nvSpPr>
        <dsp:cNvPr id="0" name=""/>
        <dsp:cNvSpPr/>
      </dsp:nvSpPr>
      <dsp:spPr>
        <a:xfrm>
          <a:off x="1767811" y="3217744"/>
          <a:ext cx="2208079" cy="883231"/>
        </a:xfrm>
        <a:prstGeom prst="chevron">
          <a:avLst/>
        </a:prstGeom>
        <a:solidFill>
          <a:schemeClr val="accent4">
            <a:hueOff val="-2944664"/>
            <a:satOff val="3372"/>
            <a:lumOff val="-1921"/>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kern="1200" dirty="0"/>
            <a:t>Simulate the population (SPC</a:t>
          </a:r>
          <a:r>
            <a:rPr lang="en-GB" sz="1400" kern="1200" dirty="0"/>
            <a:t>)</a:t>
          </a:r>
        </a:p>
      </dsp:txBody>
      <dsp:txXfrm>
        <a:off x="2209427" y="3217744"/>
        <a:ext cx="1324848" cy="883231"/>
      </dsp:txXfrm>
    </dsp:sp>
    <dsp:sp modelId="{938117BD-89D8-5342-8272-146E79455D5F}">
      <dsp:nvSpPr>
        <dsp:cNvPr id="0" name=""/>
        <dsp:cNvSpPr/>
      </dsp:nvSpPr>
      <dsp:spPr>
        <a:xfrm>
          <a:off x="3534275" y="3217744"/>
          <a:ext cx="2208079" cy="883231"/>
        </a:xfrm>
        <a:prstGeom prst="chevron">
          <a:avLst/>
        </a:prstGeom>
        <a:solidFill>
          <a:schemeClr val="accent4">
            <a:hueOff val="-5889329"/>
            <a:satOff val="6743"/>
            <a:lumOff val="-3843"/>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kern="1200" dirty="0"/>
            <a:t>Activities (behaviour)</a:t>
          </a:r>
        </a:p>
      </dsp:txBody>
      <dsp:txXfrm>
        <a:off x="3975891" y="3217744"/>
        <a:ext cx="1324848" cy="883231"/>
      </dsp:txXfrm>
    </dsp:sp>
    <dsp:sp modelId="{A21A64F9-0F4D-3B4D-BC80-028F01136B38}">
      <dsp:nvSpPr>
        <dsp:cNvPr id="0" name=""/>
        <dsp:cNvSpPr/>
      </dsp:nvSpPr>
      <dsp:spPr>
        <a:xfrm>
          <a:off x="5300739" y="3217744"/>
          <a:ext cx="2208079" cy="883231"/>
        </a:xfrm>
        <a:prstGeom prst="chevron">
          <a:avLst/>
        </a:prstGeom>
        <a:solidFill>
          <a:schemeClr val="accent4">
            <a:hueOff val="-8833993"/>
            <a:satOff val="10115"/>
            <a:lumOff val="-5764"/>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kern="1200" dirty="0"/>
            <a:t>Micro- </a:t>
          </a:r>
          <a:r>
            <a:rPr lang="en-GB" sz="1600" kern="1200" dirty="0" err="1"/>
            <a:t>envrionments</a:t>
          </a:r>
          <a:endParaRPr lang="en-GB" sz="1600" kern="1200" dirty="0"/>
        </a:p>
      </dsp:txBody>
      <dsp:txXfrm>
        <a:off x="5742355" y="3217744"/>
        <a:ext cx="1324848" cy="883231"/>
      </dsp:txXfrm>
    </dsp:sp>
    <dsp:sp modelId="{C6E869F7-B326-D445-A6A2-3D72CA9DC119}">
      <dsp:nvSpPr>
        <dsp:cNvPr id="0" name=""/>
        <dsp:cNvSpPr/>
      </dsp:nvSpPr>
      <dsp:spPr>
        <a:xfrm>
          <a:off x="7067202" y="3217744"/>
          <a:ext cx="2208079" cy="883231"/>
        </a:xfrm>
        <a:prstGeom prst="chevron">
          <a:avLst/>
        </a:prstGeom>
        <a:solidFill>
          <a:schemeClr val="accent4">
            <a:hueOff val="-11778658"/>
            <a:satOff val="13486"/>
            <a:lumOff val="-7686"/>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kern="1200" dirty="0"/>
            <a:t>Estimate personal exposures to  heat </a:t>
          </a:r>
        </a:p>
      </dsp:txBody>
      <dsp:txXfrm>
        <a:off x="7508818" y="3217744"/>
        <a:ext cx="1324848" cy="883231"/>
      </dsp:txXfrm>
    </dsp:sp>
    <dsp:sp modelId="{FEF4615B-BAD0-ED42-BCF4-2D43D83AB8EC}">
      <dsp:nvSpPr>
        <dsp:cNvPr id="0" name=""/>
        <dsp:cNvSpPr/>
      </dsp:nvSpPr>
      <dsp:spPr>
        <a:xfrm>
          <a:off x="8833666" y="3217744"/>
          <a:ext cx="2208079" cy="883231"/>
        </a:xfrm>
        <a:prstGeom prst="chevron">
          <a:avLst/>
        </a:prstGeom>
        <a:solidFill>
          <a:schemeClr val="accent4">
            <a:hueOff val="-14723321"/>
            <a:satOff val="16858"/>
            <a:lumOff val="-9607"/>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kern="1200" dirty="0"/>
            <a:t>Estimate personal risk of heat</a:t>
          </a:r>
        </a:p>
      </dsp:txBody>
      <dsp:txXfrm>
        <a:off x="9275282" y="3217744"/>
        <a:ext cx="1324848" cy="8832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377E16-2B54-934F-A44C-706B90ECD119}">
      <dsp:nvSpPr>
        <dsp:cNvPr id="0" name=""/>
        <dsp:cNvSpPr/>
      </dsp:nvSpPr>
      <dsp:spPr>
        <a:xfrm>
          <a:off x="1348" y="3217744"/>
          <a:ext cx="2208079" cy="883231"/>
        </a:xfrm>
        <a:prstGeom prst="homePlate">
          <a:avLst/>
        </a:prstGeom>
        <a:solidFill>
          <a:schemeClr val="accent4">
            <a:hueOff val="0"/>
            <a:satOff val="0"/>
            <a:lumOff val="0"/>
            <a:alpha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b="1" kern="1200" dirty="0"/>
            <a:t>Define the space and time </a:t>
          </a:r>
        </a:p>
      </dsp:txBody>
      <dsp:txXfrm>
        <a:off x="1348" y="3217744"/>
        <a:ext cx="1987271" cy="883231"/>
      </dsp:txXfrm>
    </dsp:sp>
    <dsp:sp modelId="{C9C010AE-CA40-4849-B229-297140C5AC60}">
      <dsp:nvSpPr>
        <dsp:cNvPr id="0" name=""/>
        <dsp:cNvSpPr/>
      </dsp:nvSpPr>
      <dsp:spPr>
        <a:xfrm>
          <a:off x="1767811" y="3217744"/>
          <a:ext cx="2208079" cy="883231"/>
        </a:xfrm>
        <a:prstGeom prst="chevron">
          <a:avLst/>
        </a:prstGeom>
        <a:solidFill>
          <a:schemeClr val="accent4">
            <a:hueOff val="-2944664"/>
            <a:satOff val="3372"/>
            <a:lumOff val="-1921"/>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kern="1200" dirty="0">
              <a:solidFill>
                <a:schemeClr val="tx1">
                  <a:lumMod val="50000"/>
                </a:schemeClr>
              </a:solidFill>
            </a:rPr>
            <a:t>Simulate the population (SPC</a:t>
          </a:r>
          <a:r>
            <a:rPr lang="en-GB" sz="1400" kern="1200" dirty="0">
              <a:solidFill>
                <a:schemeClr val="tx1">
                  <a:lumMod val="50000"/>
                </a:schemeClr>
              </a:solidFill>
            </a:rPr>
            <a:t>)</a:t>
          </a:r>
        </a:p>
      </dsp:txBody>
      <dsp:txXfrm>
        <a:off x="2209427" y="3217744"/>
        <a:ext cx="1324848" cy="883231"/>
      </dsp:txXfrm>
    </dsp:sp>
    <dsp:sp modelId="{938117BD-89D8-5342-8272-146E79455D5F}">
      <dsp:nvSpPr>
        <dsp:cNvPr id="0" name=""/>
        <dsp:cNvSpPr/>
      </dsp:nvSpPr>
      <dsp:spPr>
        <a:xfrm>
          <a:off x="3534275" y="3217744"/>
          <a:ext cx="2208079" cy="883231"/>
        </a:xfrm>
        <a:prstGeom prst="chevron">
          <a:avLst/>
        </a:prstGeom>
        <a:solidFill>
          <a:schemeClr val="accent4">
            <a:hueOff val="-5889329"/>
            <a:satOff val="6743"/>
            <a:lumOff val="-3843"/>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kern="1200" dirty="0">
              <a:solidFill>
                <a:schemeClr val="tx1">
                  <a:lumMod val="50000"/>
                </a:schemeClr>
              </a:solidFill>
            </a:rPr>
            <a:t>Activities (behaviour)</a:t>
          </a:r>
        </a:p>
      </dsp:txBody>
      <dsp:txXfrm>
        <a:off x="3975891" y="3217744"/>
        <a:ext cx="1324848" cy="883231"/>
      </dsp:txXfrm>
    </dsp:sp>
    <dsp:sp modelId="{A21A64F9-0F4D-3B4D-BC80-028F01136B38}">
      <dsp:nvSpPr>
        <dsp:cNvPr id="0" name=""/>
        <dsp:cNvSpPr/>
      </dsp:nvSpPr>
      <dsp:spPr>
        <a:xfrm>
          <a:off x="5300739" y="3217744"/>
          <a:ext cx="2208079" cy="883231"/>
        </a:xfrm>
        <a:prstGeom prst="chevron">
          <a:avLst/>
        </a:prstGeom>
        <a:solidFill>
          <a:schemeClr val="accent4">
            <a:hueOff val="-8833993"/>
            <a:satOff val="10115"/>
            <a:lumOff val="-5764"/>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kern="1200" dirty="0">
              <a:solidFill>
                <a:schemeClr val="tx1">
                  <a:lumMod val="50000"/>
                </a:schemeClr>
              </a:solidFill>
            </a:rPr>
            <a:t>Micro- </a:t>
          </a:r>
          <a:r>
            <a:rPr lang="en-GB" sz="1600" kern="1200" dirty="0" err="1">
              <a:solidFill>
                <a:schemeClr val="tx1">
                  <a:lumMod val="50000"/>
                </a:schemeClr>
              </a:solidFill>
            </a:rPr>
            <a:t>envrionments</a:t>
          </a:r>
          <a:endParaRPr lang="en-GB" sz="1600" kern="1200" dirty="0">
            <a:solidFill>
              <a:schemeClr val="tx1">
                <a:lumMod val="50000"/>
              </a:schemeClr>
            </a:solidFill>
          </a:endParaRPr>
        </a:p>
      </dsp:txBody>
      <dsp:txXfrm>
        <a:off x="5742355" y="3217744"/>
        <a:ext cx="1324848" cy="883231"/>
      </dsp:txXfrm>
    </dsp:sp>
    <dsp:sp modelId="{C6E869F7-B326-D445-A6A2-3D72CA9DC119}">
      <dsp:nvSpPr>
        <dsp:cNvPr id="0" name=""/>
        <dsp:cNvSpPr/>
      </dsp:nvSpPr>
      <dsp:spPr>
        <a:xfrm>
          <a:off x="7067202" y="3217744"/>
          <a:ext cx="2208079" cy="883231"/>
        </a:xfrm>
        <a:prstGeom prst="chevron">
          <a:avLst/>
        </a:prstGeom>
        <a:solidFill>
          <a:schemeClr val="accent4">
            <a:hueOff val="-11778658"/>
            <a:satOff val="13486"/>
            <a:lumOff val="-7686"/>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kern="1200" dirty="0">
              <a:solidFill>
                <a:schemeClr val="tx1">
                  <a:lumMod val="50000"/>
                </a:schemeClr>
              </a:solidFill>
            </a:rPr>
            <a:t>Estimate personal exposures to  heat </a:t>
          </a:r>
        </a:p>
      </dsp:txBody>
      <dsp:txXfrm>
        <a:off x="7508818" y="3217744"/>
        <a:ext cx="1324848" cy="883231"/>
      </dsp:txXfrm>
    </dsp:sp>
    <dsp:sp modelId="{FEF4615B-BAD0-ED42-BCF4-2D43D83AB8EC}">
      <dsp:nvSpPr>
        <dsp:cNvPr id="0" name=""/>
        <dsp:cNvSpPr/>
      </dsp:nvSpPr>
      <dsp:spPr>
        <a:xfrm>
          <a:off x="8833666" y="3217744"/>
          <a:ext cx="2208079" cy="883231"/>
        </a:xfrm>
        <a:prstGeom prst="chevron">
          <a:avLst/>
        </a:prstGeom>
        <a:solidFill>
          <a:schemeClr val="accent4">
            <a:hueOff val="-14723321"/>
            <a:satOff val="16858"/>
            <a:lumOff val="-9607"/>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kern="1200" dirty="0">
              <a:solidFill>
                <a:schemeClr val="tx1">
                  <a:lumMod val="50000"/>
                </a:schemeClr>
              </a:solidFill>
            </a:rPr>
            <a:t>Estimate personal risk of heat</a:t>
          </a:r>
        </a:p>
      </dsp:txBody>
      <dsp:txXfrm>
        <a:off x="9275282" y="3217744"/>
        <a:ext cx="1324848" cy="8832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377E16-2B54-934F-A44C-706B90ECD119}">
      <dsp:nvSpPr>
        <dsp:cNvPr id="0" name=""/>
        <dsp:cNvSpPr/>
      </dsp:nvSpPr>
      <dsp:spPr>
        <a:xfrm>
          <a:off x="1348" y="3217744"/>
          <a:ext cx="2208079" cy="883231"/>
        </a:xfrm>
        <a:prstGeom prst="homePlate">
          <a:avLst/>
        </a:prstGeom>
        <a:solidFill>
          <a:schemeClr val="accent4">
            <a:hueOff val="0"/>
            <a:satOff val="0"/>
            <a:lumOff val="0"/>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b="0" kern="1200" dirty="0">
              <a:solidFill>
                <a:schemeClr val="tx1">
                  <a:lumMod val="50000"/>
                </a:schemeClr>
              </a:solidFill>
            </a:rPr>
            <a:t>Define the space and time </a:t>
          </a:r>
        </a:p>
      </dsp:txBody>
      <dsp:txXfrm>
        <a:off x="1348" y="3217744"/>
        <a:ext cx="1987271" cy="883231"/>
      </dsp:txXfrm>
    </dsp:sp>
    <dsp:sp modelId="{C9C010AE-CA40-4849-B229-297140C5AC60}">
      <dsp:nvSpPr>
        <dsp:cNvPr id="0" name=""/>
        <dsp:cNvSpPr/>
      </dsp:nvSpPr>
      <dsp:spPr>
        <a:xfrm>
          <a:off x="1767811" y="3217744"/>
          <a:ext cx="2208079" cy="883231"/>
        </a:xfrm>
        <a:prstGeom prst="chevron">
          <a:avLst/>
        </a:prstGeom>
        <a:solidFill>
          <a:schemeClr val="accent4">
            <a:hueOff val="-2944664"/>
            <a:satOff val="3372"/>
            <a:lumOff val="-1921"/>
            <a:alpha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chemeClr val="tx1"/>
              </a:solidFill>
            </a:rPr>
            <a:t>Simulate the population (SPC</a:t>
          </a:r>
          <a:r>
            <a:rPr lang="en-GB" sz="1400" b="1" kern="1200" dirty="0">
              <a:solidFill>
                <a:schemeClr val="tx1"/>
              </a:solidFill>
            </a:rPr>
            <a:t>)</a:t>
          </a:r>
        </a:p>
      </dsp:txBody>
      <dsp:txXfrm>
        <a:off x="2209427" y="3217744"/>
        <a:ext cx="1324848" cy="883231"/>
      </dsp:txXfrm>
    </dsp:sp>
    <dsp:sp modelId="{938117BD-89D8-5342-8272-146E79455D5F}">
      <dsp:nvSpPr>
        <dsp:cNvPr id="0" name=""/>
        <dsp:cNvSpPr/>
      </dsp:nvSpPr>
      <dsp:spPr>
        <a:xfrm>
          <a:off x="3534275" y="3217744"/>
          <a:ext cx="2208079" cy="883231"/>
        </a:xfrm>
        <a:prstGeom prst="chevron">
          <a:avLst/>
        </a:prstGeom>
        <a:solidFill>
          <a:schemeClr val="accent4">
            <a:hueOff val="-5889329"/>
            <a:satOff val="6743"/>
            <a:lumOff val="-3843"/>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kern="1200" dirty="0">
              <a:solidFill>
                <a:schemeClr val="tx1">
                  <a:lumMod val="50000"/>
                </a:schemeClr>
              </a:solidFill>
            </a:rPr>
            <a:t>Activities (behaviour)</a:t>
          </a:r>
        </a:p>
      </dsp:txBody>
      <dsp:txXfrm>
        <a:off x="3975891" y="3217744"/>
        <a:ext cx="1324848" cy="883231"/>
      </dsp:txXfrm>
    </dsp:sp>
    <dsp:sp modelId="{A21A64F9-0F4D-3B4D-BC80-028F01136B38}">
      <dsp:nvSpPr>
        <dsp:cNvPr id="0" name=""/>
        <dsp:cNvSpPr/>
      </dsp:nvSpPr>
      <dsp:spPr>
        <a:xfrm>
          <a:off x="5300739" y="3217744"/>
          <a:ext cx="2208079" cy="883231"/>
        </a:xfrm>
        <a:prstGeom prst="chevron">
          <a:avLst/>
        </a:prstGeom>
        <a:solidFill>
          <a:schemeClr val="accent4">
            <a:hueOff val="-8833993"/>
            <a:satOff val="10115"/>
            <a:lumOff val="-5764"/>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kern="1200" dirty="0">
              <a:solidFill>
                <a:schemeClr val="tx1">
                  <a:lumMod val="50000"/>
                </a:schemeClr>
              </a:solidFill>
            </a:rPr>
            <a:t>Micro- </a:t>
          </a:r>
          <a:r>
            <a:rPr lang="en-GB" sz="1600" kern="1200" dirty="0" err="1">
              <a:solidFill>
                <a:schemeClr val="tx1">
                  <a:lumMod val="50000"/>
                </a:schemeClr>
              </a:solidFill>
            </a:rPr>
            <a:t>envrionments</a:t>
          </a:r>
          <a:endParaRPr lang="en-GB" sz="1600" kern="1200" dirty="0">
            <a:solidFill>
              <a:schemeClr val="tx1">
                <a:lumMod val="50000"/>
              </a:schemeClr>
            </a:solidFill>
          </a:endParaRPr>
        </a:p>
      </dsp:txBody>
      <dsp:txXfrm>
        <a:off x="5742355" y="3217744"/>
        <a:ext cx="1324848" cy="883231"/>
      </dsp:txXfrm>
    </dsp:sp>
    <dsp:sp modelId="{C6E869F7-B326-D445-A6A2-3D72CA9DC119}">
      <dsp:nvSpPr>
        <dsp:cNvPr id="0" name=""/>
        <dsp:cNvSpPr/>
      </dsp:nvSpPr>
      <dsp:spPr>
        <a:xfrm>
          <a:off x="7067202" y="3217744"/>
          <a:ext cx="2208079" cy="883231"/>
        </a:xfrm>
        <a:prstGeom prst="chevron">
          <a:avLst/>
        </a:prstGeom>
        <a:solidFill>
          <a:schemeClr val="accent4">
            <a:hueOff val="-11778658"/>
            <a:satOff val="13486"/>
            <a:lumOff val="-7686"/>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kern="1200" dirty="0">
              <a:solidFill>
                <a:schemeClr val="tx1">
                  <a:lumMod val="50000"/>
                </a:schemeClr>
              </a:solidFill>
            </a:rPr>
            <a:t>Estimate personal exposures to  heat </a:t>
          </a:r>
        </a:p>
      </dsp:txBody>
      <dsp:txXfrm>
        <a:off x="7508818" y="3217744"/>
        <a:ext cx="1324848" cy="883231"/>
      </dsp:txXfrm>
    </dsp:sp>
    <dsp:sp modelId="{FEF4615B-BAD0-ED42-BCF4-2D43D83AB8EC}">
      <dsp:nvSpPr>
        <dsp:cNvPr id="0" name=""/>
        <dsp:cNvSpPr/>
      </dsp:nvSpPr>
      <dsp:spPr>
        <a:xfrm>
          <a:off x="8833666" y="3217744"/>
          <a:ext cx="2208079" cy="883231"/>
        </a:xfrm>
        <a:prstGeom prst="chevron">
          <a:avLst/>
        </a:prstGeom>
        <a:solidFill>
          <a:schemeClr val="accent4">
            <a:hueOff val="-14723321"/>
            <a:satOff val="16858"/>
            <a:lumOff val="-9607"/>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kern="1200" dirty="0">
              <a:solidFill>
                <a:schemeClr val="tx1">
                  <a:lumMod val="50000"/>
                </a:schemeClr>
              </a:solidFill>
            </a:rPr>
            <a:t>Estimate personal risk of heat</a:t>
          </a:r>
        </a:p>
      </dsp:txBody>
      <dsp:txXfrm>
        <a:off x="9275282" y="3217744"/>
        <a:ext cx="1324848" cy="8832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377E16-2B54-934F-A44C-706B90ECD119}">
      <dsp:nvSpPr>
        <dsp:cNvPr id="0" name=""/>
        <dsp:cNvSpPr/>
      </dsp:nvSpPr>
      <dsp:spPr>
        <a:xfrm>
          <a:off x="1348" y="3217744"/>
          <a:ext cx="2208079" cy="883231"/>
        </a:xfrm>
        <a:prstGeom prst="homePlate">
          <a:avLst/>
        </a:prstGeom>
        <a:solidFill>
          <a:schemeClr val="accent4">
            <a:hueOff val="0"/>
            <a:satOff val="0"/>
            <a:lumOff val="0"/>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b="0" kern="1200" dirty="0">
              <a:solidFill>
                <a:schemeClr val="tx1">
                  <a:lumMod val="50000"/>
                </a:schemeClr>
              </a:solidFill>
            </a:rPr>
            <a:t>Define the space and time </a:t>
          </a:r>
        </a:p>
      </dsp:txBody>
      <dsp:txXfrm>
        <a:off x="1348" y="3217744"/>
        <a:ext cx="1987271" cy="883231"/>
      </dsp:txXfrm>
    </dsp:sp>
    <dsp:sp modelId="{C9C010AE-CA40-4849-B229-297140C5AC60}">
      <dsp:nvSpPr>
        <dsp:cNvPr id="0" name=""/>
        <dsp:cNvSpPr/>
      </dsp:nvSpPr>
      <dsp:spPr>
        <a:xfrm>
          <a:off x="1767811" y="3217744"/>
          <a:ext cx="2208079" cy="883231"/>
        </a:xfrm>
        <a:prstGeom prst="chevron">
          <a:avLst/>
        </a:prstGeom>
        <a:solidFill>
          <a:schemeClr val="accent4">
            <a:hueOff val="-2944664"/>
            <a:satOff val="3372"/>
            <a:lumOff val="-1921"/>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b="0" kern="1200" dirty="0">
              <a:solidFill>
                <a:schemeClr val="tx1">
                  <a:lumMod val="50000"/>
                </a:schemeClr>
              </a:solidFill>
            </a:rPr>
            <a:t>Simulate the population (SPC</a:t>
          </a:r>
          <a:r>
            <a:rPr lang="en-GB" sz="1400" b="0" kern="1200" dirty="0">
              <a:solidFill>
                <a:schemeClr val="tx1">
                  <a:lumMod val="50000"/>
                </a:schemeClr>
              </a:solidFill>
            </a:rPr>
            <a:t>)</a:t>
          </a:r>
        </a:p>
      </dsp:txBody>
      <dsp:txXfrm>
        <a:off x="2209427" y="3217744"/>
        <a:ext cx="1324848" cy="883231"/>
      </dsp:txXfrm>
    </dsp:sp>
    <dsp:sp modelId="{938117BD-89D8-5342-8272-146E79455D5F}">
      <dsp:nvSpPr>
        <dsp:cNvPr id="0" name=""/>
        <dsp:cNvSpPr/>
      </dsp:nvSpPr>
      <dsp:spPr>
        <a:xfrm>
          <a:off x="3534275" y="3217744"/>
          <a:ext cx="2208079" cy="883231"/>
        </a:xfrm>
        <a:prstGeom prst="chevron">
          <a:avLst/>
        </a:prstGeom>
        <a:solidFill>
          <a:schemeClr val="accent4">
            <a:hueOff val="-5889329"/>
            <a:satOff val="6743"/>
            <a:lumOff val="-3843"/>
            <a:alpha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chemeClr val="tx1"/>
              </a:solidFill>
            </a:rPr>
            <a:t>Activities (behaviour)</a:t>
          </a:r>
        </a:p>
      </dsp:txBody>
      <dsp:txXfrm>
        <a:off x="3975891" y="3217744"/>
        <a:ext cx="1324848" cy="883231"/>
      </dsp:txXfrm>
    </dsp:sp>
    <dsp:sp modelId="{A21A64F9-0F4D-3B4D-BC80-028F01136B38}">
      <dsp:nvSpPr>
        <dsp:cNvPr id="0" name=""/>
        <dsp:cNvSpPr/>
      </dsp:nvSpPr>
      <dsp:spPr>
        <a:xfrm>
          <a:off x="5300739" y="3217744"/>
          <a:ext cx="2208079" cy="883231"/>
        </a:xfrm>
        <a:prstGeom prst="chevron">
          <a:avLst/>
        </a:prstGeom>
        <a:solidFill>
          <a:schemeClr val="accent4">
            <a:hueOff val="-8833993"/>
            <a:satOff val="10115"/>
            <a:lumOff val="-5764"/>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kern="1200" dirty="0">
              <a:solidFill>
                <a:schemeClr val="tx1">
                  <a:lumMod val="50000"/>
                </a:schemeClr>
              </a:solidFill>
            </a:rPr>
            <a:t>Micro- </a:t>
          </a:r>
          <a:r>
            <a:rPr lang="en-GB" sz="1600" kern="1200" dirty="0" err="1">
              <a:solidFill>
                <a:schemeClr val="tx1">
                  <a:lumMod val="50000"/>
                </a:schemeClr>
              </a:solidFill>
            </a:rPr>
            <a:t>envrionments</a:t>
          </a:r>
          <a:endParaRPr lang="en-GB" sz="1600" kern="1200" dirty="0">
            <a:solidFill>
              <a:schemeClr val="tx1">
                <a:lumMod val="50000"/>
              </a:schemeClr>
            </a:solidFill>
          </a:endParaRPr>
        </a:p>
      </dsp:txBody>
      <dsp:txXfrm>
        <a:off x="5742355" y="3217744"/>
        <a:ext cx="1324848" cy="883231"/>
      </dsp:txXfrm>
    </dsp:sp>
    <dsp:sp modelId="{C6E869F7-B326-D445-A6A2-3D72CA9DC119}">
      <dsp:nvSpPr>
        <dsp:cNvPr id="0" name=""/>
        <dsp:cNvSpPr/>
      </dsp:nvSpPr>
      <dsp:spPr>
        <a:xfrm>
          <a:off x="7067202" y="3217744"/>
          <a:ext cx="2208079" cy="883231"/>
        </a:xfrm>
        <a:prstGeom prst="chevron">
          <a:avLst/>
        </a:prstGeom>
        <a:solidFill>
          <a:schemeClr val="accent4">
            <a:hueOff val="-11778658"/>
            <a:satOff val="13486"/>
            <a:lumOff val="-7686"/>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kern="1200" dirty="0">
              <a:solidFill>
                <a:schemeClr val="tx1">
                  <a:lumMod val="50000"/>
                </a:schemeClr>
              </a:solidFill>
            </a:rPr>
            <a:t>Estimate personal exposures to  heat </a:t>
          </a:r>
        </a:p>
      </dsp:txBody>
      <dsp:txXfrm>
        <a:off x="7508818" y="3217744"/>
        <a:ext cx="1324848" cy="883231"/>
      </dsp:txXfrm>
    </dsp:sp>
    <dsp:sp modelId="{FEF4615B-BAD0-ED42-BCF4-2D43D83AB8EC}">
      <dsp:nvSpPr>
        <dsp:cNvPr id="0" name=""/>
        <dsp:cNvSpPr/>
      </dsp:nvSpPr>
      <dsp:spPr>
        <a:xfrm>
          <a:off x="8833666" y="3217744"/>
          <a:ext cx="2208079" cy="883231"/>
        </a:xfrm>
        <a:prstGeom prst="chevron">
          <a:avLst/>
        </a:prstGeom>
        <a:solidFill>
          <a:schemeClr val="accent4">
            <a:hueOff val="-14723321"/>
            <a:satOff val="16858"/>
            <a:lumOff val="-9607"/>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kern="1200" dirty="0">
              <a:solidFill>
                <a:schemeClr val="tx1">
                  <a:lumMod val="50000"/>
                </a:schemeClr>
              </a:solidFill>
            </a:rPr>
            <a:t>Estimate personal risk of heat</a:t>
          </a:r>
        </a:p>
      </dsp:txBody>
      <dsp:txXfrm>
        <a:off x="9275282" y="3217744"/>
        <a:ext cx="1324848" cy="8832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377E16-2B54-934F-A44C-706B90ECD119}">
      <dsp:nvSpPr>
        <dsp:cNvPr id="0" name=""/>
        <dsp:cNvSpPr/>
      </dsp:nvSpPr>
      <dsp:spPr>
        <a:xfrm>
          <a:off x="1348" y="3217744"/>
          <a:ext cx="2208079" cy="883231"/>
        </a:xfrm>
        <a:prstGeom prst="homePlate">
          <a:avLst/>
        </a:prstGeom>
        <a:solidFill>
          <a:schemeClr val="accent4">
            <a:hueOff val="0"/>
            <a:satOff val="0"/>
            <a:lumOff val="0"/>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b="0" kern="1200" dirty="0">
              <a:solidFill>
                <a:schemeClr val="tx1">
                  <a:lumMod val="50000"/>
                </a:schemeClr>
              </a:solidFill>
            </a:rPr>
            <a:t>Define the space and time </a:t>
          </a:r>
        </a:p>
      </dsp:txBody>
      <dsp:txXfrm>
        <a:off x="1348" y="3217744"/>
        <a:ext cx="1987271" cy="883231"/>
      </dsp:txXfrm>
    </dsp:sp>
    <dsp:sp modelId="{C9C010AE-CA40-4849-B229-297140C5AC60}">
      <dsp:nvSpPr>
        <dsp:cNvPr id="0" name=""/>
        <dsp:cNvSpPr/>
      </dsp:nvSpPr>
      <dsp:spPr>
        <a:xfrm>
          <a:off x="1767811" y="3217744"/>
          <a:ext cx="2208079" cy="883231"/>
        </a:xfrm>
        <a:prstGeom prst="chevron">
          <a:avLst/>
        </a:prstGeom>
        <a:solidFill>
          <a:schemeClr val="accent4">
            <a:hueOff val="-2944664"/>
            <a:satOff val="3372"/>
            <a:lumOff val="-1921"/>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b="0" kern="1200" dirty="0">
              <a:solidFill>
                <a:schemeClr val="tx1">
                  <a:lumMod val="50000"/>
                </a:schemeClr>
              </a:solidFill>
            </a:rPr>
            <a:t>Simulate the population (SPC</a:t>
          </a:r>
          <a:r>
            <a:rPr lang="en-GB" sz="1400" b="0" kern="1200" dirty="0">
              <a:solidFill>
                <a:schemeClr val="tx1">
                  <a:lumMod val="50000"/>
                </a:schemeClr>
              </a:solidFill>
            </a:rPr>
            <a:t>)</a:t>
          </a:r>
        </a:p>
      </dsp:txBody>
      <dsp:txXfrm>
        <a:off x="2209427" y="3217744"/>
        <a:ext cx="1324848" cy="883231"/>
      </dsp:txXfrm>
    </dsp:sp>
    <dsp:sp modelId="{938117BD-89D8-5342-8272-146E79455D5F}">
      <dsp:nvSpPr>
        <dsp:cNvPr id="0" name=""/>
        <dsp:cNvSpPr/>
      </dsp:nvSpPr>
      <dsp:spPr>
        <a:xfrm>
          <a:off x="3534275" y="3217744"/>
          <a:ext cx="2208079" cy="883231"/>
        </a:xfrm>
        <a:prstGeom prst="chevron">
          <a:avLst/>
        </a:prstGeom>
        <a:solidFill>
          <a:schemeClr val="accent4">
            <a:hueOff val="-5889329"/>
            <a:satOff val="6743"/>
            <a:lumOff val="-3843"/>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chemeClr val="tx1">
                  <a:lumMod val="50000"/>
                </a:schemeClr>
              </a:solidFill>
            </a:rPr>
            <a:t>Activities (behaviour)</a:t>
          </a:r>
        </a:p>
      </dsp:txBody>
      <dsp:txXfrm>
        <a:off x="3975891" y="3217744"/>
        <a:ext cx="1324848" cy="883231"/>
      </dsp:txXfrm>
    </dsp:sp>
    <dsp:sp modelId="{A21A64F9-0F4D-3B4D-BC80-028F01136B38}">
      <dsp:nvSpPr>
        <dsp:cNvPr id="0" name=""/>
        <dsp:cNvSpPr/>
      </dsp:nvSpPr>
      <dsp:spPr>
        <a:xfrm>
          <a:off x="5300739" y="3217744"/>
          <a:ext cx="2208079" cy="883231"/>
        </a:xfrm>
        <a:prstGeom prst="chevron">
          <a:avLst/>
        </a:prstGeom>
        <a:solidFill>
          <a:schemeClr val="accent4">
            <a:hueOff val="-8833993"/>
            <a:satOff val="10115"/>
            <a:lumOff val="-5764"/>
            <a:alpha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chemeClr val="tx1"/>
              </a:solidFill>
            </a:rPr>
            <a:t>Micro- </a:t>
          </a:r>
          <a:r>
            <a:rPr lang="en-GB" sz="1600" b="1" kern="1200" dirty="0" err="1">
              <a:solidFill>
                <a:schemeClr val="tx1"/>
              </a:solidFill>
            </a:rPr>
            <a:t>envrionments</a:t>
          </a:r>
          <a:endParaRPr lang="en-GB" sz="1600" b="1" kern="1200" dirty="0">
            <a:solidFill>
              <a:schemeClr val="tx1"/>
            </a:solidFill>
          </a:endParaRPr>
        </a:p>
      </dsp:txBody>
      <dsp:txXfrm>
        <a:off x="5742355" y="3217744"/>
        <a:ext cx="1324848" cy="883231"/>
      </dsp:txXfrm>
    </dsp:sp>
    <dsp:sp modelId="{C6E869F7-B326-D445-A6A2-3D72CA9DC119}">
      <dsp:nvSpPr>
        <dsp:cNvPr id="0" name=""/>
        <dsp:cNvSpPr/>
      </dsp:nvSpPr>
      <dsp:spPr>
        <a:xfrm>
          <a:off x="7067202" y="3217744"/>
          <a:ext cx="2208079" cy="883231"/>
        </a:xfrm>
        <a:prstGeom prst="chevron">
          <a:avLst/>
        </a:prstGeom>
        <a:solidFill>
          <a:schemeClr val="accent4">
            <a:hueOff val="-11778658"/>
            <a:satOff val="13486"/>
            <a:lumOff val="-7686"/>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kern="1200" dirty="0">
              <a:solidFill>
                <a:schemeClr val="tx1">
                  <a:lumMod val="50000"/>
                </a:schemeClr>
              </a:solidFill>
            </a:rPr>
            <a:t>Estimate personal exposures to  heat </a:t>
          </a:r>
        </a:p>
      </dsp:txBody>
      <dsp:txXfrm>
        <a:off x="7508818" y="3217744"/>
        <a:ext cx="1324848" cy="883231"/>
      </dsp:txXfrm>
    </dsp:sp>
    <dsp:sp modelId="{FEF4615B-BAD0-ED42-BCF4-2D43D83AB8EC}">
      <dsp:nvSpPr>
        <dsp:cNvPr id="0" name=""/>
        <dsp:cNvSpPr/>
      </dsp:nvSpPr>
      <dsp:spPr>
        <a:xfrm>
          <a:off x="8833666" y="3217744"/>
          <a:ext cx="2208079" cy="883231"/>
        </a:xfrm>
        <a:prstGeom prst="chevron">
          <a:avLst/>
        </a:prstGeom>
        <a:solidFill>
          <a:schemeClr val="accent4">
            <a:hueOff val="-14723321"/>
            <a:satOff val="16858"/>
            <a:lumOff val="-9607"/>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kern="1200" dirty="0">
              <a:solidFill>
                <a:schemeClr val="tx1">
                  <a:lumMod val="50000"/>
                </a:schemeClr>
              </a:solidFill>
            </a:rPr>
            <a:t>Estimate personal risk of heat</a:t>
          </a:r>
        </a:p>
      </dsp:txBody>
      <dsp:txXfrm>
        <a:off x="9275282" y="3217744"/>
        <a:ext cx="1324848" cy="8832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377E16-2B54-934F-A44C-706B90ECD119}">
      <dsp:nvSpPr>
        <dsp:cNvPr id="0" name=""/>
        <dsp:cNvSpPr/>
      </dsp:nvSpPr>
      <dsp:spPr>
        <a:xfrm>
          <a:off x="1348" y="3217744"/>
          <a:ext cx="2208079" cy="883231"/>
        </a:xfrm>
        <a:prstGeom prst="homePlate">
          <a:avLst/>
        </a:prstGeom>
        <a:solidFill>
          <a:schemeClr val="accent4">
            <a:hueOff val="0"/>
            <a:satOff val="0"/>
            <a:lumOff val="0"/>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b="0" kern="1200" dirty="0">
              <a:solidFill>
                <a:schemeClr val="tx1">
                  <a:lumMod val="50000"/>
                </a:schemeClr>
              </a:solidFill>
            </a:rPr>
            <a:t>Define the space and time </a:t>
          </a:r>
        </a:p>
      </dsp:txBody>
      <dsp:txXfrm>
        <a:off x="1348" y="3217744"/>
        <a:ext cx="1987271" cy="883231"/>
      </dsp:txXfrm>
    </dsp:sp>
    <dsp:sp modelId="{C9C010AE-CA40-4849-B229-297140C5AC60}">
      <dsp:nvSpPr>
        <dsp:cNvPr id="0" name=""/>
        <dsp:cNvSpPr/>
      </dsp:nvSpPr>
      <dsp:spPr>
        <a:xfrm>
          <a:off x="1767811" y="3217744"/>
          <a:ext cx="2208079" cy="883231"/>
        </a:xfrm>
        <a:prstGeom prst="chevron">
          <a:avLst/>
        </a:prstGeom>
        <a:solidFill>
          <a:schemeClr val="accent4">
            <a:hueOff val="-2944664"/>
            <a:satOff val="3372"/>
            <a:lumOff val="-1921"/>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b="0" kern="1200" dirty="0">
              <a:solidFill>
                <a:schemeClr val="tx1">
                  <a:lumMod val="50000"/>
                </a:schemeClr>
              </a:solidFill>
            </a:rPr>
            <a:t>Simulate the population (SPC</a:t>
          </a:r>
          <a:r>
            <a:rPr lang="en-GB" sz="1400" b="0" kern="1200" dirty="0">
              <a:solidFill>
                <a:schemeClr val="tx1">
                  <a:lumMod val="50000"/>
                </a:schemeClr>
              </a:solidFill>
            </a:rPr>
            <a:t>)</a:t>
          </a:r>
        </a:p>
      </dsp:txBody>
      <dsp:txXfrm>
        <a:off x="2209427" y="3217744"/>
        <a:ext cx="1324848" cy="883231"/>
      </dsp:txXfrm>
    </dsp:sp>
    <dsp:sp modelId="{938117BD-89D8-5342-8272-146E79455D5F}">
      <dsp:nvSpPr>
        <dsp:cNvPr id="0" name=""/>
        <dsp:cNvSpPr/>
      </dsp:nvSpPr>
      <dsp:spPr>
        <a:xfrm>
          <a:off x="3534275" y="3217744"/>
          <a:ext cx="2208079" cy="883231"/>
        </a:xfrm>
        <a:prstGeom prst="chevron">
          <a:avLst/>
        </a:prstGeom>
        <a:solidFill>
          <a:schemeClr val="accent4">
            <a:hueOff val="-5889329"/>
            <a:satOff val="6743"/>
            <a:lumOff val="-3843"/>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chemeClr val="tx1">
                  <a:lumMod val="50000"/>
                </a:schemeClr>
              </a:solidFill>
            </a:rPr>
            <a:t>Activities (behaviour)</a:t>
          </a:r>
        </a:p>
      </dsp:txBody>
      <dsp:txXfrm>
        <a:off x="3975891" y="3217744"/>
        <a:ext cx="1324848" cy="883231"/>
      </dsp:txXfrm>
    </dsp:sp>
    <dsp:sp modelId="{A21A64F9-0F4D-3B4D-BC80-028F01136B38}">
      <dsp:nvSpPr>
        <dsp:cNvPr id="0" name=""/>
        <dsp:cNvSpPr/>
      </dsp:nvSpPr>
      <dsp:spPr>
        <a:xfrm>
          <a:off x="5300739" y="3217744"/>
          <a:ext cx="2208079" cy="883231"/>
        </a:xfrm>
        <a:prstGeom prst="chevron">
          <a:avLst/>
        </a:prstGeom>
        <a:solidFill>
          <a:schemeClr val="accent4">
            <a:hueOff val="-8833993"/>
            <a:satOff val="10115"/>
            <a:lumOff val="-5764"/>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b="0" kern="1200" dirty="0">
              <a:solidFill>
                <a:schemeClr val="tx1">
                  <a:lumMod val="50000"/>
                </a:schemeClr>
              </a:solidFill>
            </a:rPr>
            <a:t>Micro- </a:t>
          </a:r>
          <a:r>
            <a:rPr lang="en-GB" sz="1600" b="0" kern="1200" dirty="0" err="1">
              <a:solidFill>
                <a:schemeClr val="tx1">
                  <a:lumMod val="50000"/>
                </a:schemeClr>
              </a:solidFill>
            </a:rPr>
            <a:t>envrionments</a:t>
          </a:r>
          <a:endParaRPr lang="en-GB" sz="1600" b="0" kern="1200" dirty="0">
            <a:solidFill>
              <a:schemeClr val="tx1">
                <a:lumMod val="50000"/>
              </a:schemeClr>
            </a:solidFill>
          </a:endParaRPr>
        </a:p>
      </dsp:txBody>
      <dsp:txXfrm>
        <a:off x="5742355" y="3217744"/>
        <a:ext cx="1324848" cy="883231"/>
      </dsp:txXfrm>
    </dsp:sp>
    <dsp:sp modelId="{C6E869F7-B326-D445-A6A2-3D72CA9DC119}">
      <dsp:nvSpPr>
        <dsp:cNvPr id="0" name=""/>
        <dsp:cNvSpPr/>
      </dsp:nvSpPr>
      <dsp:spPr>
        <a:xfrm>
          <a:off x="7067202" y="3217744"/>
          <a:ext cx="2208079" cy="883231"/>
        </a:xfrm>
        <a:prstGeom prst="chevron">
          <a:avLst/>
        </a:prstGeom>
        <a:solidFill>
          <a:schemeClr val="accent4">
            <a:hueOff val="-11778658"/>
            <a:satOff val="13486"/>
            <a:lumOff val="-7686"/>
            <a:alpha val="75179"/>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chemeClr val="tx1"/>
              </a:solidFill>
            </a:rPr>
            <a:t>Estimate personal exposures to  heat </a:t>
          </a:r>
        </a:p>
      </dsp:txBody>
      <dsp:txXfrm>
        <a:off x="7508818" y="3217744"/>
        <a:ext cx="1324848" cy="883231"/>
      </dsp:txXfrm>
    </dsp:sp>
    <dsp:sp modelId="{FEF4615B-BAD0-ED42-BCF4-2D43D83AB8EC}">
      <dsp:nvSpPr>
        <dsp:cNvPr id="0" name=""/>
        <dsp:cNvSpPr/>
      </dsp:nvSpPr>
      <dsp:spPr>
        <a:xfrm>
          <a:off x="8833666" y="3217744"/>
          <a:ext cx="2208079" cy="883231"/>
        </a:xfrm>
        <a:prstGeom prst="chevron">
          <a:avLst/>
        </a:prstGeom>
        <a:solidFill>
          <a:schemeClr val="accent4">
            <a:hueOff val="-14723321"/>
            <a:satOff val="16858"/>
            <a:lumOff val="-9607"/>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kern="1200" dirty="0">
              <a:solidFill>
                <a:schemeClr val="tx1">
                  <a:lumMod val="50000"/>
                </a:schemeClr>
              </a:solidFill>
            </a:rPr>
            <a:t>Estimate personal risk of heat</a:t>
          </a:r>
        </a:p>
      </dsp:txBody>
      <dsp:txXfrm>
        <a:off x="9275282" y="3217744"/>
        <a:ext cx="1324848" cy="88323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377E16-2B54-934F-A44C-706B90ECD119}">
      <dsp:nvSpPr>
        <dsp:cNvPr id="0" name=""/>
        <dsp:cNvSpPr/>
      </dsp:nvSpPr>
      <dsp:spPr>
        <a:xfrm>
          <a:off x="1348" y="3217744"/>
          <a:ext cx="2208079" cy="883231"/>
        </a:xfrm>
        <a:prstGeom prst="homePlate">
          <a:avLst/>
        </a:prstGeom>
        <a:solidFill>
          <a:schemeClr val="accent4">
            <a:hueOff val="0"/>
            <a:satOff val="0"/>
            <a:lumOff val="0"/>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b="0" kern="1200" dirty="0">
              <a:solidFill>
                <a:schemeClr val="tx1">
                  <a:lumMod val="50000"/>
                </a:schemeClr>
              </a:solidFill>
            </a:rPr>
            <a:t>Define the space and time </a:t>
          </a:r>
        </a:p>
      </dsp:txBody>
      <dsp:txXfrm>
        <a:off x="1348" y="3217744"/>
        <a:ext cx="1987271" cy="883231"/>
      </dsp:txXfrm>
    </dsp:sp>
    <dsp:sp modelId="{C9C010AE-CA40-4849-B229-297140C5AC60}">
      <dsp:nvSpPr>
        <dsp:cNvPr id="0" name=""/>
        <dsp:cNvSpPr/>
      </dsp:nvSpPr>
      <dsp:spPr>
        <a:xfrm>
          <a:off x="1767811" y="3217744"/>
          <a:ext cx="2208079" cy="883231"/>
        </a:xfrm>
        <a:prstGeom prst="chevron">
          <a:avLst/>
        </a:prstGeom>
        <a:solidFill>
          <a:schemeClr val="accent4">
            <a:hueOff val="-2944664"/>
            <a:satOff val="3372"/>
            <a:lumOff val="-1921"/>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b="0" kern="1200" dirty="0">
              <a:solidFill>
                <a:schemeClr val="tx1">
                  <a:lumMod val="50000"/>
                </a:schemeClr>
              </a:solidFill>
            </a:rPr>
            <a:t>Simulate the population (SPC</a:t>
          </a:r>
          <a:r>
            <a:rPr lang="en-GB" sz="1400" b="0" kern="1200" dirty="0">
              <a:solidFill>
                <a:schemeClr val="tx1">
                  <a:lumMod val="50000"/>
                </a:schemeClr>
              </a:solidFill>
            </a:rPr>
            <a:t>)</a:t>
          </a:r>
        </a:p>
      </dsp:txBody>
      <dsp:txXfrm>
        <a:off x="2209427" y="3217744"/>
        <a:ext cx="1324848" cy="883231"/>
      </dsp:txXfrm>
    </dsp:sp>
    <dsp:sp modelId="{938117BD-89D8-5342-8272-146E79455D5F}">
      <dsp:nvSpPr>
        <dsp:cNvPr id="0" name=""/>
        <dsp:cNvSpPr/>
      </dsp:nvSpPr>
      <dsp:spPr>
        <a:xfrm>
          <a:off x="3534275" y="3217744"/>
          <a:ext cx="2208079" cy="883231"/>
        </a:xfrm>
        <a:prstGeom prst="chevron">
          <a:avLst/>
        </a:prstGeom>
        <a:solidFill>
          <a:schemeClr val="accent4">
            <a:hueOff val="-5889329"/>
            <a:satOff val="6743"/>
            <a:lumOff val="-3843"/>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chemeClr val="tx1">
                  <a:lumMod val="50000"/>
                </a:schemeClr>
              </a:solidFill>
            </a:rPr>
            <a:t>Activities (behaviour)</a:t>
          </a:r>
        </a:p>
      </dsp:txBody>
      <dsp:txXfrm>
        <a:off x="3975891" y="3217744"/>
        <a:ext cx="1324848" cy="883231"/>
      </dsp:txXfrm>
    </dsp:sp>
    <dsp:sp modelId="{A21A64F9-0F4D-3B4D-BC80-028F01136B38}">
      <dsp:nvSpPr>
        <dsp:cNvPr id="0" name=""/>
        <dsp:cNvSpPr/>
      </dsp:nvSpPr>
      <dsp:spPr>
        <a:xfrm>
          <a:off x="5300739" y="3217744"/>
          <a:ext cx="2208079" cy="883231"/>
        </a:xfrm>
        <a:prstGeom prst="chevron">
          <a:avLst/>
        </a:prstGeom>
        <a:solidFill>
          <a:schemeClr val="accent4">
            <a:hueOff val="-8833993"/>
            <a:satOff val="10115"/>
            <a:lumOff val="-5764"/>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kern="1200" dirty="0">
              <a:solidFill>
                <a:schemeClr val="tx1">
                  <a:lumMod val="50000"/>
                </a:schemeClr>
              </a:solidFill>
            </a:rPr>
            <a:t>Micro- </a:t>
          </a:r>
          <a:r>
            <a:rPr lang="en-GB" sz="1600" kern="1200" dirty="0" err="1">
              <a:solidFill>
                <a:schemeClr val="tx1">
                  <a:lumMod val="50000"/>
                </a:schemeClr>
              </a:solidFill>
            </a:rPr>
            <a:t>envrionments</a:t>
          </a:r>
          <a:endParaRPr lang="en-GB" sz="1600" kern="1200" dirty="0">
            <a:solidFill>
              <a:schemeClr val="tx1">
                <a:lumMod val="50000"/>
              </a:schemeClr>
            </a:solidFill>
          </a:endParaRPr>
        </a:p>
      </dsp:txBody>
      <dsp:txXfrm>
        <a:off x="5742355" y="3217744"/>
        <a:ext cx="1324848" cy="883231"/>
      </dsp:txXfrm>
    </dsp:sp>
    <dsp:sp modelId="{C6E869F7-B326-D445-A6A2-3D72CA9DC119}">
      <dsp:nvSpPr>
        <dsp:cNvPr id="0" name=""/>
        <dsp:cNvSpPr/>
      </dsp:nvSpPr>
      <dsp:spPr>
        <a:xfrm>
          <a:off x="7067202" y="3217744"/>
          <a:ext cx="2208079" cy="883231"/>
        </a:xfrm>
        <a:prstGeom prst="chevron">
          <a:avLst/>
        </a:prstGeom>
        <a:solidFill>
          <a:schemeClr val="accent4">
            <a:hueOff val="-11778658"/>
            <a:satOff val="13486"/>
            <a:lumOff val="-7686"/>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kern="1200" dirty="0">
              <a:solidFill>
                <a:schemeClr val="tx1">
                  <a:lumMod val="50000"/>
                </a:schemeClr>
              </a:solidFill>
            </a:rPr>
            <a:t>Estimate personal exposures to  heat </a:t>
          </a:r>
        </a:p>
      </dsp:txBody>
      <dsp:txXfrm>
        <a:off x="7508818" y="3217744"/>
        <a:ext cx="1324848" cy="883231"/>
      </dsp:txXfrm>
    </dsp:sp>
    <dsp:sp modelId="{FEF4615B-BAD0-ED42-BCF4-2D43D83AB8EC}">
      <dsp:nvSpPr>
        <dsp:cNvPr id="0" name=""/>
        <dsp:cNvSpPr/>
      </dsp:nvSpPr>
      <dsp:spPr>
        <a:xfrm>
          <a:off x="8833666" y="3217744"/>
          <a:ext cx="2208079" cy="883231"/>
        </a:xfrm>
        <a:prstGeom prst="chevron">
          <a:avLst/>
        </a:prstGeom>
        <a:solidFill>
          <a:schemeClr val="accent4">
            <a:hueOff val="-14723321"/>
            <a:satOff val="16858"/>
            <a:lumOff val="-9607"/>
            <a:alpha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kern="1200" dirty="0">
              <a:solidFill>
                <a:schemeClr val="tx1"/>
              </a:solidFill>
            </a:rPr>
            <a:t>Estimate personal risk of heat</a:t>
          </a:r>
        </a:p>
      </dsp:txBody>
      <dsp:txXfrm>
        <a:off x="9275282" y="3217744"/>
        <a:ext cx="1324848" cy="88323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377E16-2B54-934F-A44C-706B90ECD119}">
      <dsp:nvSpPr>
        <dsp:cNvPr id="0" name=""/>
        <dsp:cNvSpPr/>
      </dsp:nvSpPr>
      <dsp:spPr>
        <a:xfrm>
          <a:off x="1348" y="3217744"/>
          <a:ext cx="2208079" cy="883231"/>
        </a:xfrm>
        <a:prstGeom prst="homePlate">
          <a:avLst/>
        </a:prstGeom>
        <a:solidFill>
          <a:schemeClr val="accent4">
            <a:hueOff val="0"/>
            <a:satOff val="0"/>
            <a:lumOff val="0"/>
            <a:alpha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b="1" kern="1200" dirty="0"/>
            <a:t>Define the space and time </a:t>
          </a:r>
        </a:p>
      </dsp:txBody>
      <dsp:txXfrm>
        <a:off x="1348" y="3217744"/>
        <a:ext cx="1987271" cy="883231"/>
      </dsp:txXfrm>
    </dsp:sp>
    <dsp:sp modelId="{C9C010AE-CA40-4849-B229-297140C5AC60}">
      <dsp:nvSpPr>
        <dsp:cNvPr id="0" name=""/>
        <dsp:cNvSpPr/>
      </dsp:nvSpPr>
      <dsp:spPr>
        <a:xfrm>
          <a:off x="1767811" y="3217744"/>
          <a:ext cx="2208079" cy="883231"/>
        </a:xfrm>
        <a:prstGeom prst="chevron">
          <a:avLst/>
        </a:prstGeom>
        <a:solidFill>
          <a:schemeClr val="accent4">
            <a:hueOff val="-2944664"/>
            <a:satOff val="3372"/>
            <a:lumOff val="-1921"/>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kern="1200" dirty="0">
              <a:solidFill>
                <a:schemeClr val="tx1">
                  <a:lumMod val="50000"/>
                </a:schemeClr>
              </a:solidFill>
            </a:rPr>
            <a:t>Simulate the population (SPC</a:t>
          </a:r>
          <a:r>
            <a:rPr lang="en-GB" sz="1400" kern="1200" dirty="0">
              <a:solidFill>
                <a:schemeClr val="tx1">
                  <a:lumMod val="50000"/>
                </a:schemeClr>
              </a:solidFill>
            </a:rPr>
            <a:t>)</a:t>
          </a:r>
        </a:p>
      </dsp:txBody>
      <dsp:txXfrm>
        <a:off x="2209427" y="3217744"/>
        <a:ext cx="1324848" cy="883231"/>
      </dsp:txXfrm>
    </dsp:sp>
    <dsp:sp modelId="{938117BD-89D8-5342-8272-146E79455D5F}">
      <dsp:nvSpPr>
        <dsp:cNvPr id="0" name=""/>
        <dsp:cNvSpPr/>
      </dsp:nvSpPr>
      <dsp:spPr>
        <a:xfrm>
          <a:off x="3534275" y="3217744"/>
          <a:ext cx="2208079" cy="883231"/>
        </a:xfrm>
        <a:prstGeom prst="chevron">
          <a:avLst/>
        </a:prstGeom>
        <a:solidFill>
          <a:schemeClr val="accent4">
            <a:hueOff val="-5889329"/>
            <a:satOff val="6743"/>
            <a:lumOff val="-3843"/>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kern="1200" dirty="0">
              <a:solidFill>
                <a:schemeClr val="tx1">
                  <a:lumMod val="50000"/>
                </a:schemeClr>
              </a:solidFill>
            </a:rPr>
            <a:t>Activities (behaviour)</a:t>
          </a:r>
        </a:p>
      </dsp:txBody>
      <dsp:txXfrm>
        <a:off x="3975891" y="3217744"/>
        <a:ext cx="1324848" cy="883231"/>
      </dsp:txXfrm>
    </dsp:sp>
    <dsp:sp modelId="{A21A64F9-0F4D-3B4D-BC80-028F01136B38}">
      <dsp:nvSpPr>
        <dsp:cNvPr id="0" name=""/>
        <dsp:cNvSpPr/>
      </dsp:nvSpPr>
      <dsp:spPr>
        <a:xfrm>
          <a:off x="5300739" y="3217744"/>
          <a:ext cx="2208079" cy="883231"/>
        </a:xfrm>
        <a:prstGeom prst="chevron">
          <a:avLst/>
        </a:prstGeom>
        <a:solidFill>
          <a:schemeClr val="accent4">
            <a:hueOff val="-8833993"/>
            <a:satOff val="10115"/>
            <a:lumOff val="-5764"/>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kern="1200" dirty="0">
              <a:solidFill>
                <a:schemeClr val="tx1">
                  <a:lumMod val="50000"/>
                </a:schemeClr>
              </a:solidFill>
            </a:rPr>
            <a:t>Micro- </a:t>
          </a:r>
          <a:r>
            <a:rPr lang="en-GB" sz="1600" kern="1200" dirty="0" err="1">
              <a:solidFill>
                <a:schemeClr val="tx1">
                  <a:lumMod val="50000"/>
                </a:schemeClr>
              </a:solidFill>
            </a:rPr>
            <a:t>envrionments</a:t>
          </a:r>
          <a:endParaRPr lang="en-GB" sz="1600" kern="1200" dirty="0">
            <a:solidFill>
              <a:schemeClr val="tx1">
                <a:lumMod val="50000"/>
              </a:schemeClr>
            </a:solidFill>
          </a:endParaRPr>
        </a:p>
      </dsp:txBody>
      <dsp:txXfrm>
        <a:off x="5742355" y="3217744"/>
        <a:ext cx="1324848" cy="883231"/>
      </dsp:txXfrm>
    </dsp:sp>
    <dsp:sp modelId="{C6E869F7-B326-D445-A6A2-3D72CA9DC119}">
      <dsp:nvSpPr>
        <dsp:cNvPr id="0" name=""/>
        <dsp:cNvSpPr/>
      </dsp:nvSpPr>
      <dsp:spPr>
        <a:xfrm>
          <a:off x="7067202" y="3217744"/>
          <a:ext cx="2208079" cy="883231"/>
        </a:xfrm>
        <a:prstGeom prst="chevron">
          <a:avLst/>
        </a:prstGeom>
        <a:solidFill>
          <a:schemeClr val="accent4">
            <a:hueOff val="-11778658"/>
            <a:satOff val="13486"/>
            <a:lumOff val="-7686"/>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kern="1200" dirty="0">
              <a:solidFill>
                <a:schemeClr val="tx1">
                  <a:lumMod val="50000"/>
                </a:schemeClr>
              </a:solidFill>
            </a:rPr>
            <a:t>Estimate personal exposures to  heat </a:t>
          </a:r>
        </a:p>
      </dsp:txBody>
      <dsp:txXfrm>
        <a:off x="7508818" y="3217744"/>
        <a:ext cx="1324848" cy="883231"/>
      </dsp:txXfrm>
    </dsp:sp>
    <dsp:sp modelId="{FEF4615B-BAD0-ED42-BCF4-2D43D83AB8EC}">
      <dsp:nvSpPr>
        <dsp:cNvPr id="0" name=""/>
        <dsp:cNvSpPr/>
      </dsp:nvSpPr>
      <dsp:spPr>
        <a:xfrm>
          <a:off x="8833666" y="3217744"/>
          <a:ext cx="2208079" cy="883231"/>
        </a:xfrm>
        <a:prstGeom prst="chevron">
          <a:avLst/>
        </a:prstGeom>
        <a:solidFill>
          <a:schemeClr val="accent4">
            <a:hueOff val="-14723321"/>
            <a:satOff val="16858"/>
            <a:lumOff val="-9607"/>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kern="1200" dirty="0">
              <a:solidFill>
                <a:schemeClr val="tx1">
                  <a:lumMod val="50000"/>
                </a:schemeClr>
              </a:solidFill>
            </a:rPr>
            <a:t>Estimate personal risk of heat</a:t>
          </a:r>
        </a:p>
      </dsp:txBody>
      <dsp:txXfrm>
        <a:off x="9275282" y="3217744"/>
        <a:ext cx="1324848" cy="883231"/>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4558B3-7118-4458-B822-1E4E828B971F}" type="datetimeFigureOut">
              <a:t>10/4/22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C8C8CD-A82E-473F-86D3-CDDD7956A55B}" type="slidenum">
              <a:t>‹#›</a:t>
            </a:fld>
            <a:endParaRPr lang="en-GB"/>
          </a:p>
        </p:txBody>
      </p:sp>
    </p:spTree>
    <p:extLst>
      <p:ext uri="{BB962C8B-B14F-4D97-AF65-F5344CB8AC3E}">
        <p14:creationId xmlns:p14="http://schemas.microsoft.com/office/powerpoint/2010/main" val="1586715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C8C8CD-A82E-473F-86D3-CDDD7956A55B}" type="slidenum">
              <a:rPr lang="en-GB" smtClean="0"/>
              <a:t>2</a:t>
            </a:fld>
            <a:endParaRPr lang="en-GB"/>
          </a:p>
        </p:txBody>
      </p:sp>
    </p:spTree>
    <p:extLst>
      <p:ext uri="{BB962C8B-B14F-4D97-AF65-F5344CB8AC3E}">
        <p14:creationId xmlns:p14="http://schemas.microsoft.com/office/powerpoint/2010/main" val="1051045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C8C8CD-A82E-473F-86D3-CDDD7956A55B}" type="slidenum">
              <a:rPr lang="en-GB" smtClean="0"/>
              <a:t>5</a:t>
            </a:fld>
            <a:endParaRPr lang="en-GB"/>
          </a:p>
        </p:txBody>
      </p:sp>
    </p:spTree>
    <p:extLst>
      <p:ext uri="{BB962C8B-B14F-4D97-AF65-F5344CB8AC3E}">
        <p14:creationId xmlns:p14="http://schemas.microsoft.com/office/powerpoint/2010/main" val="1144182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D065763-AF13-5942-B2E9-A7275D1043C4}" type="datetimeFigureOut">
              <a:rPr lang="en-US" smtClean="0"/>
              <a:t>10/4/22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E0D5D-0F0A-F343-9840-893EB3C0BB9A}" type="slidenum">
              <a:rPr lang="en-US" smtClean="0"/>
              <a:t>‹#›</a:t>
            </a:fld>
            <a:endParaRPr lang="en-US"/>
          </a:p>
        </p:txBody>
      </p:sp>
    </p:spTree>
    <p:extLst>
      <p:ext uri="{BB962C8B-B14F-4D97-AF65-F5344CB8AC3E}">
        <p14:creationId xmlns:p14="http://schemas.microsoft.com/office/powerpoint/2010/main" val="3431543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D065763-AF13-5942-B2E9-A7275D1043C4}" type="datetimeFigureOut">
              <a:rPr lang="en-US" smtClean="0"/>
              <a:t>10/4/22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E0D5D-0F0A-F343-9840-893EB3C0BB9A}" type="slidenum">
              <a:rPr lang="en-US" smtClean="0"/>
              <a:t>‹#›</a:t>
            </a:fld>
            <a:endParaRPr lang="en-US"/>
          </a:p>
        </p:txBody>
      </p:sp>
    </p:spTree>
    <p:extLst>
      <p:ext uri="{BB962C8B-B14F-4D97-AF65-F5344CB8AC3E}">
        <p14:creationId xmlns:p14="http://schemas.microsoft.com/office/powerpoint/2010/main" val="1183346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D065763-AF13-5942-B2E9-A7275D1043C4}" type="datetimeFigureOut">
              <a:rPr lang="en-US" smtClean="0"/>
              <a:t>10/4/22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E0D5D-0F0A-F343-9840-893EB3C0BB9A}" type="slidenum">
              <a:rPr lang="en-US" smtClean="0"/>
              <a:t>‹#›</a:t>
            </a:fld>
            <a:endParaRPr lang="en-US"/>
          </a:p>
        </p:txBody>
      </p:sp>
    </p:spTree>
    <p:extLst>
      <p:ext uri="{BB962C8B-B14F-4D97-AF65-F5344CB8AC3E}">
        <p14:creationId xmlns:p14="http://schemas.microsoft.com/office/powerpoint/2010/main" val="2443399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D065763-AF13-5942-B2E9-A7275D1043C4}" type="datetimeFigureOut">
              <a:rPr lang="en-US" smtClean="0"/>
              <a:t>10/4/22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E0D5D-0F0A-F343-9840-893EB3C0BB9A}" type="slidenum">
              <a:rPr lang="en-US" smtClean="0"/>
              <a:t>‹#›</a:t>
            </a:fld>
            <a:endParaRPr lang="en-US"/>
          </a:p>
        </p:txBody>
      </p:sp>
    </p:spTree>
    <p:extLst>
      <p:ext uri="{BB962C8B-B14F-4D97-AF65-F5344CB8AC3E}">
        <p14:creationId xmlns:p14="http://schemas.microsoft.com/office/powerpoint/2010/main" val="2685757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D065763-AF13-5942-B2E9-A7275D1043C4}" type="datetimeFigureOut">
              <a:rPr lang="en-US" smtClean="0"/>
              <a:t>10/4/22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E0D5D-0F0A-F343-9840-893EB3C0BB9A}" type="slidenum">
              <a:rPr lang="en-US" smtClean="0"/>
              <a:t>‹#›</a:t>
            </a:fld>
            <a:endParaRPr lang="en-US"/>
          </a:p>
        </p:txBody>
      </p:sp>
    </p:spTree>
    <p:extLst>
      <p:ext uri="{BB962C8B-B14F-4D97-AF65-F5344CB8AC3E}">
        <p14:creationId xmlns:p14="http://schemas.microsoft.com/office/powerpoint/2010/main" val="2955612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D065763-AF13-5942-B2E9-A7275D1043C4}" type="datetimeFigureOut">
              <a:rPr lang="en-US" smtClean="0"/>
              <a:t>10/4/22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DE0D5D-0F0A-F343-9840-893EB3C0BB9A}" type="slidenum">
              <a:rPr lang="en-US" smtClean="0"/>
              <a:t>‹#›</a:t>
            </a:fld>
            <a:endParaRPr lang="en-US"/>
          </a:p>
        </p:txBody>
      </p:sp>
    </p:spTree>
    <p:extLst>
      <p:ext uri="{BB962C8B-B14F-4D97-AF65-F5344CB8AC3E}">
        <p14:creationId xmlns:p14="http://schemas.microsoft.com/office/powerpoint/2010/main" val="2942976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D065763-AF13-5942-B2E9-A7275D1043C4}" type="datetimeFigureOut">
              <a:rPr lang="en-US" smtClean="0"/>
              <a:t>10/4/22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DE0D5D-0F0A-F343-9840-893EB3C0BB9A}" type="slidenum">
              <a:rPr lang="en-US" smtClean="0"/>
              <a:t>‹#›</a:t>
            </a:fld>
            <a:endParaRPr lang="en-US"/>
          </a:p>
        </p:txBody>
      </p:sp>
    </p:spTree>
    <p:extLst>
      <p:ext uri="{BB962C8B-B14F-4D97-AF65-F5344CB8AC3E}">
        <p14:creationId xmlns:p14="http://schemas.microsoft.com/office/powerpoint/2010/main" val="582063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D065763-AF13-5942-B2E9-A7275D1043C4}" type="datetimeFigureOut">
              <a:rPr lang="en-US" smtClean="0"/>
              <a:t>10/4/22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DE0D5D-0F0A-F343-9840-893EB3C0BB9A}" type="slidenum">
              <a:rPr lang="en-US" smtClean="0"/>
              <a:t>‹#›</a:t>
            </a:fld>
            <a:endParaRPr lang="en-US"/>
          </a:p>
        </p:txBody>
      </p:sp>
    </p:spTree>
    <p:extLst>
      <p:ext uri="{BB962C8B-B14F-4D97-AF65-F5344CB8AC3E}">
        <p14:creationId xmlns:p14="http://schemas.microsoft.com/office/powerpoint/2010/main" val="1548579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065763-AF13-5942-B2E9-A7275D1043C4}" type="datetimeFigureOut">
              <a:rPr lang="en-US" smtClean="0"/>
              <a:t>10/4/22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DE0D5D-0F0A-F343-9840-893EB3C0BB9A}" type="slidenum">
              <a:rPr lang="en-US" smtClean="0"/>
              <a:t>‹#›</a:t>
            </a:fld>
            <a:endParaRPr lang="en-US"/>
          </a:p>
        </p:txBody>
      </p:sp>
    </p:spTree>
    <p:extLst>
      <p:ext uri="{BB962C8B-B14F-4D97-AF65-F5344CB8AC3E}">
        <p14:creationId xmlns:p14="http://schemas.microsoft.com/office/powerpoint/2010/main" val="3368002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D065763-AF13-5942-B2E9-A7275D1043C4}" type="datetimeFigureOut">
              <a:rPr lang="en-US" smtClean="0"/>
              <a:t>10/4/22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DE0D5D-0F0A-F343-9840-893EB3C0BB9A}" type="slidenum">
              <a:rPr lang="en-US" smtClean="0"/>
              <a:t>‹#›</a:t>
            </a:fld>
            <a:endParaRPr lang="en-US"/>
          </a:p>
        </p:txBody>
      </p:sp>
    </p:spTree>
    <p:extLst>
      <p:ext uri="{BB962C8B-B14F-4D97-AF65-F5344CB8AC3E}">
        <p14:creationId xmlns:p14="http://schemas.microsoft.com/office/powerpoint/2010/main" val="169935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D065763-AF13-5942-B2E9-A7275D1043C4}" type="datetimeFigureOut">
              <a:rPr lang="en-US" smtClean="0"/>
              <a:t>10/4/22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DE0D5D-0F0A-F343-9840-893EB3C0BB9A}" type="slidenum">
              <a:rPr lang="en-US" smtClean="0"/>
              <a:t>‹#›</a:t>
            </a:fld>
            <a:endParaRPr lang="en-US"/>
          </a:p>
        </p:txBody>
      </p:sp>
    </p:spTree>
    <p:extLst>
      <p:ext uri="{BB962C8B-B14F-4D97-AF65-F5344CB8AC3E}">
        <p14:creationId xmlns:p14="http://schemas.microsoft.com/office/powerpoint/2010/main" val="1846109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065763-AF13-5942-B2E9-A7275D1043C4}" type="datetimeFigureOut">
              <a:rPr lang="en-US" smtClean="0"/>
              <a:t>10/4/22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DE0D5D-0F0A-F343-9840-893EB3C0BB9A}" type="slidenum">
              <a:rPr lang="en-US" smtClean="0"/>
              <a:t>‹#›</a:t>
            </a:fld>
            <a:endParaRPr lang="en-US"/>
          </a:p>
        </p:txBody>
      </p:sp>
    </p:spTree>
    <p:extLst>
      <p:ext uri="{BB962C8B-B14F-4D97-AF65-F5344CB8AC3E}">
        <p14:creationId xmlns:p14="http://schemas.microsoft.com/office/powerpoint/2010/main" val="13206318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ubmed.ncbi.nlm.nih.gov/34717286/" TargetMode="External"/><Relationship Id="rId2" Type="http://schemas.openxmlformats.org/officeDocument/2006/relationships/hyperlink" Target="https://ehjournal.biomedcentral.com/articles/10.1186/s12940-017-0328-z" TargetMode="External"/><Relationship Id="rId1" Type="http://schemas.openxmlformats.org/officeDocument/2006/relationships/slideLayout" Target="../slideLayouts/slideLayout2.xml"/><Relationship Id="rId6" Type="http://schemas.openxmlformats.org/officeDocument/2006/relationships/hyperlink" Target="https://link.springer.com/article/10.1007/s10584-014-1105-4" TargetMode="External"/><Relationship Id="rId5" Type="http://schemas.openxmlformats.org/officeDocument/2006/relationships/hyperlink" Target="https://www.sciencedirect.com/science/article/pii/S019897151830156X?casa_token=2OFLGEclUBgAAAAA:YWaNRUgs8hdRZYyKn8fVn_2vvDYCow6K42sry0PcimIWeqiFIOp1n5tQKU9vASDIXvM5Yf634T0" TargetMode="External"/><Relationship Id="rId4" Type="http://schemas.openxmlformats.org/officeDocument/2006/relationships/hyperlink" Target="https://onlinelibrary.wiley.com/doi/abs/10.1002/env.716?casa_token=dMi-noKG81MAAAAA:0W1yHjMSTNY25Rwg1AYGbuvSJ9qcxKrqKdhgyzRwpdd8YbCc-XqgvAtKb71d6dPdg5_6qXAo-e9dvWX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carbonbrief.org/in-depth-qa-the-uk-climate-projections-2018/"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metoffice.gov.uk/binaries/content/assets/metofficegovuk/pdf/research/ukcp/ukcp18-guidance---representative-concentration-pathways.pdf"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www.sciencedirect.com/science/article/pii/S0022169412004556?casa_token=_69GivQT-UAAAAAA:IqCNTnY6get1xNDIQ6taxenWg5q1r3YJut3tQSFrn2EfO0-JbYdKifGomtpxOO9BBrWmmgPFS-o" TargetMode="External"/><Relationship Id="rId3" Type="http://schemas.openxmlformats.org/officeDocument/2006/relationships/hyperlink" Target="https://www.metoffice.gov.uk/binaries/content/assets/metofficegovuk/pdf/research/ukcp/ukcp18_local_update_faq.pdf" TargetMode="External"/><Relationship Id="rId7" Type="http://schemas.openxmlformats.org/officeDocument/2006/relationships/hyperlink" Target="https://www.metoffice.gov.uk/binaries/content/assets/metofficegovuk/pdf/research/ukcp/ukcp18-guidance---how-to-bias-correct.pdf" TargetMode="External"/><Relationship Id="rId12" Type="http://schemas.openxmlformats.org/officeDocument/2006/relationships/hyperlink" Target="https://github.com/SantanderMetGroup/downscaleR/wiki/bias-correction" TargetMode="External"/><Relationship Id="rId2" Type="http://schemas.openxmlformats.org/officeDocument/2006/relationships/hyperlink" Target="https://www.metoffice.gov.uk/pub/data/weather/uk/ukcp18/science-reports/UKCP18-Overview-report.pdf" TargetMode="External"/><Relationship Id="rId1" Type="http://schemas.openxmlformats.org/officeDocument/2006/relationships/slideLayout" Target="../slideLayouts/slideLayout2.xml"/><Relationship Id="rId6" Type="http://schemas.openxmlformats.org/officeDocument/2006/relationships/hyperlink" Target="https://catalogue.ceda.ac.uk/uuid/d5822183143c4011a2bb304ee7c0baf7" TargetMode="External"/><Relationship Id="rId11" Type="http://schemas.openxmlformats.org/officeDocument/2006/relationships/hyperlink" Target="https://esd.copernicus.org/articles/4/219/2013/esd-4-219-2013.pdf" TargetMode="External"/><Relationship Id="rId5" Type="http://schemas.openxmlformats.org/officeDocument/2006/relationships/hyperlink" Target="https://www.metoffice.gov.uk/research/climate/maps-and-data/data/haduk-grid/haduk-grid" TargetMode="External"/><Relationship Id="rId10" Type="http://schemas.openxmlformats.org/officeDocument/2006/relationships/hyperlink" Target="https://hess.copernicus.org/articles/21/2649/2017/hess-21-2649-2017.pdf" TargetMode="External"/><Relationship Id="rId4" Type="http://schemas.openxmlformats.org/officeDocument/2006/relationships/hyperlink" Target="https://www.metoffice.gov.uk/binaries/content/assets/metofficegovuk/pdf/research/ukcp/ukcp18-guidance---representative-concentration-pathways.pdf" TargetMode="External"/><Relationship Id="rId9" Type="http://schemas.openxmlformats.org/officeDocument/2006/relationships/hyperlink" Target="https://journals.ametsoc.org/view/journals/clim/28/17/jcli-d-14-00754.1.x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20554-EF35-0596-8437-21D46C37E676}"/>
              </a:ext>
            </a:extLst>
          </p:cNvPr>
          <p:cNvSpPr>
            <a:spLocks noGrp="1"/>
          </p:cNvSpPr>
          <p:nvPr>
            <p:ph type="ctrTitle"/>
          </p:nvPr>
        </p:nvSpPr>
        <p:spPr/>
        <p:txBody>
          <a:bodyPr/>
          <a:lstStyle/>
          <a:p>
            <a:r>
              <a:rPr lang="en-US" b="1" dirty="0" err="1"/>
              <a:t>DyME</a:t>
            </a:r>
            <a:r>
              <a:rPr lang="en-US" b="1" dirty="0"/>
              <a:t>-CHH Overview</a:t>
            </a:r>
          </a:p>
        </p:txBody>
      </p:sp>
      <p:sp>
        <p:nvSpPr>
          <p:cNvPr id="3" name="Subtitle 2">
            <a:extLst>
              <a:ext uri="{FF2B5EF4-FFF2-40B4-BE49-F238E27FC236}">
                <a16:creationId xmlns:a16="http://schemas.microsoft.com/office/drawing/2014/main" id="{8B9E239C-1158-415C-137A-C7E756CC2C6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52799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FCB4E203-AFA4-FE33-E93E-02268BECE022}"/>
              </a:ext>
            </a:extLst>
          </p:cNvPr>
          <p:cNvGraphicFramePr/>
          <p:nvPr>
            <p:extLst>
              <p:ext uri="{D42A27DB-BD31-4B8C-83A1-F6EECF244321}">
                <p14:modId xmlns:p14="http://schemas.microsoft.com/office/powerpoint/2010/main" val="2274781250"/>
              </p:ext>
            </p:extLst>
          </p:nvPr>
        </p:nvGraphicFramePr>
        <p:xfrm>
          <a:off x="672369" y="-1003646"/>
          <a:ext cx="11043094" cy="7318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7869A367-CA33-97D9-DDF7-8BB5FEBAD288}"/>
              </a:ext>
            </a:extLst>
          </p:cNvPr>
          <p:cNvSpPr/>
          <p:nvPr/>
        </p:nvSpPr>
        <p:spPr>
          <a:xfrm>
            <a:off x="5679341" y="3429000"/>
            <a:ext cx="2893159" cy="923330"/>
          </a:xfrm>
          <a:prstGeom prst="rect">
            <a:avLst/>
          </a:prstGeom>
        </p:spPr>
        <p:txBody>
          <a:bodyPr wrap="square">
            <a:spAutoFit/>
          </a:bodyPr>
          <a:lstStyle/>
          <a:p>
            <a:pPr lvl="0"/>
            <a:r>
              <a:rPr lang="en-GB" dirty="0"/>
              <a:t>Where the activities take place (e.g. bedroom, main road, park) </a:t>
            </a:r>
          </a:p>
        </p:txBody>
      </p:sp>
      <p:sp>
        <p:nvSpPr>
          <p:cNvPr id="10" name="Title 1">
            <a:extLst>
              <a:ext uri="{FF2B5EF4-FFF2-40B4-BE49-F238E27FC236}">
                <a16:creationId xmlns:a16="http://schemas.microsoft.com/office/drawing/2014/main" id="{9CC4F313-61A7-AC94-60B9-FB0C2C583FB7}"/>
              </a:ext>
            </a:extLst>
          </p:cNvPr>
          <p:cNvSpPr>
            <a:spLocks noGrp="1"/>
          </p:cNvSpPr>
          <p:nvPr>
            <p:ph type="title"/>
          </p:nvPr>
        </p:nvSpPr>
        <p:spPr>
          <a:xfrm>
            <a:off x="838200" y="365125"/>
            <a:ext cx="10515600" cy="1325563"/>
          </a:xfrm>
        </p:spPr>
        <p:txBody>
          <a:bodyPr/>
          <a:lstStyle/>
          <a:p>
            <a:pPr algn="ctr"/>
            <a:r>
              <a:rPr lang="en-US" b="1" dirty="0"/>
              <a:t>Model framework: </a:t>
            </a:r>
            <a:r>
              <a:rPr lang="en-US" b="1" dirty="0" err="1"/>
              <a:t>DyME</a:t>
            </a:r>
            <a:r>
              <a:rPr lang="en-US" b="1" dirty="0"/>
              <a:t> CHH</a:t>
            </a:r>
          </a:p>
        </p:txBody>
      </p:sp>
    </p:spTree>
    <p:extLst>
      <p:ext uri="{BB962C8B-B14F-4D97-AF65-F5344CB8AC3E}">
        <p14:creationId xmlns:p14="http://schemas.microsoft.com/office/powerpoint/2010/main" val="1482051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FCB4E203-AFA4-FE33-E93E-02268BECE022}"/>
              </a:ext>
            </a:extLst>
          </p:cNvPr>
          <p:cNvGraphicFramePr/>
          <p:nvPr>
            <p:extLst>
              <p:ext uri="{D42A27DB-BD31-4B8C-83A1-F6EECF244321}">
                <p14:modId xmlns:p14="http://schemas.microsoft.com/office/powerpoint/2010/main" val="3481166950"/>
              </p:ext>
            </p:extLst>
          </p:nvPr>
        </p:nvGraphicFramePr>
        <p:xfrm>
          <a:off x="672369" y="-1003646"/>
          <a:ext cx="11043094" cy="7318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7869A367-CA33-97D9-DDF7-8BB5FEBAD288}"/>
              </a:ext>
            </a:extLst>
          </p:cNvPr>
          <p:cNvSpPr/>
          <p:nvPr/>
        </p:nvSpPr>
        <p:spPr>
          <a:xfrm>
            <a:off x="7533541" y="3429000"/>
            <a:ext cx="2893159" cy="1477328"/>
          </a:xfrm>
          <a:prstGeom prst="rect">
            <a:avLst/>
          </a:prstGeom>
        </p:spPr>
        <p:txBody>
          <a:bodyPr wrap="square">
            <a:spAutoFit/>
          </a:bodyPr>
          <a:lstStyle/>
          <a:p>
            <a:pPr lvl="0"/>
            <a:r>
              <a:rPr lang="en-GB" dirty="0"/>
              <a:t>Combining where, what and when </a:t>
            </a:r>
            <a:r>
              <a:rPr lang="en-GB" dirty="0">
                <a:sym typeface="Wingdings" pitchFamily="2" charset="2"/>
              </a:rPr>
              <a:t> </a:t>
            </a:r>
            <a:r>
              <a:rPr lang="en-GB" dirty="0"/>
              <a:t>estimate max temperature exposures, how many times an individual passes a threshold</a:t>
            </a:r>
          </a:p>
        </p:txBody>
      </p:sp>
      <p:sp>
        <p:nvSpPr>
          <p:cNvPr id="10" name="Title 1">
            <a:extLst>
              <a:ext uri="{FF2B5EF4-FFF2-40B4-BE49-F238E27FC236}">
                <a16:creationId xmlns:a16="http://schemas.microsoft.com/office/drawing/2014/main" id="{9CC4F313-61A7-AC94-60B9-FB0C2C583FB7}"/>
              </a:ext>
            </a:extLst>
          </p:cNvPr>
          <p:cNvSpPr>
            <a:spLocks noGrp="1"/>
          </p:cNvSpPr>
          <p:nvPr>
            <p:ph type="title"/>
          </p:nvPr>
        </p:nvSpPr>
        <p:spPr>
          <a:xfrm>
            <a:off x="838200" y="365125"/>
            <a:ext cx="10515600" cy="1325563"/>
          </a:xfrm>
        </p:spPr>
        <p:txBody>
          <a:bodyPr/>
          <a:lstStyle/>
          <a:p>
            <a:pPr algn="ctr"/>
            <a:r>
              <a:rPr lang="en-US" b="1" dirty="0"/>
              <a:t>Model framework: </a:t>
            </a:r>
            <a:r>
              <a:rPr lang="en-US" b="1" dirty="0" err="1"/>
              <a:t>DyME</a:t>
            </a:r>
            <a:r>
              <a:rPr lang="en-US" b="1" dirty="0"/>
              <a:t> CHH</a:t>
            </a:r>
          </a:p>
        </p:txBody>
      </p:sp>
    </p:spTree>
    <p:extLst>
      <p:ext uri="{BB962C8B-B14F-4D97-AF65-F5344CB8AC3E}">
        <p14:creationId xmlns:p14="http://schemas.microsoft.com/office/powerpoint/2010/main" val="3399927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FCB4E203-AFA4-FE33-E93E-02268BECE022}"/>
              </a:ext>
            </a:extLst>
          </p:cNvPr>
          <p:cNvGraphicFramePr/>
          <p:nvPr>
            <p:extLst>
              <p:ext uri="{D42A27DB-BD31-4B8C-83A1-F6EECF244321}">
                <p14:modId xmlns:p14="http://schemas.microsoft.com/office/powerpoint/2010/main" val="1332205091"/>
              </p:ext>
            </p:extLst>
          </p:nvPr>
        </p:nvGraphicFramePr>
        <p:xfrm>
          <a:off x="672369" y="-1003646"/>
          <a:ext cx="11043094" cy="7318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a:extLst>
              <a:ext uri="{FF2B5EF4-FFF2-40B4-BE49-F238E27FC236}">
                <a16:creationId xmlns:a16="http://schemas.microsoft.com/office/drawing/2014/main" id="{333035EC-8E23-D9F9-FA30-5ACCF58D660D}"/>
              </a:ext>
            </a:extLst>
          </p:cNvPr>
          <p:cNvSpPr/>
          <p:nvPr/>
        </p:nvSpPr>
        <p:spPr>
          <a:xfrm>
            <a:off x="9004300" y="3560598"/>
            <a:ext cx="3187700" cy="2862322"/>
          </a:xfrm>
          <a:prstGeom prst="rect">
            <a:avLst/>
          </a:prstGeom>
        </p:spPr>
        <p:txBody>
          <a:bodyPr wrap="square">
            <a:spAutoFit/>
          </a:bodyPr>
          <a:lstStyle/>
          <a:p>
            <a:r>
              <a:rPr lang="en-GB" dirty="0">
                <a:latin typeface="NexusSerif"/>
              </a:rPr>
              <a:t>An individual's exposure is then combined with their vulnerability to give the risk (probability) of adverse health outcomes to heat (mortality, hospitalisation, residential discomfort)</a:t>
            </a:r>
          </a:p>
          <a:p>
            <a:endParaRPr lang="en-GB" dirty="0">
              <a:latin typeface="NexusSerif"/>
            </a:endParaRPr>
          </a:p>
          <a:p>
            <a:endParaRPr lang="en-GB" dirty="0">
              <a:latin typeface="NexusSerif"/>
            </a:endParaRPr>
          </a:p>
          <a:p>
            <a:endParaRPr lang="en-US" dirty="0"/>
          </a:p>
        </p:txBody>
      </p:sp>
      <p:sp>
        <p:nvSpPr>
          <p:cNvPr id="10" name="Title 1">
            <a:extLst>
              <a:ext uri="{FF2B5EF4-FFF2-40B4-BE49-F238E27FC236}">
                <a16:creationId xmlns:a16="http://schemas.microsoft.com/office/drawing/2014/main" id="{9CC4F313-61A7-AC94-60B9-FB0C2C583FB7}"/>
              </a:ext>
            </a:extLst>
          </p:cNvPr>
          <p:cNvSpPr>
            <a:spLocks noGrp="1"/>
          </p:cNvSpPr>
          <p:nvPr>
            <p:ph type="title"/>
          </p:nvPr>
        </p:nvSpPr>
        <p:spPr>
          <a:xfrm>
            <a:off x="838200" y="365125"/>
            <a:ext cx="10515600" cy="1325563"/>
          </a:xfrm>
        </p:spPr>
        <p:txBody>
          <a:bodyPr/>
          <a:lstStyle/>
          <a:p>
            <a:pPr algn="ctr"/>
            <a:r>
              <a:rPr lang="en-US" b="1" dirty="0"/>
              <a:t>Model framework: </a:t>
            </a:r>
            <a:r>
              <a:rPr lang="en-US" b="1" dirty="0" err="1"/>
              <a:t>DyME</a:t>
            </a:r>
            <a:r>
              <a:rPr lang="en-US" b="1" dirty="0"/>
              <a:t> CHH</a:t>
            </a:r>
          </a:p>
        </p:txBody>
      </p:sp>
    </p:spTree>
    <p:extLst>
      <p:ext uri="{BB962C8B-B14F-4D97-AF65-F5344CB8AC3E}">
        <p14:creationId xmlns:p14="http://schemas.microsoft.com/office/powerpoint/2010/main" val="4050599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1EC-B5C5-4CA4-E140-82AA9FFE603D}"/>
              </a:ext>
            </a:extLst>
          </p:cNvPr>
          <p:cNvSpPr>
            <a:spLocks noGrp="1"/>
          </p:cNvSpPr>
          <p:nvPr>
            <p:ph type="title"/>
          </p:nvPr>
        </p:nvSpPr>
        <p:spPr/>
        <p:txBody>
          <a:bodyPr/>
          <a:lstStyle/>
          <a:p>
            <a:pPr algn="ctr"/>
            <a:r>
              <a:rPr lang="en-US" b="1" dirty="0"/>
              <a:t>Outputs</a:t>
            </a:r>
          </a:p>
        </p:txBody>
      </p:sp>
      <p:sp>
        <p:nvSpPr>
          <p:cNvPr id="3" name="Content Placeholder 2">
            <a:extLst>
              <a:ext uri="{FF2B5EF4-FFF2-40B4-BE49-F238E27FC236}">
                <a16:creationId xmlns:a16="http://schemas.microsoft.com/office/drawing/2014/main" id="{20B7D371-E69A-E010-317D-E0E9160E5B04}"/>
              </a:ext>
            </a:extLst>
          </p:cNvPr>
          <p:cNvSpPr>
            <a:spLocks noGrp="1"/>
          </p:cNvSpPr>
          <p:nvPr>
            <p:ph idx="1"/>
          </p:nvPr>
        </p:nvSpPr>
        <p:spPr>
          <a:xfrm>
            <a:off x="571500" y="1593851"/>
            <a:ext cx="10515600" cy="4351338"/>
          </a:xfrm>
        </p:spPr>
        <p:txBody>
          <a:bodyPr>
            <a:normAutofit fontScale="92500"/>
          </a:bodyPr>
          <a:lstStyle/>
          <a:p>
            <a:r>
              <a:rPr lang="en-GB" b="1" dirty="0">
                <a:solidFill>
                  <a:srgbClr val="FF40FF"/>
                </a:solidFill>
              </a:rPr>
              <a:t>Individual risk</a:t>
            </a:r>
            <a:r>
              <a:rPr lang="en-GB" dirty="0">
                <a:solidFill>
                  <a:srgbClr val="FF40FF"/>
                </a:solidFill>
              </a:rPr>
              <a:t> – </a:t>
            </a:r>
            <a:r>
              <a:rPr lang="en-GB" dirty="0"/>
              <a:t>Estimation of how behaviours interact with health risk and how this might interact with future temperature increase. </a:t>
            </a:r>
          </a:p>
          <a:p>
            <a:pPr lvl="0"/>
            <a:r>
              <a:rPr lang="en-GB" b="1" dirty="0">
                <a:solidFill>
                  <a:srgbClr val="FF40FF"/>
                </a:solidFill>
              </a:rPr>
              <a:t>Area level risk</a:t>
            </a:r>
            <a:r>
              <a:rPr lang="en-GB" dirty="0">
                <a:solidFill>
                  <a:srgbClr val="FF40FF"/>
                </a:solidFill>
              </a:rPr>
              <a:t> – </a:t>
            </a:r>
            <a:r>
              <a:rPr lang="en-GB" dirty="0"/>
              <a:t>this measure can reflect ‘hotspots’ of individuals within an area who are most at risk (due to vulnerabilities, behaviour and location) of adverse health outcomes (death, hospitalisation) and residential discomfort from increased temperature (and later other climatic hazards). </a:t>
            </a:r>
          </a:p>
          <a:p>
            <a:pPr lvl="0"/>
            <a:r>
              <a:rPr lang="en-GB" b="1" dirty="0">
                <a:solidFill>
                  <a:srgbClr val="FF40FF"/>
                </a:solidFill>
              </a:rPr>
              <a:t>Mitigation identification and adjustment</a:t>
            </a:r>
            <a:r>
              <a:rPr lang="en-GB" dirty="0">
                <a:solidFill>
                  <a:srgbClr val="FF40FF"/>
                </a:solidFill>
              </a:rPr>
              <a:t> – </a:t>
            </a:r>
            <a:r>
              <a:rPr lang="en-GB" dirty="0"/>
              <a:t>Using the individual and area risk identified by the model we can identify where and what mitigation might be most effective. We will also be able to provide estimates of how risk will vary depending on the extent &amp; type of mitigation </a:t>
            </a:r>
          </a:p>
          <a:p>
            <a:endParaRPr lang="en-US" dirty="0"/>
          </a:p>
        </p:txBody>
      </p:sp>
    </p:spTree>
    <p:extLst>
      <p:ext uri="{BB962C8B-B14F-4D97-AF65-F5344CB8AC3E}">
        <p14:creationId xmlns:p14="http://schemas.microsoft.com/office/powerpoint/2010/main" val="3098635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3DE21-1D3E-1E88-4BB3-AC5AD43BE9EA}"/>
              </a:ext>
            </a:extLst>
          </p:cNvPr>
          <p:cNvSpPr>
            <a:spLocks noGrp="1"/>
          </p:cNvSpPr>
          <p:nvPr>
            <p:ph type="title"/>
          </p:nvPr>
        </p:nvSpPr>
        <p:spPr/>
        <p:txBody>
          <a:bodyPr/>
          <a:lstStyle/>
          <a:p>
            <a:r>
              <a:rPr lang="en-US" dirty="0"/>
              <a:t>Useful references</a:t>
            </a:r>
          </a:p>
        </p:txBody>
      </p:sp>
      <p:sp>
        <p:nvSpPr>
          <p:cNvPr id="3" name="Content Placeholder 2">
            <a:extLst>
              <a:ext uri="{FF2B5EF4-FFF2-40B4-BE49-F238E27FC236}">
                <a16:creationId xmlns:a16="http://schemas.microsoft.com/office/drawing/2014/main" id="{AC82DCDF-4D2C-D3A5-9703-7D3FC5CDEB71}"/>
              </a:ext>
            </a:extLst>
          </p:cNvPr>
          <p:cNvSpPr>
            <a:spLocks noGrp="1"/>
          </p:cNvSpPr>
          <p:nvPr>
            <p:ph idx="1"/>
          </p:nvPr>
        </p:nvSpPr>
        <p:spPr/>
        <p:txBody>
          <a:bodyPr>
            <a:normAutofit fontScale="85000" lnSpcReduction="20000"/>
          </a:bodyPr>
          <a:lstStyle/>
          <a:p>
            <a:r>
              <a:rPr lang="en-US" dirty="0"/>
              <a:t>General overview of climate change – health – inequalities: </a:t>
            </a:r>
            <a:r>
              <a:rPr lang="en-US" dirty="0">
                <a:hlinkClick r:id="rId2"/>
              </a:rPr>
              <a:t>https://ehjournal.biomedcentral.com/articles/10.1186/s12940-017-0328-z</a:t>
            </a:r>
            <a:r>
              <a:rPr lang="en-US" dirty="0"/>
              <a:t> </a:t>
            </a:r>
          </a:p>
          <a:p>
            <a:r>
              <a:rPr lang="en-US" dirty="0"/>
              <a:t>The initial </a:t>
            </a:r>
            <a:r>
              <a:rPr lang="en-US" dirty="0" err="1"/>
              <a:t>DyME</a:t>
            </a:r>
            <a:r>
              <a:rPr lang="en-US" dirty="0"/>
              <a:t> model (for epidemics):</a:t>
            </a:r>
            <a:r>
              <a:rPr lang="en-GB" sz="24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https://pubmed.ncbi.nlm.nih.gov/34717286/</a:t>
            </a:r>
            <a:r>
              <a:rPr lang="en-GB" sz="2400" dirty="0">
                <a:effectLst/>
                <a:latin typeface="Calibri" panose="020F0502020204030204" pitchFamily="34" charset="0"/>
                <a:ea typeface="Calibri" panose="020F0502020204030204" pitchFamily="34" charset="0"/>
                <a:cs typeface="Times New Roman" panose="02020603050405020304" pitchFamily="18" charset="0"/>
              </a:rPr>
              <a:t>  </a:t>
            </a:r>
            <a:endParaRPr lang="en-US" sz="3600" dirty="0"/>
          </a:p>
          <a:p>
            <a:r>
              <a:rPr lang="en-US" sz="2000" dirty="0" err="1"/>
              <a:t>DyME</a:t>
            </a:r>
            <a:r>
              <a:rPr lang="en-US" sz="2000" dirty="0"/>
              <a:t>-CHH will use the same framework as DIMEX:, a model for air pollution exposures. This work I don’t believe is published yet/the repo is not yet public, but flagging here for future ref (the lead is Matthew Thomas, who worked with Gavin </a:t>
            </a:r>
            <a:r>
              <a:rPr lang="en-US" sz="2000" dirty="0" err="1"/>
              <a:t>Shaddick</a:t>
            </a:r>
            <a:r>
              <a:rPr lang="en-US" sz="2000" dirty="0"/>
              <a:t> as his post-doc at Exeter). It’s based on: </a:t>
            </a:r>
            <a:r>
              <a:rPr lang="en-US" sz="2000" dirty="0">
                <a:hlinkClick r:id="rId4"/>
              </a:rPr>
              <a:t>https://onlinelibrary.wiley.com/doi/abs/10.1002/env.716?casa_token=dMi-noKG81MAAAAA:0W1yHjMSTNY25Rwg1AYGbuvSJ9qcxKrqKdhgyzRwpdd8YbCc-XqgvAtKb71d6dPdg5_6qXAo-e9dvWXm</a:t>
            </a:r>
            <a:r>
              <a:rPr lang="en-US" sz="2000" dirty="0"/>
              <a:t> </a:t>
            </a:r>
          </a:p>
          <a:p>
            <a:r>
              <a:rPr lang="en-US" dirty="0"/>
              <a:t>Background on Agent Based Models for personal exposures </a:t>
            </a:r>
            <a:r>
              <a:rPr lang="en-US" dirty="0">
                <a:hlinkClick r:id="rId5"/>
              </a:rPr>
              <a:t>https://www.sciencedirect.com/science/article/pii/S019897151830156X?casa_token=2OFLGEclUBgAAAAA:YWaNRUgs8hdRZYyKn8fVn_2vvDYCow6K42sry0PcimIWeqiFIOp1n5tQKU9vASDIXvM5Yf634T0</a:t>
            </a:r>
            <a:r>
              <a:rPr lang="en-US" dirty="0"/>
              <a:t>  </a:t>
            </a:r>
          </a:p>
          <a:p>
            <a:r>
              <a:rPr lang="en-US" dirty="0"/>
              <a:t>UHI and health (Mark Birkin in a PI on </a:t>
            </a:r>
            <a:r>
              <a:rPr lang="en-US" dirty="0" err="1"/>
              <a:t>DyME</a:t>
            </a:r>
            <a:r>
              <a:rPr lang="en-US" dirty="0"/>
              <a:t>-CHH) </a:t>
            </a:r>
            <a:r>
              <a:rPr lang="en-US" dirty="0">
                <a:hlinkClick r:id="rId6"/>
              </a:rPr>
              <a:t>https://link.springer.com/article/10.1007/s10584-014-1105-4</a:t>
            </a:r>
            <a:r>
              <a:rPr lang="en-US" dirty="0"/>
              <a:t> </a:t>
            </a:r>
          </a:p>
        </p:txBody>
      </p:sp>
    </p:spTree>
    <p:extLst>
      <p:ext uri="{BB962C8B-B14F-4D97-AF65-F5344CB8AC3E}">
        <p14:creationId xmlns:p14="http://schemas.microsoft.com/office/powerpoint/2010/main" val="416678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20554-EF35-0596-8437-21D46C37E676}"/>
              </a:ext>
            </a:extLst>
          </p:cNvPr>
          <p:cNvSpPr>
            <a:spLocks noGrp="1"/>
          </p:cNvSpPr>
          <p:nvPr>
            <p:ph type="ctrTitle"/>
          </p:nvPr>
        </p:nvSpPr>
        <p:spPr/>
        <p:txBody>
          <a:bodyPr/>
          <a:lstStyle/>
          <a:p>
            <a:r>
              <a:rPr lang="en-US" b="1" dirty="0"/>
              <a:t>CLIM-RECAL</a:t>
            </a:r>
          </a:p>
        </p:txBody>
      </p:sp>
      <p:sp>
        <p:nvSpPr>
          <p:cNvPr id="3" name="Subtitle 2">
            <a:extLst>
              <a:ext uri="{FF2B5EF4-FFF2-40B4-BE49-F238E27FC236}">
                <a16:creationId xmlns:a16="http://schemas.microsoft.com/office/drawing/2014/main" id="{8B9E239C-1158-415C-137A-C7E756CC2C6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80117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FCB4E203-AFA4-FE33-E93E-02268BECE022}"/>
              </a:ext>
            </a:extLst>
          </p:cNvPr>
          <p:cNvGraphicFramePr/>
          <p:nvPr/>
        </p:nvGraphicFramePr>
        <p:xfrm>
          <a:off x="672369" y="-1003646"/>
          <a:ext cx="11043094" cy="7318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495297F1-6260-D93D-0989-1C8B646D128F}"/>
              </a:ext>
            </a:extLst>
          </p:cNvPr>
          <p:cNvSpPr/>
          <p:nvPr/>
        </p:nvSpPr>
        <p:spPr>
          <a:xfrm>
            <a:off x="672369" y="3508766"/>
            <a:ext cx="3112231" cy="369332"/>
          </a:xfrm>
          <a:prstGeom prst="rect">
            <a:avLst/>
          </a:prstGeom>
        </p:spPr>
        <p:txBody>
          <a:bodyPr wrap="square">
            <a:spAutoFit/>
          </a:bodyPr>
          <a:lstStyle/>
          <a:p>
            <a:pPr lvl="0"/>
            <a:r>
              <a:rPr lang="en-GB" dirty="0"/>
              <a:t>20, 30, 40, 50 years </a:t>
            </a:r>
          </a:p>
        </p:txBody>
      </p:sp>
      <p:sp>
        <p:nvSpPr>
          <p:cNvPr id="10" name="Title 1">
            <a:extLst>
              <a:ext uri="{FF2B5EF4-FFF2-40B4-BE49-F238E27FC236}">
                <a16:creationId xmlns:a16="http://schemas.microsoft.com/office/drawing/2014/main" id="{9CC4F313-61A7-AC94-60B9-FB0C2C583FB7}"/>
              </a:ext>
            </a:extLst>
          </p:cNvPr>
          <p:cNvSpPr>
            <a:spLocks noGrp="1"/>
          </p:cNvSpPr>
          <p:nvPr>
            <p:ph type="title"/>
          </p:nvPr>
        </p:nvSpPr>
        <p:spPr>
          <a:xfrm>
            <a:off x="838200" y="365125"/>
            <a:ext cx="10515600" cy="1325563"/>
          </a:xfrm>
        </p:spPr>
        <p:txBody>
          <a:bodyPr/>
          <a:lstStyle/>
          <a:p>
            <a:pPr algn="ctr"/>
            <a:r>
              <a:rPr lang="en-US" b="1" dirty="0"/>
              <a:t>Model framework: </a:t>
            </a:r>
            <a:r>
              <a:rPr lang="en-US" b="1" dirty="0" err="1"/>
              <a:t>DyME</a:t>
            </a:r>
            <a:r>
              <a:rPr lang="en-US" b="1" dirty="0"/>
              <a:t> CHH</a:t>
            </a:r>
          </a:p>
        </p:txBody>
      </p:sp>
    </p:spTree>
    <p:extLst>
      <p:ext uri="{BB962C8B-B14F-4D97-AF65-F5344CB8AC3E}">
        <p14:creationId xmlns:p14="http://schemas.microsoft.com/office/powerpoint/2010/main" val="2245650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C1CBC-737B-4801-D276-F9450027C5F5}"/>
              </a:ext>
            </a:extLst>
          </p:cNvPr>
          <p:cNvSpPr>
            <a:spLocks noGrp="1"/>
          </p:cNvSpPr>
          <p:nvPr>
            <p:ph type="title"/>
          </p:nvPr>
        </p:nvSpPr>
        <p:spPr/>
        <p:txBody>
          <a:bodyPr/>
          <a:lstStyle/>
          <a:p>
            <a:pPr algn="ctr"/>
            <a:r>
              <a:rPr lang="en-US" dirty="0"/>
              <a:t>Climate data  - UKCP18</a:t>
            </a:r>
          </a:p>
        </p:txBody>
      </p:sp>
      <p:sp>
        <p:nvSpPr>
          <p:cNvPr id="3" name="Content Placeholder 2">
            <a:extLst>
              <a:ext uri="{FF2B5EF4-FFF2-40B4-BE49-F238E27FC236}">
                <a16:creationId xmlns:a16="http://schemas.microsoft.com/office/drawing/2014/main" id="{A77707DF-C0B5-9790-34DB-1CCFB202F101}"/>
              </a:ext>
            </a:extLst>
          </p:cNvPr>
          <p:cNvSpPr>
            <a:spLocks noGrp="1"/>
          </p:cNvSpPr>
          <p:nvPr>
            <p:ph idx="1"/>
          </p:nvPr>
        </p:nvSpPr>
        <p:spPr>
          <a:xfrm>
            <a:off x="609600" y="6433624"/>
            <a:ext cx="10515600" cy="624302"/>
          </a:xfrm>
        </p:spPr>
        <p:txBody>
          <a:bodyPr>
            <a:normAutofit/>
          </a:bodyPr>
          <a:lstStyle/>
          <a:p>
            <a:r>
              <a:rPr lang="en-US" sz="1600" dirty="0"/>
              <a:t>Image source: </a:t>
            </a:r>
            <a:r>
              <a:rPr lang="en-US" sz="1600" dirty="0">
                <a:hlinkClick r:id="rId2"/>
              </a:rPr>
              <a:t>https://www.carbonbrief.org/in-depth-qa-the-uk-climate-projections-2018/</a:t>
            </a:r>
            <a:r>
              <a:rPr lang="en-US" sz="1600" dirty="0"/>
              <a:t> </a:t>
            </a:r>
          </a:p>
        </p:txBody>
      </p:sp>
      <p:pic>
        <p:nvPicPr>
          <p:cNvPr id="2050" name="Picture 2" descr="Headline messages of the UKCP projections as a whole (left) and specifically for the local 2.2km data (right). Source: Met Office (pdf)">
            <a:extLst>
              <a:ext uri="{FF2B5EF4-FFF2-40B4-BE49-F238E27FC236}">
                <a16:creationId xmlns:a16="http://schemas.microsoft.com/office/drawing/2014/main" id="{7C2D9679-7D58-0F1D-9577-305245FE8F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9492"/>
          <a:stretch/>
        </p:blipFill>
        <p:spPr bwMode="auto">
          <a:xfrm>
            <a:off x="5867400" y="1350219"/>
            <a:ext cx="5257800" cy="475763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Lives 'at risk' over delay in building £1.2BILLION weather supercomputer |  The Sun">
            <a:extLst>
              <a:ext uri="{FF2B5EF4-FFF2-40B4-BE49-F238E27FC236}">
                <a16:creationId xmlns:a16="http://schemas.microsoft.com/office/drawing/2014/main" id="{197EB56A-AF73-5CF2-9FE4-FA2DCD5B26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8275" y="2300288"/>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21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6329DF-B747-2C92-B345-B23D99F50341}"/>
              </a:ext>
            </a:extLst>
          </p:cNvPr>
          <p:cNvSpPr>
            <a:spLocks noGrp="1"/>
          </p:cNvSpPr>
          <p:nvPr>
            <p:ph type="title"/>
          </p:nvPr>
        </p:nvSpPr>
        <p:spPr>
          <a:xfrm>
            <a:off x="630936" y="639520"/>
            <a:ext cx="3429000" cy="1719072"/>
          </a:xfrm>
        </p:spPr>
        <p:txBody>
          <a:bodyPr anchor="b">
            <a:normAutofit fontScale="90000"/>
          </a:bodyPr>
          <a:lstStyle/>
          <a:p>
            <a:r>
              <a:rPr lang="en-US" sz="5400" dirty="0"/>
              <a:t>Different UKCP scales</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836E3923-26D4-C7C2-380A-0E7EE9AA9841}"/>
              </a:ext>
            </a:extLst>
          </p:cNvPr>
          <p:cNvSpPr>
            <a:spLocks noGrp="1"/>
          </p:cNvSpPr>
          <p:nvPr>
            <p:ph idx="1"/>
          </p:nvPr>
        </p:nvSpPr>
        <p:spPr>
          <a:xfrm>
            <a:off x="630936" y="2807208"/>
            <a:ext cx="3429000" cy="3410712"/>
          </a:xfrm>
        </p:spPr>
        <p:txBody>
          <a:bodyPr anchor="t">
            <a:normAutofit/>
          </a:bodyPr>
          <a:lstStyle/>
          <a:p>
            <a:endParaRPr lang="en-US" sz="2200"/>
          </a:p>
        </p:txBody>
      </p:sp>
      <p:pic>
        <p:nvPicPr>
          <p:cNvPr id="5" name="Content Placeholder 4" descr="Timeline&#10;&#10;Description automatically generated with medium confidence">
            <a:extLst>
              <a:ext uri="{FF2B5EF4-FFF2-40B4-BE49-F238E27FC236}">
                <a16:creationId xmlns:a16="http://schemas.microsoft.com/office/drawing/2014/main" id="{D571E750-469B-439D-BE2B-FBA10008EA7E}"/>
              </a:ext>
            </a:extLst>
          </p:cNvPr>
          <p:cNvPicPr>
            <a:picLocks noChangeAspect="1"/>
          </p:cNvPicPr>
          <p:nvPr/>
        </p:nvPicPr>
        <p:blipFill>
          <a:blip r:embed="rId2"/>
          <a:stretch>
            <a:fillRect/>
          </a:stretch>
        </p:blipFill>
        <p:spPr>
          <a:xfrm>
            <a:off x="5393998" y="263401"/>
            <a:ext cx="5302377" cy="6331198"/>
          </a:xfrm>
          <a:prstGeom prst="rect">
            <a:avLst/>
          </a:prstGeom>
        </p:spPr>
      </p:pic>
    </p:spTree>
    <p:extLst>
      <p:ext uri="{BB962C8B-B14F-4D97-AF65-F5344CB8AC3E}">
        <p14:creationId xmlns:p14="http://schemas.microsoft.com/office/powerpoint/2010/main" val="1382259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290764-1DEE-AAA7-0BD8-DC86CD170205}"/>
              </a:ext>
            </a:extLst>
          </p:cNvPr>
          <p:cNvSpPr>
            <a:spLocks noGrp="1"/>
          </p:cNvSpPr>
          <p:nvPr>
            <p:ph type="title"/>
          </p:nvPr>
        </p:nvSpPr>
        <p:spPr>
          <a:xfrm>
            <a:off x="630936" y="639520"/>
            <a:ext cx="3429000" cy="1719072"/>
          </a:xfrm>
        </p:spPr>
        <p:txBody>
          <a:bodyPr anchor="b">
            <a:normAutofit/>
          </a:bodyPr>
          <a:lstStyle/>
          <a:p>
            <a:r>
              <a:rPr lang="en-US" sz="5400"/>
              <a:t>Different RCPs</a:t>
            </a:r>
          </a:p>
        </p:txBody>
      </p:sp>
      <p:sp>
        <p:nvSpPr>
          <p:cNvPr id="103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UKCP18 Guidance: Representative Concentration Pathways">
            <a:extLst>
              <a:ext uri="{FF2B5EF4-FFF2-40B4-BE49-F238E27FC236}">
                <a16:creationId xmlns:a16="http://schemas.microsoft.com/office/drawing/2014/main" id="{8BBAA34C-9E29-73BD-AF23-5FDD312E89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244" y="3281707"/>
            <a:ext cx="4127500" cy="1968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76F6EC6-86F5-D91C-BB10-AFFE775B0794}"/>
              </a:ext>
            </a:extLst>
          </p:cNvPr>
          <p:cNvSpPr txBox="1"/>
          <p:nvPr/>
        </p:nvSpPr>
        <p:spPr>
          <a:xfrm>
            <a:off x="68456" y="5731754"/>
            <a:ext cx="5155096" cy="830997"/>
          </a:xfrm>
          <a:prstGeom prst="rect">
            <a:avLst/>
          </a:prstGeom>
          <a:noFill/>
        </p:spPr>
        <p:txBody>
          <a:bodyPr wrap="square" rtlCol="0">
            <a:spAutoFit/>
          </a:bodyPr>
          <a:lstStyle/>
          <a:p>
            <a:r>
              <a:rPr lang="en-US" sz="1200" dirty="0"/>
              <a:t>Images from: </a:t>
            </a:r>
            <a:r>
              <a:rPr lang="en-US" sz="1200" dirty="0">
                <a:hlinkClick r:id="rId3"/>
              </a:rPr>
              <a:t>https://www.metoffice.gov.uk/binaries/content/assets/metofficegovuk/pdf/research/ukcp/ukcp18-guidance---representative-concentration-pathways.pdf</a:t>
            </a:r>
            <a:endParaRPr lang="en-US" sz="1200" dirty="0"/>
          </a:p>
          <a:p>
            <a:r>
              <a:rPr lang="en-US" sz="1200" dirty="0"/>
              <a:t>And </a:t>
            </a:r>
            <a:endParaRPr lang="en-US" dirty="0"/>
          </a:p>
        </p:txBody>
      </p:sp>
      <p:pic>
        <p:nvPicPr>
          <p:cNvPr id="5" name="Picture 2" descr="UKCP18 Guidance: Representative Concentration Pathways">
            <a:extLst>
              <a:ext uri="{FF2B5EF4-FFF2-40B4-BE49-F238E27FC236}">
                <a16:creationId xmlns:a16="http://schemas.microsoft.com/office/drawing/2014/main" id="{3CBB458F-A1D8-F727-CBF8-E7F7D00394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535" y="588206"/>
            <a:ext cx="6309081" cy="5143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0291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922BFC-E34A-F5BC-53A8-34BF73DE1946}"/>
              </a:ext>
            </a:extLst>
          </p:cNvPr>
          <p:cNvSpPr>
            <a:spLocks noGrp="1"/>
          </p:cNvSpPr>
          <p:nvPr>
            <p:ph type="title"/>
          </p:nvPr>
        </p:nvSpPr>
        <p:spPr>
          <a:xfrm>
            <a:off x="630936" y="639520"/>
            <a:ext cx="3429000" cy="1719072"/>
          </a:xfrm>
        </p:spPr>
        <p:txBody>
          <a:bodyPr anchor="b">
            <a:normAutofit/>
          </a:bodyPr>
          <a:lstStyle/>
          <a:p>
            <a:r>
              <a:rPr lang="en-US" sz="5400"/>
              <a:t>Motivation</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933770-9C68-4898-DDBF-5C4EA03B71B8}"/>
              </a:ext>
            </a:extLst>
          </p:cNvPr>
          <p:cNvSpPr>
            <a:spLocks noGrp="1"/>
          </p:cNvSpPr>
          <p:nvPr>
            <p:ph idx="1"/>
          </p:nvPr>
        </p:nvSpPr>
        <p:spPr>
          <a:xfrm>
            <a:off x="630936" y="2807208"/>
            <a:ext cx="3429000" cy="3410712"/>
          </a:xfrm>
        </p:spPr>
        <p:txBody>
          <a:bodyPr anchor="t">
            <a:normAutofit/>
          </a:bodyPr>
          <a:lstStyle/>
          <a:p>
            <a:r>
              <a:rPr lang="en-GB" sz="2000"/>
              <a:t>The UK climate projections indicate “a greater chance of warmer, wetter winters and hotter, drier summers”. </a:t>
            </a:r>
          </a:p>
          <a:p>
            <a:r>
              <a:rPr lang="en-GB" sz="2000"/>
              <a:t>Health and well-being will be challenged in the face of increased temperatures </a:t>
            </a:r>
          </a:p>
          <a:p>
            <a:r>
              <a:rPr lang="en-GB" sz="2000"/>
              <a:t>There will be great inequalities in the effects experienced by different people </a:t>
            </a:r>
          </a:p>
        </p:txBody>
      </p:sp>
      <p:pic>
        <p:nvPicPr>
          <p:cNvPr id="4" name="Picture 3">
            <a:extLst>
              <a:ext uri="{FF2B5EF4-FFF2-40B4-BE49-F238E27FC236}">
                <a16:creationId xmlns:a16="http://schemas.microsoft.com/office/drawing/2014/main" id="{103D2F4F-D2B3-4010-DE9A-C8D5AEAE7C1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3771" y="640080"/>
            <a:ext cx="6504769" cy="55778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EAF2554-CB15-8124-6F1A-AA3D07D7B793}"/>
              </a:ext>
            </a:extLst>
          </p:cNvPr>
          <p:cNvSpPr txBox="1"/>
          <p:nvPr/>
        </p:nvSpPr>
        <p:spPr>
          <a:xfrm>
            <a:off x="4845933" y="6353294"/>
            <a:ext cx="4714755" cy="369332"/>
          </a:xfrm>
          <a:prstGeom prst="rect">
            <a:avLst/>
          </a:prstGeom>
          <a:noFill/>
        </p:spPr>
        <p:txBody>
          <a:bodyPr wrap="square" rtlCol="0">
            <a:spAutoFit/>
          </a:bodyPr>
          <a:lstStyle/>
          <a:p>
            <a:r>
              <a:rPr lang="en-US" dirty="0"/>
              <a:t>Image source: https://</a:t>
            </a:r>
            <a:r>
              <a:rPr lang="en-US" dirty="0" err="1"/>
              <a:t>www.ipcc.ch</a:t>
            </a:r>
            <a:r>
              <a:rPr lang="en-US" dirty="0"/>
              <a:t>/sr15/</a:t>
            </a:r>
            <a:r>
              <a:rPr lang="en-US" dirty="0" err="1"/>
              <a:t>faq</a:t>
            </a:r>
            <a:r>
              <a:rPr lang="en-US" dirty="0"/>
              <a:t>/</a:t>
            </a:r>
          </a:p>
        </p:txBody>
      </p:sp>
    </p:spTree>
    <p:extLst>
      <p:ext uri="{BB962C8B-B14F-4D97-AF65-F5344CB8AC3E}">
        <p14:creationId xmlns:p14="http://schemas.microsoft.com/office/powerpoint/2010/main" val="4217176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0F4EB8-CF27-8AF2-5D64-F4C3BDAD2DBC}"/>
              </a:ext>
            </a:extLst>
          </p:cNvPr>
          <p:cNvSpPr>
            <a:spLocks noGrp="1"/>
          </p:cNvSpPr>
          <p:nvPr>
            <p:ph type="title"/>
          </p:nvPr>
        </p:nvSpPr>
        <p:spPr>
          <a:xfrm>
            <a:off x="1115568" y="548640"/>
            <a:ext cx="10168128" cy="1179576"/>
          </a:xfrm>
        </p:spPr>
        <p:txBody>
          <a:bodyPr>
            <a:normAutofit/>
          </a:bodyPr>
          <a:lstStyle/>
          <a:p>
            <a:r>
              <a:rPr lang="en-US" sz="4000" b="1" dirty="0">
                <a:solidFill>
                  <a:srgbClr val="2AAF8C"/>
                </a:solidFill>
              </a:rPr>
              <a:t>Bias Adjustment/Recalibration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6BC879A-3F0D-815F-C786-273D5B63FC5A}"/>
              </a:ext>
            </a:extLst>
          </p:cNvPr>
          <p:cNvSpPr>
            <a:spLocks noGrp="1"/>
          </p:cNvSpPr>
          <p:nvPr>
            <p:ph idx="1"/>
          </p:nvPr>
        </p:nvSpPr>
        <p:spPr>
          <a:xfrm>
            <a:off x="1115568" y="2481943"/>
            <a:ext cx="10168128" cy="3695020"/>
          </a:xfrm>
        </p:spPr>
        <p:txBody>
          <a:bodyPr>
            <a:normAutofit/>
          </a:bodyPr>
          <a:lstStyle/>
          <a:p>
            <a:r>
              <a:rPr lang="en-GB" sz="2200" b="0" i="0" dirty="0">
                <a:effectLst/>
                <a:latin typeface="Open Sans" panose="020B0606030504020204" pitchFamily="34" charset="0"/>
              </a:rPr>
              <a:t>Climate models have systematic errors (biases) in their output Errors or biases are due to limited spatial resolution simplified thermodynamic processes and physics or incomplete understanding of the global climate system (REF: </a:t>
            </a:r>
          </a:p>
          <a:p>
            <a:r>
              <a:rPr lang="en-GB" sz="2200" b="0" i="0" dirty="0">
                <a:effectLst/>
                <a:latin typeface="Open Sans" panose="020B0606030504020204" pitchFamily="34" charset="0"/>
              </a:rPr>
              <a:t>Range of bias adjustment methods – some work better for different climate variables </a:t>
            </a:r>
          </a:p>
          <a:p>
            <a:r>
              <a:rPr lang="en-GB" sz="2200" dirty="0">
                <a:latin typeface="Open Sans" panose="020B0606030504020204" pitchFamily="34" charset="0"/>
              </a:rPr>
              <a:t>Require</a:t>
            </a:r>
            <a:r>
              <a:rPr lang="en-GB" sz="2200" b="0" i="0" dirty="0">
                <a:effectLst/>
                <a:latin typeface="Open Sans" panose="020B0606030504020204" pitchFamily="34" charset="0"/>
              </a:rPr>
              <a:t> an observational dataset (HADs) </a:t>
            </a:r>
            <a:endParaRPr lang="en-US" sz="2200" dirty="0"/>
          </a:p>
        </p:txBody>
      </p:sp>
    </p:spTree>
    <p:extLst>
      <p:ext uri="{BB962C8B-B14F-4D97-AF65-F5344CB8AC3E}">
        <p14:creationId xmlns:p14="http://schemas.microsoft.com/office/powerpoint/2010/main" val="1098185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8D8D4-6AFB-76FB-032D-DA761536A446}"/>
              </a:ext>
            </a:extLst>
          </p:cNvPr>
          <p:cNvSpPr>
            <a:spLocks noGrp="1"/>
          </p:cNvSpPr>
          <p:nvPr>
            <p:ph type="title"/>
          </p:nvPr>
        </p:nvSpPr>
        <p:spPr/>
        <p:txBody>
          <a:bodyPr/>
          <a:lstStyle/>
          <a:p>
            <a:pPr algn="ctr"/>
            <a:r>
              <a:rPr lang="en-US" b="1" dirty="0">
                <a:solidFill>
                  <a:srgbClr val="FF40FF"/>
                </a:solidFill>
              </a:rPr>
              <a:t>Outputs of CLIM-RECAL</a:t>
            </a:r>
          </a:p>
        </p:txBody>
      </p:sp>
      <p:sp>
        <p:nvSpPr>
          <p:cNvPr id="3" name="Content Placeholder 2">
            <a:extLst>
              <a:ext uri="{FF2B5EF4-FFF2-40B4-BE49-F238E27FC236}">
                <a16:creationId xmlns:a16="http://schemas.microsoft.com/office/drawing/2014/main" id="{65A86D9F-2D74-46B0-D641-300B395A3FD7}"/>
              </a:ext>
            </a:extLst>
          </p:cNvPr>
          <p:cNvSpPr>
            <a:spLocks noGrp="1"/>
          </p:cNvSpPr>
          <p:nvPr>
            <p:ph idx="1"/>
          </p:nvPr>
        </p:nvSpPr>
        <p:spPr/>
        <p:txBody>
          <a:bodyPr/>
          <a:lstStyle/>
          <a:p>
            <a:pPr marL="0" indent="0" rtl="0">
              <a:spcBef>
                <a:spcPts val="0"/>
              </a:spcBef>
              <a:spcAft>
                <a:spcPts val="1200"/>
              </a:spcAft>
              <a:buNone/>
            </a:pPr>
            <a:r>
              <a:rPr lang="en-GB" b="1" i="0" u="none" strike="noStrike" dirty="0">
                <a:effectLst/>
                <a:latin typeface="Source Sans Pro" panose="020B0503030403020204" pitchFamily="34" charset="0"/>
              </a:rPr>
              <a:t>CLIM-RECAL</a:t>
            </a:r>
            <a:r>
              <a:rPr lang="en-GB" b="0" i="0" u="none" strike="noStrike" dirty="0">
                <a:effectLst/>
                <a:latin typeface="Source Sans Pro" panose="020B0503030403020204" pitchFamily="34" charset="0"/>
              </a:rPr>
              <a:t>, </a:t>
            </a:r>
            <a:r>
              <a:rPr lang="en-GB" b="1" i="0" u="none" strike="noStrike" dirty="0">
                <a:effectLst/>
                <a:latin typeface="Source Sans Pro" panose="020B0503030403020204" pitchFamily="34" charset="0"/>
              </a:rPr>
              <a:t>an open climate projections data repository</a:t>
            </a:r>
            <a:r>
              <a:rPr lang="en-GB" b="0" i="0" u="none" strike="noStrike" dirty="0">
                <a:effectLst/>
                <a:latin typeface="Source Sans Pro" panose="020B0503030403020204" pitchFamily="34" charset="0"/>
              </a:rPr>
              <a:t> with:</a:t>
            </a:r>
            <a:endParaRPr lang="en-GB" sz="4000" b="0" dirty="0">
              <a:effectLst/>
            </a:endParaRPr>
          </a:p>
          <a:p>
            <a:pPr rtl="0" fontAlgn="base">
              <a:spcBef>
                <a:spcPts val="0"/>
              </a:spcBef>
              <a:spcAft>
                <a:spcPts val="0"/>
              </a:spcAft>
              <a:buFont typeface="Arial" panose="020B0604020202020204" pitchFamily="34" charset="0"/>
              <a:buChar char="•"/>
            </a:pPr>
            <a:r>
              <a:rPr lang="en-GB" b="0" i="0" u="none" strike="noStrike" dirty="0">
                <a:effectLst/>
                <a:latin typeface="Source Sans Pro" panose="020B0503030403020204" pitchFamily="34" charset="0"/>
              </a:rPr>
              <a:t>Creating </a:t>
            </a:r>
            <a:r>
              <a:rPr lang="en-GB" b="1" i="0" u="none" strike="noStrike" dirty="0">
                <a:effectLst/>
                <a:latin typeface="Source Sans Pro" panose="020B0503030403020204" pitchFamily="34" charset="0"/>
              </a:rPr>
              <a:t>documentation</a:t>
            </a:r>
            <a:r>
              <a:rPr lang="en-GB" b="0" i="0" u="none" strike="noStrike" dirty="0">
                <a:effectLst/>
                <a:latin typeface="Source Sans Pro" panose="020B0503030403020204" pitchFamily="34" charset="0"/>
              </a:rPr>
              <a:t> for existing Met Office climate projections datasets</a:t>
            </a:r>
          </a:p>
          <a:p>
            <a:pPr rtl="0" fontAlgn="base">
              <a:spcBef>
                <a:spcPts val="0"/>
              </a:spcBef>
              <a:spcAft>
                <a:spcPts val="0"/>
              </a:spcAft>
              <a:buFont typeface="Arial" panose="020B0604020202020204" pitchFamily="34" charset="0"/>
              <a:buChar char="•"/>
            </a:pPr>
            <a:r>
              <a:rPr lang="en-GB" b="0" i="0" u="none" strike="noStrike" dirty="0">
                <a:effectLst/>
                <a:latin typeface="Source Sans Pro" panose="020B0503030403020204" pitchFamily="34" charset="0"/>
              </a:rPr>
              <a:t>Systematic review of calibration methods and recommendations for when to choose a particular method &amp; usage best practices </a:t>
            </a:r>
          </a:p>
          <a:p>
            <a:pPr lvl="1" fontAlgn="base">
              <a:spcBef>
                <a:spcPts val="0"/>
              </a:spcBef>
            </a:pPr>
            <a:r>
              <a:rPr lang="en-GB" dirty="0">
                <a:latin typeface="Source Sans Pro" panose="020B0503030403020204" pitchFamily="34" charset="0"/>
              </a:rPr>
              <a:t>UKCP18 2.2km will be the dataset we focus on </a:t>
            </a:r>
          </a:p>
          <a:p>
            <a:pPr marL="457200" lvl="1" indent="0" fontAlgn="base">
              <a:spcBef>
                <a:spcPts val="0"/>
              </a:spcBef>
              <a:buNone/>
            </a:pPr>
            <a:endParaRPr lang="en-GB" b="0" i="0" u="none" strike="noStrike" dirty="0">
              <a:effectLst/>
              <a:latin typeface="Source Sans Pro" panose="020B0503030403020204" pitchFamily="34" charset="0"/>
            </a:endParaRPr>
          </a:p>
          <a:p>
            <a:pPr rtl="0" fontAlgn="base">
              <a:spcBef>
                <a:spcPts val="0"/>
              </a:spcBef>
              <a:spcAft>
                <a:spcPts val="1200"/>
              </a:spcAft>
              <a:buFont typeface="Arial" panose="020B0604020202020204" pitchFamily="34" charset="0"/>
              <a:buChar char="•"/>
            </a:pPr>
            <a:r>
              <a:rPr lang="en-GB" b="0" i="0" u="none" strike="noStrike" dirty="0">
                <a:effectLst/>
                <a:latin typeface="Source Sans Pro" panose="020B0503030403020204" pitchFamily="34" charset="0"/>
              </a:rPr>
              <a:t>Hosting </a:t>
            </a:r>
            <a:r>
              <a:rPr lang="en-GB" b="1" i="0" u="none" strike="noStrike" dirty="0">
                <a:effectLst/>
                <a:latin typeface="Source Sans Pro" panose="020B0503030403020204" pitchFamily="34" charset="0"/>
              </a:rPr>
              <a:t>local slices of bias-adjusted data </a:t>
            </a:r>
            <a:r>
              <a:rPr lang="en-GB" b="0" i="0" u="none" strike="noStrike" dirty="0">
                <a:effectLst/>
                <a:latin typeface="Source Sans Pro" panose="020B0503030403020204" pitchFamily="34" charset="0"/>
              </a:rPr>
              <a:t>that can feed into other applications</a:t>
            </a:r>
          </a:p>
          <a:p>
            <a:endParaRPr lang="en-US" dirty="0"/>
          </a:p>
        </p:txBody>
      </p:sp>
    </p:spTree>
    <p:extLst>
      <p:ext uri="{BB962C8B-B14F-4D97-AF65-F5344CB8AC3E}">
        <p14:creationId xmlns:p14="http://schemas.microsoft.com/office/powerpoint/2010/main" val="517082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C576-F370-22BE-DD4E-65BC61BB57BD}"/>
              </a:ext>
            </a:extLst>
          </p:cNvPr>
          <p:cNvSpPr>
            <a:spLocks noGrp="1"/>
          </p:cNvSpPr>
          <p:nvPr>
            <p:ph type="title"/>
          </p:nvPr>
        </p:nvSpPr>
        <p:spPr/>
        <p:txBody>
          <a:bodyPr/>
          <a:lstStyle/>
          <a:p>
            <a:r>
              <a:rPr lang="en-US" dirty="0"/>
              <a:t>Useful references	</a:t>
            </a:r>
          </a:p>
        </p:txBody>
      </p:sp>
      <p:sp>
        <p:nvSpPr>
          <p:cNvPr id="3" name="Content Placeholder 2">
            <a:extLst>
              <a:ext uri="{FF2B5EF4-FFF2-40B4-BE49-F238E27FC236}">
                <a16:creationId xmlns:a16="http://schemas.microsoft.com/office/drawing/2014/main" id="{9D704C1A-55B7-417D-B32C-81E4B7AF6187}"/>
              </a:ext>
            </a:extLst>
          </p:cNvPr>
          <p:cNvSpPr>
            <a:spLocks noGrp="1"/>
          </p:cNvSpPr>
          <p:nvPr>
            <p:ph idx="1"/>
          </p:nvPr>
        </p:nvSpPr>
        <p:spPr>
          <a:xfrm>
            <a:off x="838200" y="1391478"/>
            <a:ext cx="10515600" cy="5101397"/>
          </a:xfrm>
        </p:spPr>
        <p:txBody>
          <a:bodyPr>
            <a:normAutofit fontScale="55000" lnSpcReduction="20000"/>
          </a:bodyPr>
          <a:lstStyle/>
          <a:p>
            <a:r>
              <a:rPr lang="en-US"/>
              <a:t>Climate projections data </a:t>
            </a:r>
            <a:endParaRPr lang="en-US" dirty="0"/>
          </a:p>
          <a:p>
            <a:pPr lvl="1"/>
            <a:r>
              <a:rPr lang="en-US" dirty="0"/>
              <a:t>UKCP18 2.2km data:  </a:t>
            </a:r>
            <a:r>
              <a:rPr lang="en-US" dirty="0">
                <a:hlinkClick r:id="rId2"/>
              </a:rPr>
              <a:t>https://www.metoffice.gov.uk/pub/data/weather/uk/ukcp18/science-reports/UKCP18-Overview-report.pdf</a:t>
            </a:r>
            <a:r>
              <a:rPr lang="en-US" dirty="0"/>
              <a:t>  and </a:t>
            </a:r>
            <a:r>
              <a:rPr lang="en-US" dirty="0">
                <a:hlinkClick r:id="rId3"/>
              </a:rPr>
              <a:t>https://www.metoffice.gov.uk/binaries/content/assets/metofficegovuk/pdf/research/ukcp/ukcp18_local_update_faq.pdf</a:t>
            </a:r>
            <a:r>
              <a:rPr lang="en-US" dirty="0"/>
              <a:t> </a:t>
            </a:r>
          </a:p>
          <a:p>
            <a:pPr lvl="1"/>
            <a:r>
              <a:rPr lang="en-US" dirty="0"/>
              <a:t>RCPs: </a:t>
            </a:r>
            <a:r>
              <a:rPr lang="en-US" dirty="0">
                <a:hlinkClick r:id="rId4"/>
              </a:rPr>
              <a:t>https://www.metoffice.gov.uk/binaries/content/assets/metofficegovuk/pdf/research/ukcp/ukcp18-guidance---representative-concentration-pathways.pdf</a:t>
            </a:r>
            <a:r>
              <a:rPr lang="en-US" dirty="0"/>
              <a:t> </a:t>
            </a:r>
          </a:p>
          <a:p>
            <a:pPr lvl="1"/>
            <a:r>
              <a:rPr lang="en-US" dirty="0"/>
              <a:t>HADs data (observational dataset): </a:t>
            </a:r>
            <a:r>
              <a:rPr lang="en-US" dirty="0">
                <a:hlinkClick r:id="rId5"/>
              </a:rPr>
              <a:t>https://www.metoffice.gov.uk/research/climate/maps-and-data/data/haduk-grid/haduk-grid</a:t>
            </a:r>
            <a:endParaRPr lang="en-US" dirty="0"/>
          </a:p>
          <a:p>
            <a:pPr lvl="1"/>
            <a:r>
              <a:rPr lang="en-US" dirty="0"/>
              <a:t>All data we have downloaded so far is via CEDA (and also see script re downloading the data in the </a:t>
            </a:r>
            <a:r>
              <a:rPr lang="en-US" dirty="0" err="1"/>
              <a:t>dyme-chh</a:t>
            </a:r>
            <a:r>
              <a:rPr lang="en-US" dirty="0"/>
              <a:t> repo): </a:t>
            </a:r>
            <a:r>
              <a:rPr lang="en-US" dirty="0">
                <a:hlinkClick r:id="rId6"/>
              </a:rPr>
              <a:t>https://catalogue.ceda.ac.uk/uuid/d5822183143c4011a2bb304ee7c0baf7</a:t>
            </a:r>
            <a:r>
              <a:rPr lang="en-US" b="1" dirty="0"/>
              <a:t> </a:t>
            </a:r>
            <a:endParaRPr lang="en-US" dirty="0"/>
          </a:p>
          <a:p>
            <a:pPr lvl="1"/>
            <a:endParaRPr lang="en-US" dirty="0"/>
          </a:p>
          <a:p>
            <a:r>
              <a:rPr lang="en-US" dirty="0"/>
              <a:t>Bias adjustment </a:t>
            </a:r>
          </a:p>
          <a:p>
            <a:pPr lvl="1"/>
            <a:r>
              <a:rPr lang="en-US" dirty="0"/>
              <a:t>Met office bias adjustment FAQ: </a:t>
            </a:r>
            <a:r>
              <a:rPr lang="en-US" dirty="0">
                <a:hlinkClick r:id="rId7"/>
              </a:rPr>
              <a:t>https://www.metoffice.gov.uk/binaries/content/assets/metofficegovuk/pdf/research/ukcp/ukcp18-guidance---how-to-bias-correct.pdf</a:t>
            </a:r>
            <a:r>
              <a:rPr lang="en-US" dirty="0"/>
              <a:t> </a:t>
            </a:r>
          </a:p>
          <a:p>
            <a:pPr lvl="1"/>
            <a:r>
              <a:rPr lang="en-US" dirty="0"/>
              <a:t>An example of the type of comparison of methods we would like to do: </a:t>
            </a:r>
            <a:r>
              <a:rPr lang="en-US" dirty="0">
                <a:hlinkClick r:id="rId8"/>
              </a:rPr>
              <a:t>https://www.sciencedirect.com/science/article/pii/S0022169412004556?casa_token=_69GivQT-UAAAAAA:IqCNTnY6get1xNDIQ6taxenWg5q1r3YJut3tQSFrn2EfO0-JbYdKifGomtpxOO9BBrWmmgPFS-o</a:t>
            </a:r>
            <a:endParaRPr lang="en-US" dirty="0"/>
          </a:p>
          <a:p>
            <a:pPr lvl="1"/>
            <a:r>
              <a:rPr lang="en-US" dirty="0"/>
              <a:t>Quantile Delta Mapping – we have implemented this one as univariate, soon to </a:t>
            </a:r>
            <a:r>
              <a:rPr lang="en-US" dirty="0">
                <a:hlinkClick r:id="rId9"/>
              </a:rPr>
              <a:t>https://journals.ametsoc.org/view/journals/clim/28/17/jcli-d-14-00754.1.xml</a:t>
            </a:r>
            <a:r>
              <a:rPr lang="en-US" dirty="0"/>
              <a:t> </a:t>
            </a:r>
          </a:p>
          <a:p>
            <a:pPr lvl="2"/>
            <a:r>
              <a:rPr lang="en-US" dirty="0"/>
              <a:t>The corresponding R </a:t>
            </a:r>
            <a:r>
              <a:rPr lang="en-US" dirty="0" err="1"/>
              <a:t>library:https</a:t>
            </a:r>
            <a:r>
              <a:rPr lang="en-US" dirty="0"/>
              <a:t>://</a:t>
            </a:r>
            <a:r>
              <a:rPr lang="en-US" dirty="0" err="1"/>
              <a:t>cran.r-project.org</a:t>
            </a:r>
            <a:r>
              <a:rPr lang="en-US" dirty="0"/>
              <a:t>/web/packages/MBC/</a:t>
            </a:r>
            <a:r>
              <a:rPr lang="en-US" dirty="0" err="1"/>
              <a:t>MBC.pdf</a:t>
            </a:r>
            <a:r>
              <a:rPr lang="en-US" dirty="0"/>
              <a:t>    </a:t>
            </a:r>
          </a:p>
          <a:p>
            <a:pPr lvl="1"/>
            <a:r>
              <a:rPr lang="en-US" dirty="0"/>
              <a:t>Scaled distribution mapping – similar to the above, this is what the met office use: </a:t>
            </a:r>
            <a:r>
              <a:rPr lang="en-US" dirty="0">
                <a:hlinkClick r:id="rId10"/>
              </a:rPr>
              <a:t>https://hess.copernicus.org/articles/21/2649/2017/hess-21-2649-2017.pdf</a:t>
            </a:r>
            <a:r>
              <a:rPr lang="en-US" dirty="0"/>
              <a:t> </a:t>
            </a:r>
          </a:p>
          <a:p>
            <a:pPr lvl="2"/>
            <a:r>
              <a:rPr lang="en-US" dirty="0"/>
              <a:t>The corresponding python library (this is not well maintained to my untrained eyes, but we have installed it and are just testing it works):https://</a:t>
            </a:r>
            <a:r>
              <a:rPr lang="en-US" dirty="0" err="1"/>
              <a:t>pycat.readthedocs.io</a:t>
            </a:r>
            <a:r>
              <a:rPr lang="en-US" dirty="0"/>
              <a:t>/</a:t>
            </a:r>
            <a:r>
              <a:rPr lang="en-US" dirty="0" err="1"/>
              <a:t>en</a:t>
            </a:r>
            <a:r>
              <a:rPr lang="en-US" dirty="0"/>
              <a:t>/latest/ </a:t>
            </a:r>
          </a:p>
          <a:p>
            <a:pPr lvl="1"/>
            <a:r>
              <a:rPr lang="en-GB" dirty="0"/>
              <a:t>ISI-MIP – this method was flagged for inclusion in the work by our met office contact  </a:t>
            </a:r>
            <a:r>
              <a:rPr lang="en-US" dirty="0">
                <a:hlinkClick r:id="rId11"/>
              </a:rPr>
              <a:t>https://esd.copernicus.org/articles/4/219/2013/esd-4-219-2013.pdf</a:t>
            </a:r>
            <a:r>
              <a:rPr lang="en-US" dirty="0"/>
              <a:t> </a:t>
            </a:r>
          </a:p>
          <a:p>
            <a:pPr lvl="2"/>
            <a:r>
              <a:rPr lang="en-US" dirty="0"/>
              <a:t>The Santander group’s R package offers an implementation of this: </a:t>
            </a:r>
            <a:r>
              <a:rPr lang="en-US" dirty="0">
                <a:hlinkClick r:id="rId12"/>
              </a:rPr>
              <a:t>https://github.com/SantanderMetGroup/downscaleR/wiki/bias-correction</a:t>
            </a:r>
            <a:r>
              <a:rPr lang="en-US" dirty="0"/>
              <a:t> </a:t>
            </a:r>
          </a:p>
        </p:txBody>
      </p:sp>
    </p:spTree>
    <p:extLst>
      <p:ext uri="{BB962C8B-B14F-4D97-AF65-F5344CB8AC3E}">
        <p14:creationId xmlns:p14="http://schemas.microsoft.com/office/powerpoint/2010/main" val="272347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80B0E-D45B-D786-569F-DA5476A21793}"/>
              </a:ext>
            </a:extLst>
          </p:cNvPr>
          <p:cNvSpPr>
            <a:spLocks noGrp="1"/>
          </p:cNvSpPr>
          <p:nvPr>
            <p:ph type="title"/>
          </p:nvPr>
        </p:nvSpPr>
        <p:spPr/>
        <p:txBody>
          <a:bodyPr/>
          <a:lstStyle/>
          <a:p>
            <a:pPr algn="ctr"/>
            <a:r>
              <a:rPr lang="en-US" b="1" dirty="0" err="1"/>
              <a:t>DyME</a:t>
            </a:r>
            <a:r>
              <a:rPr lang="en-US" b="1" dirty="0"/>
              <a:t>- CHH background</a:t>
            </a:r>
          </a:p>
        </p:txBody>
      </p:sp>
      <p:sp>
        <p:nvSpPr>
          <p:cNvPr id="3" name="Content Placeholder 2">
            <a:extLst>
              <a:ext uri="{FF2B5EF4-FFF2-40B4-BE49-F238E27FC236}">
                <a16:creationId xmlns:a16="http://schemas.microsoft.com/office/drawing/2014/main" id="{581E7D10-3A65-CAE7-10E9-13E3F3EC88B0}"/>
              </a:ext>
            </a:extLst>
          </p:cNvPr>
          <p:cNvSpPr>
            <a:spLocks noGrp="1"/>
          </p:cNvSpPr>
          <p:nvPr>
            <p:ph idx="1"/>
          </p:nvPr>
        </p:nvSpPr>
        <p:spPr/>
        <p:txBody>
          <a:bodyPr>
            <a:normAutofit/>
          </a:bodyPr>
          <a:lstStyle/>
          <a:p>
            <a:r>
              <a:rPr lang="en-GB" b="1" dirty="0">
                <a:solidFill>
                  <a:srgbClr val="FF40FF"/>
                </a:solidFill>
              </a:rPr>
              <a:t>D</a:t>
            </a:r>
            <a:r>
              <a:rPr lang="en-GB" dirty="0"/>
              <a:t>ynamic </a:t>
            </a:r>
            <a:r>
              <a:rPr lang="en-GB" b="1" dirty="0">
                <a:solidFill>
                  <a:srgbClr val="FF40FF"/>
                </a:solidFill>
              </a:rPr>
              <a:t>M</a:t>
            </a:r>
            <a:r>
              <a:rPr lang="en-GB" dirty="0"/>
              <a:t>icrosimulation for </a:t>
            </a:r>
            <a:r>
              <a:rPr lang="en-GB" b="1" dirty="0">
                <a:solidFill>
                  <a:srgbClr val="FF40FF"/>
                </a:solidFill>
              </a:rPr>
              <a:t>E</a:t>
            </a:r>
            <a:r>
              <a:rPr lang="en-GB" dirty="0"/>
              <a:t>nvironment – </a:t>
            </a:r>
            <a:r>
              <a:rPr lang="en-GB" b="1" dirty="0">
                <a:solidFill>
                  <a:srgbClr val="FF40FF"/>
                </a:solidFill>
              </a:rPr>
              <a:t>C</a:t>
            </a:r>
            <a:r>
              <a:rPr lang="en-GB" dirty="0"/>
              <a:t>limate, </a:t>
            </a:r>
            <a:r>
              <a:rPr lang="en-GB" b="1" dirty="0">
                <a:solidFill>
                  <a:srgbClr val="FF40FF"/>
                </a:solidFill>
              </a:rPr>
              <a:t>H</a:t>
            </a:r>
            <a:r>
              <a:rPr lang="en-GB" dirty="0"/>
              <a:t>eat and </a:t>
            </a:r>
            <a:r>
              <a:rPr lang="en-GB" b="1" dirty="0">
                <a:solidFill>
                  <a:srgbClr val="FF40FF"/>
                </a:solidFill>
              </a:rPr>
              <a:t>H</a:t>
            </a:r>
            <a:r>
              <a:rPr lang="en-GB" dirty="0"/>
              <a:t>ealth’ </a:t>
            </a:r>
          </a:p>
          <a:p>
            <a:r>
              <a:rPr lang="en-GB" dirty="0"/>
              <a:t>Previous work on rising temperature &amp; health uses aggregate measures of heat and exposure - </a:t>
            </a:r>
            <a:r>
              <a:rPr lang="en-GB" b="1" dirty="0"/>
              <a:t>but different members of the population will spend different amounts of time in different locations</a:t>
            </a:r>
            <a:r>
              <a:rPr lang="en-GB" dirty="0"/>
              <a:t>. </a:t>
            </a:r>
          </a:p>
          <a:p>
            <a:r>
              <a:rPr lang="en-GB" dirty="0"/>
              <a:t>Using a synthetic population, we can estimate how behaviours and vulnerabilities interact with exposure</a:t>
            </a:r>
            <a:endParaRPr lang="en-US" dirty="0">
              <a:solidFill>
                <a:srgbClr val="2AAF8C"/>
              </a:solidFill>
            </a:endParaRPr>
          </a:p>
          <a:p>
            <a:endParaRPr lang="en-GB" dirty="0"/>
          </a:p>
          <a:p>
            <a:endParaRPr lang="en-US" dirty="0"/>
          </a:p>
        </p:txBody>
      </p:sp>
    </p:spTree>
    <p:extLst>
      <p:ext uri="{BB962C8B-B14F-4D97-AF65-F5344CB8AC3E}">
        <p14:creationId xmlns:p14="http://schemas.microsoft.com/office/powerpoint/2010/main" val="2392090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27F189-DFD3-7248-53DC-79DC40B6C4BE}"/>
              </a:ext>
            </a:extLst>
          </p:cNvPr>
          <p:cNvSpPr>
            <a:spLocks noGrp="1"/>
          </p:cNvSpPr>
          <p:nvPr>
            <p:ph type="title"/>
          </p:nvPr>
        </p:nvSpPr>
        <p:spPr>
          <a:xfrm>
            <a:off x="838200" y="365125"/>
            <a:ext cx="10515600" cy="1325563"/>
          </a:xfrm>
        </p:spPr>
        <p:txBody>
          <a:bodyPr>
            <a:normAutofit/>
          </a:bodyPr>
          <a:lstStyle/>
          <a:p>
            <a:r>
              <a:rPr lang="en-US" sz="5400" b="1" dirty="0"/>
              <a:t>Heat &amp; health related outcomes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D22C64-88E7-A096-73A8-F74E3B35A630}"/>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endParaRPr lang="en-US" sz="2200" b="1" dirty="0"/>
          </a:p>
          <a:p>
            <a:r>
              <a:rPr lang="en-US" dirty="0"/>
              <a:t>Heat related mortality</a:t>
            </a:r>
          </a:p>
          <a:p>
            <a:r>
              <a:rPr lang="en-US" dirty="0"/>
              <a:t>Heat related </a:t>
            </a:r>
            <a:r>
              <a:rPr lang="en-US" dirty="0" err="1"/>
              <a:t>hospitalisation</a:t>
            </a:r>
            <a:endParaRPr lang="en-US" i="1" dirty="0"/>
          </a:p>
          <a:p>
            <a:r>
              <a:rPr lang="en-US" dirty="0"/>
              <a:t>Residential discomfort – thresholds for comfort in day and night </a:t>
            </a:r>
          </a:p>
          <a:p>
            <a:endParaRPr lang="en-US" sz="2200" dirty="0">
              <a:cs typeface="Calibri" panose="020F0502020204030204"/>
            </a:endParaRPr>
          </a:p>
          <a:p>
            <a:r>
              <a:rPr lang="en-US" sz="2200" u="sng" dirty="0">
                <a:cs typeface="Calibri" panose="020F0502020204030204"/>
              </a:rPr>
              <a:t>Vulnerability modifies risk</a:t>
            </a:r>
          </a:p>
        </p:txBody>
      </p:sp>
    </p:spTree>
    <p:extLst>
      <p:ext uri="{BB962C8B-B14F-4D97-AF65-F5344CB8AC3E}">
        <p14:creationId xmlns:p14="http://schemas.microsoft.com/office/powerpoint/2010/main" val="2154978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99542-46A6-DD32-A267-FF230190E625}"/>
              </a:ext>
            </a:extLst>
          </p:cNvPr>
          <p:cNvSpPr>
            <a:spLocks noGrp="1"/>
          </p:cNvSpPr>
          <p:nvPr>
            <p:ph type="title"/>
          </p:nvPr>
        </p:nvSpPr>
        <p:spPr>
          <a:xfrm>
            <a:off x="312516" y="81820"/>
            <a:ext cx="11332831" cy="1325563"/>
          </a:xfrm>
        </p:spPr>
        <p:txBody>
          <a:bodyPr>
            <a:normAutofit/>
          </a:bodyPr>
          <a:lstStyle/>
          <a:p>
            <a:pPr algn="ctr"/>
            <a:r>
              <a:rPr lang="en-US" sz="3600" dirty="0"/>
              <a:t>Model framework: Background on Agent Based Models</a:t>
            </a:r>
          </a:p>
        </p:txBody>
      </p:sp>
      <p:pic>
        <p:nvPicPr>
          <p:cNvPr id="1026" name="Picture 2" descr="Urbansci 02 00036 g001 550">
            <a:extLst>
              <a:ext uri="{FF2B5EF4-FFF2-40B4-BE49-F238E27FC236}">
                <a16:creationId xmlns:a16="http://schemas.microsoft.com/office/drawing/2014/main" id="{549D9584-B453-83CB-83E9-59040DC464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8165" y="1407383"/>
            <a:ext cx="9226826" cy="48147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932864-F1D7-8100-CE15-5C8A9BD84634}"/>
              </a:ext>
            </a:extLst>
          </p:cNvPr>
          <p:cNvSpPr txBox="1"/>
          <p:nvPr/>
        </p:nvSpPr>
        <p:spPr>
          <a:xfrm>
            <a:off x="1262269" y="6325149"/>
            <a:ext cx="5375597" cy="523220"/>
          </a:xfrm>
          <a:prstGeom prst="rect">
            <a:avLst/>
          </a:prstGeom>
          <a:noFill/>
        </p:spPr>
        <p:txBody>
          <a:bodyPr wrap="square" rtlCol="0">
            <a:spAutoFit/>
          </a:bodyPr>
          <a:lstStyle/>
          <a:p>
            <a:r>
              <a:rPr lang="en-US" sz="1400" i="1" dirty="0"/>
              <a:t>Yang et al., 2018: </a:t>
            </a:r>
          </a:p>
          <a:p>
            <a:r>
              <a:rPr lang="en-US" sz="1400" i="1" dirty="0"/>
              <a:t>https://</a:t>
            </a:r>
            <a:r>
              <a:rPr lang="en-US" sz="1400" i="1" dirty="0" err="1"/>
              <a:t>www.mdpi.com</a:t>
            </a:r>
            <a:r>
              <a:rPr lang="en-US" sz="1400" i="1" dirty="0"/>
              <a:t>/2413-8851/2/2/36</a:t>
            </a:r>
          </a:p>
        </p:txBody>
      </p:sp>
    </p:spTree>
    <p:extLst>
      <p:ext uri="{BB962C8B-B14F-4D97-AF65-F5344CB8AC3E}">
        <p14:creationId xmlns:p14="http://schemas.microsoft.com/office/powerpoint/2010/main" val="3661818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CC4F313-61A7-AC94-60B9-FB0C2C583FB7}"/>
              </a:ext>
            </a:extLst>
          </p:cNvPr>
          <p:cNvSpPr>
            <a:spLocks noGrp="1"/>
          </p:cNvSpPr>
          <p:nvPr>
            <p:ph type="title"/>
          </p:nvPr>
        </p:nvSpPr>
        <p:spPr>
          <a:xfrm>
            <a:off x="838200" y="365125"/>
            <a:ext cx="10515600" cy="1325563"/>
          </a:xfrm>
        </p:spPr>
        <p:txBody>
          <a:bodyPr/>
          <a:lstStyle/>
          <a:p>
            <a:pPr algn="ctr"/>
            <a:r>
              <a:rPr lang="en-US" b="1" dirty="0"/>
              <a:t>Model framework: </a:t>
            </a:r>
            <a:r>
              <a:rPr lang="en-US" b="1" dirty="0" err="1"/>
              <a:t>DyME</a:t>
            </a:r>
            <a:r>
              <a:rPr lang="en-US" b="1" dirty="0"/>
              <a:t> CHH</a:t>
            </a:r>
          </a:p>
        </p:txBody>
      </p:sp>
      <p:graphicFrame>
        <p:nvGraphicFramePr>
          <p:cNvPr id="11" name="Diagram 10">
            <a:extLst>
              <a:ext uri="{FF2B5EF4-FFF2-40B4-BE49-F238E27FC236}">
                <a16:creationId xmlns:a16="http://schemas.microsoft.com/office/drawing/2014/main" id="{F924EF5A-8186-1863-6C96-F14A8EC3A7E4}"/>
              </a:ext>
            </a:extLst>
          </p:cNvPr>
          <p:cNvGraphicFramePr/>
          <p:nvPr>
            <p:extLst>
              <p:ext uri="{D42A27DB-BD31-4B8C-83A1-F6EECF244321}">
                <p14:modId xmlns:p14="http://schemas.microsoft.com/office/powerpoint/2010/main" val="3087559068"/>
              </p:ext>
            </p:extLst>
          </p:nvPr>
        </p:nvGraphicFramePr>
        <p:xfrm>
          <a:off x="672369" y="-1003646"/>
          <a:ext cx="11043094" cy="7318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4446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FCB4E203-AFA4-FE33-E93E-02268BECE022}"/>
              </a:ext>
            </a:extLst>
          </p:cNvPr>
          <p:cNvGraphicFramePr/>
          <p:nvPr>
            <p:extLst>
              <p:ext uri="{D42A27DB-BD31-4B8C-83A1-F6EECF244321}">
                <p14:modId xmlns:p14="http://schemas.microsoft.com/office/powerpoint/2010/main" val="1406288110"/>
              </p:ext>
            </p:extLst>
          </p:nvPr>
        </p:nvGraphicFramePr>
        <p:xfrm>
          <a:off x="672369" y="-1003646"/>
          <a:ext cx="11043094" cy="7318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495297F1-6260-D93D-0989-1C8B646D128F}"/>
              </a:ext>
            </a:extLst>
          </p:cNvPr>
          <p:cNvSpPr/>
          <p:nvPr/>
        </p:nvSpPr>
        <p:spPr>
          <a:xfrm>
            <a:off x="672369" y="3508766"/>
            <a:ext cx="2494901" cy="1477328"/>
          </a:xfrm>
          <a:prstGeom prst="rect">
            <a:avLst/>
          </a:prstGeom>
        </p:spPr>
        <p:txBody>
          <a:bodyPr wrap="square">
            <a:spAutoFit/>
          </a:bodyPr>
          <a:lstStyle/>
          <a:p>
            <a:pPr lvl="0"/>
            <a:r>
              <a:rPr lang="en-GB" dirty="0"/>
              <a:t>20, 30, 40, 50 years + in the future </a:t>
            </a:r>
          </a:p>
          <a:p>
            <a:pPr lvl="0"/>
            <a:endParaRPr lang="en-GB" dirty="0"/>
          </a:p>
          <a:p>
            <a:pPr lvl="0"/>
            <a:r>
              <a:rPr lang="en-GB" dirty="0"/>
              <a:t>Key regions to begin, then UK</a:t>
            </a:r>
          </a:p>
        </p:txBody>
      </p:sp>
      <p:sp>
        <p:nvSpPr>
          <p:cNvPr id="10" name="Title 1">
            <a:extLst>
              <a:ext uri="{FF2B5EF4-FFF2-40B4-BE49-F238E27FC236}">
                <a16:creationId xmlns:a16="http://schemas.microsoft.com/office/drawing/2014/main" id="{9CC4F313-61A7-AC94-60B9-FB0C2C583FB7}"/>
              </a:ext>
            </a:extLst>
          </p:cNvPr>
          <p:cNvSpPr>
            <a:spLocks noGrp="1"/>
          </p:cNvSpPr>
          <p:nvPr>
            <p:ph type="title"/>
          </p:nvPr>
        </p:nvSpPr>
        <p:spPr>
          <a:xfrm>
            <a:off x="838200" y="365125"/>
            <a:ext cx="10515600" cy="1325563"/>
          </a:xfrm>
        </p:spPr>
        <p:txBody>
          <a:bodyPr/>
          <a:lstStyle/>
          <a:p>
            <a:pPr algn="ctr"/>
            <a:r>
              <a:rPr lang="en-US" b="1" dirty="0"/>
              <a:t>Model framework: </a:t>
            </a:r>
            <a:r>
              <a:rPr lang="en-US" b="1" dirty="0" err="1"/>
              <a:t>DyME</a:t>
            </a:r>
            <a:r>
              <a:rPr lang="en-US" b="1" dirty="0"/>
              <a:t> CHH</a:t>
            </a:r>
          </a:p>
        </p:txBody>
      </p:sp>
    </p:spTree>
    <p:extLst>
      <p:ext uri="{BB962C8B-B14F-4D97-AF65-F5344CB8AC3E}">
        <p14:creationId xmlns:p14="http://schemas.microsoft.com/office/powerpoint/2010/main" val="2713001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FCB4E203-AFA4-FE33-E93E-02268BECE022}"/>
              </a:ext>
            </a:extLst>
          </p:cNvPr>
          <p:cNvGraphicFramePr/>
          <p:nvPr>
            <p:extLst>
              <p:ext uri="{D42A27DB-BD31-4B8C-83A1-F6EECF244321}">
                <p14:modId xmlns:p14="http://schemas.microsoft.com/office/powerpoint/2010/main" val="3665622044"/>
              </p:ext>
            </p:extLst>
          </p:nvPr>
        </p:nvGraphicFramePr>
        <p:xfrm>
          <a:off x="672369" y="-1003646"/>
          <a:ext cx="11043094" cy="7318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495297F1-6260-D93D-0989-1C8B646D128F}"/>
              </a:ext>
            </a:extLst>
          </p:cNvPr>
          <p:cNvSpPr/>
          <p:nvPr/>
        </p:nvSpPr>
        <p:spPr>
          <a:xfrm>
            <a:off x="1721320" y="3554932"/>
            <a:ext cx="4081502" cy="646331"/>
          </a:xfrm>
          <a:prstGeom prst="rect">
            <a:avLst/>
          </a:prstGeom>
        </p:spPr>
        <p:txBody>
          <a:bodyPr wrap="none">
            <a:spAutoFit/>
          </a:bodyPr>
          <a:lstStyle/>
          <a:p>
            <a:pPr lvl="0"/>
            <a:r>
              <a:rPr lang="en-GB" dirty="0"/>
              <a:t>SPC – included demographic, health data,</a:t>
            </a:r>
          </a:p>
          <a:p>
            <a:pPr lvl="0"/>
            <a:r>
              <a:rPr lang="en-GB" dirty="0"/>
              <a:t>Time use data and route information</a:t>
            </a:r>
          </a:p>
        </p:txBody>
      </p:sp>
      <p:sp>
        <p:nvSpPr>
          <p:cNvPr id="10" name="Title 1">
            <a:extLst>
              <a:ext uri="{FF2B5EF4-FFF2-40B4-BE49-F238E27FC236}">
                <a16:creationId xmlns:a16="http://schemas.microsoft.com/office/drawing/2014/main" id="{9CC4F313-61A7-AC94-60B9-FB0C2C583FB7}"/>
              </a:ext>
            </a:extLst>
          </p:cNvPr>
          <p:cNvSpPr>
            <a:spLocks noGrp="1"/>
          </p:cNvSpPr>
          <p:nvPr>
            <p:ph type="title"/>
          </p:nvPr>
        </p:nvSpPr>
        <p:spPr>
          <a:xfrm>
            <a:off x="838200" y="365125"/>
            <a:ext cx="10515600" cy="1325563"/>
          </a:xfrm>
        </p:spPr>
        <p:txBody>
          <a:bodyPr/>
          <a:lstStyle/>
          <a:p>
            <a:pPr algn="ctr"/>
            <a:r>
              <a:rPr lang="en-US" b="1" dirty="0"/>
              <a:t>Model framework: </a:t>
            </a:r>
            <a:r>
              <a:rPr lang="en-US" b="1" dirty="0" err="1"/>
              <a:t>DyME</a:t>
            </a:r>
            <a:r>
              <a:rPr lang="en-US" b="1" dirty="0"/>
              <a:t> CHH</a:t>
            </a:r>
          </a:p>
        </p:txBody>
      </p:sp>
      <p:sp>
        <p:nvSpPr>
          <p:cNvPr id="2" name="Rectangle 1">
            <a:extLst>
              <a:ext uri="{FF2B5EF4-FFF2-40B4-BE49-F238E27FC236}">
                <a16:creationId xmlns:a16="http://schemas.microsoft.com/office/drawing/2014/main" id="{6E6DAB0D-F8AC-C819-5254-38AB50BAA5B0}"/>
              </a:ext>
            </a:extLst>
          </p:cNvPr>
          <p:cNvSpPr/>
          <p:nvPr/>
        </p:nvSpPr>
        <p:spPr>
          <a:xfrm>
            <a:off x="1721320" y="4396379"/>
            <a:ext cx="6096000" cy="923330"/>
          </a:xfrm>
          <a:prstGeom prst="rect">
            <a:avLst/>
          </a:prstGeom>
        </p:spPr>
        <p:txBody>
          <a:bodyPr>
            <a:spAutoFit/>
          </a:bodyPr>
          <a:lstStyle/>
          <a:p>
            <a:pPr lvl="0"/>
            <a:r>
              <a:rPr lang="en-GB" b="1" dirty="0">
                <a:solidFill>
                  <a:srgbClr val="FF40FF"/>
                </a:solidFill>
              </a:rPr>
              <a:t>Projected demographic data -</a:t>
            </a:r>
            <a:r>
              <a:rPr lang="en-GB" dirty="0">
                <a:solidFill>
                  <a:srgbClr val="FF40FF"/>
                </a:solidFill>
              </a:rPr>
              <a:t> </a:t>
            </a:r>
            <a:r>
              <a:rPr lang="en-GB" dirty="0"/>
              <a:t>for small areas within a region.  Using the Synthetic Population Catalyst (SPC), we can project the demographics of an area </a:t>
            </a:r>
          </a:p>
        </p:txBody>
      </p:sp>
    </p:spTree>
    <p:extLst>
      <p:ext uri="{BB962C8B-B14F-4D97-AF65-F5344CB8AC3E}">
        <p14:creationId xmlns:p14="http://schemas.microsoft.com/office/powerpoint/2010/main" val="326981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FCB4E203-AFA4-FE33-E93E-02268BECE022}"/>
              </a:ext>
            </a:extLst>
          </p:cNvPr>
          <p:cNvGraphicFramePr/>
          <p:nvPr>
            <p:extLst>
              <p:ext uri="{D42A27DB-BD31-4B8C-83A1-F6EECF244321}">
                <p14:modId xmlns:p14="http://schemas.microsoft.com/office/powerpoint/2010/main" val="3835484870"/>
              </p:ext>
            </p:extLst>
          </p:nvPr>
        </p:nvGraphicFramePr>
        <p:xfrm>
          <a:off x="672369" y="-1003646"/>
          <a:ext cx="11043094" cy="7318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7869A367-CA33-97D9-DDF7-8BB5FEBAD288}"/>
              </a:ext>
            </a:extLst>
          </p:cNvPr>
          <p:cNvSpPr/>
          <p:nvPr/>
        </p:nvSpPr>
        <p:spPr>
          <a:xfrm>
            <a:off x="3647341" y="3429000"/>
            <a:ext cx="2893159" cy="1200329"/>
          </a:xfrm>
          <a:prstGeom prst="rect">
            <a:avLst/>
          </a:prstGeom>
        </p:spPr>
        <p:txBody>
          <a:bodyPr wrap="square">
            <a:spAutoFit/>
          </a:bodyPr>
          <a:lstStyle/>
          <a:p>
            <a:pPr lvl="0"/>
            <a:r>
              <a:rPr lang="en-GB" dirty="0"/>
              <a:t>Create a vector of activities across 24hours (e.g. using transport, exercising outside, sleeping)</a:t>
            </a:r>
          </a:p>
        </p:txBody>
      </p:sp>
      <p:sp>
        <p:nvSpPr>
          <p:cNvPr id="10" name="Title 1">
            <a:extLst>
              <a:ext uri="{FF2B5EF4-FFF2-40B4-BE49-F238E27FC236}">
                <a16:creationId xmlns:a16="http://schemas.microsoft.com/office/drawing/2014/main" id="{9CC4F313-61A7-AC94-60B9-FB0C2C583FB7}"/>
              </a:ext>
            </a:extLst>
          </p:cNvPr>
          <p:cNvSpPr>
            <a:spLocks noGrp="1"/>
          </p:cNvSpPr>
          <p:nvPr>
            <p:ph type="title"/>
          </p:nvPr>
        </p:nvSpPr>
        <p:spPr>
          <a:xfrm>
            <a:off x="838200" y="365125"/>
            <a:ext cx="10515600" cy="1325563"/>
          </a:xfrm>
        </p:spPr>
        <p:txBody>
          <a:bodyPr/>
          <a:lstStyle/>
          <a:p>
            <a:pPr algn="ctr"/>
            <a:r>
              <a:rPr lang="en-US" b="1" dirty="0"/>
              <a:t>Model framework: </a:t>
            </a:r>
            <a:r>
              <a:rPr lang="en-US" b="1" dirty="0" err="1"/>
              <a:t>DyME</a:t>
            </a:r>
            <a:r>
              <a:rPr lang="en-US" b="1" dirty="0"/>
              <a:t> CHH</a:t>
            </a:r>
          </a:p>
        </p:txBody>
      </p:sp>
    </p:spTree>
    <p:extLst>
      <p:ext uri="{BB962C8B-B14F-4D97-AF65-F5344CB8AC3E}">
        <p14:creationId xmlns:p14="http://schemas.microsoft.com/office/powerpoint/2010/main" val="14743442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4589</TotalTime>
  <Words>1491</Words>
  <Application>Microsoft Macintosh PowerPoint</Application>
  <PresentationFormat>Widescreen</PresentationFormat>
  <Paragraphs>134</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NexusSerif</vt:lpstr>
      <vt:lpstr>Open Sans</vt:lpstr>
      <vt:lpstr>Source Sans Pro</vt:lpstr>
      <vt:lpstr>Office Theme</vt:lpstr>
      <vt:lpstr>DyME-CHH Overview</vt:lpstr>
      <vt:lpstr>Motivation</vt:lpstr>
      <vt:lpstr>DyME- CHH background</vt:lpstr>
      <vt:lpstr>Heat &amp; health related outcomes</vt:lpstr>
      <vt:lpstr>Model framework: Background on Agent Based Models</vt:lpstr>
      <vt:lpstr>Model framework: DyME CHH</vt:lpstr>
      <vt:lpstr>Model framework: DyME CHH</vt:lpstr>
      <vt:lpstr>Model framework: DyME CHH</vt:lpstr>
      <vt:lpstr>Model framework: DyME CHH</vt:lpstr>
      <vt:lpstr>Model framework: DyME CHH</vt:lpstr>
      <vt:lpstr>Model framework: DyME CHH</vt:lpstr>
      <vt:lpstr>Model framework: DyME CHH</vt:lpstr>
      <vt:lpstr>Outputs</vt:lpstr>
      <vt:lpstr>Useful references</vt:lpstr>
      <vt:lpstr>CLIM-RECAL</vt:lpstr>
      <vt:lpstr>Model framework: DyME CHH</vt:lpstr>
      <vt:lpstr>Climate data  - UKCP18</vt:lpstr>
      <vt:lpstr>Different UKCP scales</vt:lpstr>
      <vt:lpstr>Different RCPs</vt:lpstr>
      <vt:lpstr>Bias Adjustment/Recalibration</vt:lpstr>
      <vt:lpstr>Outputs of CLIM-RECAL</vt:lpstr>
      <vt:lpstr>Useful 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Ruth Bowyer</dc:creator>
  <cp:lastModifiedBy>Ruth Bowyer</cp:lastModifiedBy>
  <cp:revision>3</cp:revision>
  <dcterms:created xsi:type="dcterms:W3CDTF">2022-07-08T10:24:46Z</dcterms:created>
  <dcterms:modified xsi:type="dcterms:W3CDTF">2022-10-04T15:42:01Z</dcterms:modified>
</cp:coreProperties>
</file>