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8CB6B-B1B5-C3C9-0D00-E3D6371FF39C}" v="2" dt="2020-07-21T12:58:19.713"/>
    <p1510:client id="{6F4E2B07-8301-CACF-0832-ED8AD02FA1A7}" v="527" dt="2020-07-21T11:01:56.089"/>
    <p1510:client id="{97A876F1-4D51-1DAA-9F00-F6BBD70CDFCC}" v="112" dt="2020-07-21T08:26:39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CC38AE5-7290-4E89-9722-33937889B77D}"/>
              </a:ext>
            </a:extLst>
          </p:cNvPr>
          <p:cNvGrpSpPr/>
          <p:nvPr/>
        </p:nvGrpSpPr>
        <p:grpSpPr>
          <a:xfrm>
            <a:off x="676382" y="286712"/>
            <a:ext cx="10838808" cy="6347825"/>
            <a:chOff x="183009" y="286712"/>
            <a:chExt cx="10838808" cy="63478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5A559B1-687A-46C4-BF06-7FF2C2CA7252}"/>
                </a:ext>
              </a:extLst>
            </p:cNvPr>
            <p:cNvGrpSpPr/>
            <p:nvPr/>
          </p:nvGrpSpPr>
          <p:grpSpPr>
            <a:xfrm>
              <a:off x="8500474" y="1298719"/>
              <a:ext cx="2521343" cy="3514617"/>
              <a:chOff x="8029575" y="374044"/>
              <a:chExt cx="2521343" cy="351461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584600-BCCC-4814-BFE3-D5CF8C973D3E}"/>
                  </a:ext>
                </a:extLst>
              </p:cNvPr>
              <p:cNvSpPr/>
              <p:nvPr/>
            </p:nvSpPr>
            <p:spPr>
              <a:xfrm>
                <a:off x="8029575" y="381000"/>
                <a:ext cx="2521343" cy="35076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Graphic 2">
                <a:extLst>
                  <a:ext uri="{FF2B5EF4-FFF2-40B4-BE49-F238E27FC236}">
                    <a16:creationId xmlns:a16="http://schemas.microsoft.com/office/drawing/2014/main" id="{7CCD6195-CACF-4258-98F3-88D964818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58257" y="374044"/>
                <a:ext cx="476250" cy="47625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F7D224-8429-4B62-BD82-46E8991EDFAB}"/>
                  </a:ext>
                </a:extLst>
              </p:cNvPr>
              <p:cNvSpPr txBox="1"/>
              <p:nvPr/>
            </p:nvSpPr>
            <p:spPr>
              <a:xfrm>
                <a:off x="8731322" y="375006"/>
                <a:ext cx="12192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Azure Blob</a:t>
                </a:r>
                <a:endParaRPr lang="en-US">
                  <a:solidFill>
                    <a:schemeClr val="accent1"/>
                  </a:solidFill>
                  <a:cs typeface="Calibri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31972AC-CEE9-4864-91D7-C8659F3AC4AB}"/>
                  </a:ext>
                </a:extLst>
              </p:cNvPr>
              <p:cNvGrpSpPr/>
              <p:nvPr/>
            </p:nvGrpSpPr>
            <p:grpSpPr>
              <a:xfrm>
                <a:off x="8373438" y="1334783"/>
                <a:ext cx="1970926" cy="2125039"/>
                <a:chOff x="8373438" y="1334783"/>
                <a:chExt cx="1970926" cy="212503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9C1B2DD2-AC48-40EF-B270-8477858E3183}"/>
                    </a:ext>
                  </a:extLst>
                </p:cNvPr>
                <p:cNvGrpSpPr/>
                <p:nvPr/>
              </p:nvGrpSpPr>
              <p:grpSpPr>
                <a:xfrm>
                  <a:off x="9734764" y="1334784"/>
                  <a:ext cx="609600" cy="2125038"/>
                  <a:chOff x="5787775" y="1249166"/>
                  <a:chExt cx="609600" cy="2125038"/>
                </a:xfrm>
              </p:grpSpPr>
              <p:pic>
                <p:nvPicPr>
                  <p:cNvPr id="18" name="Graphic 16">
                    <a:extLst>
                      <a:ext uri="{FF2B5EF4-FFF2-40B4-BE49-F238E27FC236}">
                        <a16:creationId xmlns:a16="http://schemas.microsoft.com/office/drawing/2014/main" id="{3850C7FC-A957-4758-9AFA-116728710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87775" y="1249166"/>
                    <a:ext cx="609600" cy="609600"/>
                  </a:xfrm>
                  <a:prstGeom prst="rect">
                    <a:avLst/>
                  </a:prstGeom>
                </p:spPr>
              </p:pic>
              <p:pic>
                <p:nvPicPr>
                  <p:cNvPr id="19" name="Graphic 16">
                    <a:extLst>
                      <a:ext uri="{FF2B5EF4-FFF2-40B4-BE49-F238E27FC236}">
                        <a16:creationId xmlns:a16="http://schemas.microsoft.com/office/drawing/2014/main" id="{8FE0ABED-E16E-4493-9FF7-7EF59D19A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87775" y="2002605"/>
                    <a:ext cx="609600" cy="609600"/>
                  </a:xfrm>
                  <a:prstGeom prst="rect">
                    <a:avLst/>
                  </a:prstGeom>
                </p:spPr>
              </p:pic>
              <p:pic>
                <p:nvPicPr>
                  <p:cNvPr id="20" name="Graphic 16">
                    <a:extLst>
                      <a:ext uri="{FF2B5EF4-FFF2-40B4-BE49-F238E27FC236}">
                        <a16:creationId xmlns:a16="http://schemas.microsoft.com/office/drawing/2014/main" id="{CBCC222A-7F76-4291-8E4F-4E3346BCBA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87775" y="2764604"/>
                    <a:ext cx="609600" cy="609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CC2FD8C-32AD-4829-A4F6-79F8FCBA1597}"/>
                    </a:ext>
                  </a:extLst>
                </p:cNvPr>
                <p:cNvGrpSpPr/>
                <p:nvPr/>
              </p:nvGrpSpPr>
              <p:grpSpPr>
                <a:xfrm>
                  <a:off x="9058381" y="1334783"/>
                  <a:ext cx="609600" cy="2125038"/>
                  <a:chOff x="5787775" y="1249166"/>
                  <a:chExt cx="609600" cy="2125038"/>
                </a:xfrm>
              </p:grpSpPr>
              <p:pic>
                <p:nvPicPr>
                  <p:cNvPr id="23" name="Graphic 16">
                    <a:extLst>
                      <a:ext uri="{FF2B5EF4-FFF2-40B4-BE49-F238E27FC236}">
                        <a16:creationId xmlns:a16="http://schemas.microsoft.com/office/drawing/2014/main" id="{0C62602D-9C51-4372-AEDB-F74CF6EFB6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87775" y="1249166"/>
                    <a:ext cx="609600" cy="6096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Graphic 16">
                    <a:extLst>
                      <a:ext uri="{FF2B5EF4-FFF2-40B4-BE49-F238E27FC236}">
                        <a16:creationId xmlns:a16="http://schemas.microsoft.com/office/drawing/2014/main" id="{4DC15E96-D359-4D6E-9978-BD731A19CF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87775" y="2002605"/>
                    <a:ext cx="609600" cy="6096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Graphic 16">
                    <a:extLst>
                      <a:ext uri="{FF2B5EF4-FFF2-40B4-BE49-F238E27FC236}">
                        <a16:creationId xmlns:a16="http://schemas.microsoft.com/office/drawing/2014/main" id="{1B828848-8944-4460-9330-5416CAA5CA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87775" y="2764604"/>
                    <a:ext cx="609600" cy="609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B74DD40-A828-46D5-9316-406BE3A3CBDB}"/>
                    </a:ext>
                  </a:extLst>
                </p:cNvPr>
                <p:cNvGrpSpPr/>
                <p:nvPr/>
              </p:nvGrpSpPr>
              <p:grpSpPr>
                <a:xfrm>
                  <a:off x="8373438" y="1334784"/>
                  <a:ext cx="609600" cy="2125038"/>
                  <a:chOff x="5787775" y="1249166"/>
                  <a:chExt cx="609600" cy="2125038"/>
                </a:xfrm>
              </p:grpSpPr>
              <p:pic>
                <p:nvPicPr>
                  <p:cNvPr id="27" name="Graphic 16">
                    <a:extLst>
                      <a:ext uri="{FF2B5EF4-FFF2-40B4-BE49-F238E27FC236}">
                        <a16:creationId xmlns:a16="http://schemas.microsoft.com/office/drawing/2014/main" id="{001C4D93-934C-4604-A7EA-BE040B308D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87775" y="1249166"/>
                    <a:ext cx="609600" cy="6096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Graphic 16">
                    <a:extLst>
                      <a:ext uri="{FF2B5EF4-FFF2-40B4-BE49-F238E27FC236}">
                        <a16:creationId xmlns:a16="http://schemas.microsoft.com/office/drawing/2014/main" id="{87324FC8-153D-4AFB-B86B-644A8639F7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87775" y="2002605"/>
                    <a:ext cx="609600" cy="609600"/>
                  </a:xfrm>
                  <a:prstGeom prst="rect">
                    <a:avLst/>
                  </a:prstGeom>
                </p:spPr>
              </p:pic>
              <p:pic>
                <p:nvPicPr>
                  <p:cNvPr id="29" name="Graphic 16">
                    <a:extLst>
                      <a:ext uri="{FF2B5EF4-FFF2-40B4-BE49-F238E27FC236}">
                        <a16:creationId xmlns:a16="http://schemas.microsoft.com/office/drawing/2014/main" id="{CB45454B-48E1-45FD-9E79-3497ED3FC7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87775" y="2764604"/>
                    <a:ext cx="609600" cy="609600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E8E797A-C661-48B1-8DBE-5F645246B814}"/>
                </a:ext>
              </a:extLst>
            </p:cNvPr>
            <p:cNvCxnSpPr/>
            <p:nvPr/>
          </p:nvCxnSpPr>
          <p:spPr>
            <a:xfrm flipH="1" flipV="1">
              <a:off x="6034140" y="3041790"/>
              <a:ext cx="2467511" cy="18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BEBAD2-027F-4AD4-BE2B-15F9FBBFF4F8}"/>
                </a:ext>
              </a:extLst>
            </p:cNvPr>
            <p:cNvSpPr txBox="1"/>
            <p:nvPr/>
          </p:nvSpPr>
          <p:spPr>
            <a:xfrm>
              <a:off x="6155168" y="2752214"/>
              <a:ext cx="229798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Populate DB from blob</a:t>
              </a:r>
            </a:p>
          </p:txBody>
        </p:sp>
        <p:pic>
          <p:nvPicPr>
            <p:cNvPr id="49" name="Graphic 49" descr="Children">
              <a:extLst>
                <a:ext uri="{FF2B5EF4-FFF2-40B4-BE49-F238E27FC236}">
                  <a16:creationId xmlns:a16="http://schemas.microsoft.com/office/drawing/2014/main" id="{2B17A0A2-0E14-46DA-B86B-019F9CC8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52553" y="4384497"/>
              <a:ext cx="2241478" cy="2250040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B3AF762-4605-45D4-BEF3-97503237CA8A}"/>
                </a:ext>
              </a:extLst>
            </p:cNvPr>
            <p:cNvCxnSpPr/>
            <p:nvPr/>
          </p:nvCxnSpPr>
          <p:spPr>
            <a:xfrm>
              <a:off x="6264883" y="4976331"/>
              <a:ext cx="2412712" cy="57192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5F0F4A-EF8E-4137-8EFA-0292CF160D92}"/>
                </a:ext>
              </a:extLst>
            </p:cNvPr>
            <p:cNvGrpSpPr/>
            <p:nvPr/>
          </p:nvGrpSpPr>
          <p:grpSpPr>
            <a:xfrm>
              <a:off x="183009" y="2348290"/>
              <a:ext cx="2545207" cy="1398671"/>
              <a:chOff x="2780336" y="2519526"/>
              <a:chExt cx="2545207" cy="1398671"/>
            </a:xfrm>
          </p:grpSpPr>
          <p:pic>
            <p:nvPicPr>
              <p:cNvPr id="8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41B98442-182C-4024-86B3-E778FA6D1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80336" y="2519526"/>
                <a:ext cx="2545207" cy="13700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5FAFCA-E8CF-46D6-B09D-7F2B630CEAB0}"/>
                  </a:ext>
                </a:extLst>
              </p:cNvPr>
              <p:cNvSpPr txBox="1"/>
              <p:nvPr/>
            </p:nvSpPr>
            <p:spPr>
              <a:xfrm>
                <a:off x="3082782" y="3548865"/>
                <a:ext cx="19431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OMOP Data Model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9D3431-7565-479F-9AC5-F919C1E8CD15}"/>
                </a:ext>
              </a:extLst>
            </p:cNvPr>
            <p:cNvGrpSpPr/>
            <p:nvPr/>
          </p:nvGrpSpPr>
          <p:grpSpPr>
            <a:xfrm>
              <a:off x="2557195" y="286712"/>
              <a:ext cx="3704475" cy="5362253"/>
              <a:chOff x="2163352" y="295274"/>
              <a:chExt cx="3704475" cy="536225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06EAC4-AD67-4353-8591-33F97BAB0E96}"/>
                  </a:ext>
                </a:extLst>
              </p:cNvPr>
              <p:cNvSpPr/>
              <p:nvPr/>
            </p:nvSpPr>
            <p:spPr>
              <a:xfrm>
                <a:off x="2536753" y="1299574"/>
                <a:ext cx="3081176" cy="43579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C223BD48-1008-40F3-A596-51694128AA24}"/>
                  </a:ext>
                </a:extLst>
              </p:cNvPr>
              <p:cNvSpPr/>
              <p:nvPr/>
            </p:nvSpPr>
            <p:spPr>
              <a:xfrm>
                <a:off x="2931346" y="1620774"/>
                <a:ext cx="2275083" cy="3329148"/>
              </a:xfrm>
              <a:prstGeom prst="can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CBDD31-FDDF-4FDA-BEE1-249A718D1478}"/>
                  </a:ext>
                </a:extLst>
              </p:cNvPr>
              <p:cNvSpPr txBox="1"/>
              <p:nvPr/>
            </p:nvSpPr>
            <p:spPr>
              <a:xfrm>
                <a:off x="3353788" y="1703942"/>
                <a:ext cx="154305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MS SQL Server</a:t>
                </a:r>
              </a:p>
            </p:txBody>
          </p:sp>
          <p:pic>
            <p:nvPicPr>
              <p:cNvPr id="13" name="Graphic 13">
                <a:extLst>
                  <a:ext uri="{FF2B5EF4-FFF2-40B4-BE49-F238E27FC236}">
                    <a16:creationId xmlns:a16="http://schemas.microsoft.com/office/drawing/2014/main" id="{51C2A0A4-C9E4-4ADD-B268-87FA67106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63352" y="971550"/>
                <a:ext cx="771525" cy="781050"/>
              </a:xfrm>
              <a:prstGeom prst="rect">
                <a:avLst/>
              </a:prstGeom>
            </p:spPr>
          </p:pic>
          <p:pic>
            <p:nvPicPr>
              <p:cNvPr id="14" name="Graphic 14">
                <a:extLst>
                  <a:ext uri="{FF2B5EF4-FFF2-40B4-BE49-F238E27FC236}">
                    <a16:creationId xmlns:a16="http://schemas.microsoft.com/office/drawing/2014/main" id="{7C3B485D-CC90-4073-8CA2-FB56B236B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5877" y="609600"/>
                <a:ext cx="723900" cy="7239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DE0B43-F32E-477A-9F32-2F7A4599BE8B}"/>
                  </a:ext>
                </a:extLst>
              </p:cNvPr>
              <p:cNvSpPr txBox="1"/>
              <p:nvPr/>
            </p:nvSpPr>
            <p:spPr>
              <a:xfrm>
                <a:off x="2863814" y="295274"/>
                <a:ext cx="1638728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Azure Linux VM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AE0C84D-B63C-47A4-8751-D45F2222C3CC}"/>
                  </a:ext>
                </a:extLst>
              </p:cNvPr>
              <p:cNvSpPr/>
              <p:nvPr/>
            </p:nvSpPr>
            <p:spPr>
              <a:xfrm>
                <a:off x="4951715" y="4493660"/>
                <a:ext cx="916112" cy="91611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Port</a:t>
                </a:r>
                <a:br>
                  <a:rPr lang="en-US" dirty="0">
                    <a:cs typeface="Calibri"/>
                  </a:rPr>
                </a:br>
                <a:r>
                  <a:rPr lang="en-US" dirty="0">
                    <a:cs typeface="Calibri"/>
                  </a:rPr>
                  <a:t>1433</a:t>
                </a:r>
                <a:endParaRPr lang="en-US" dirty="0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908B25F-C2EB-410B-BD17-1F2FFDBB4D81}"/>
                  </a:ext>
                </a:extLst>
              </p:cNvPr>
              <p:cNvGrpSpPr/>
              <p:nvPr/>
            </p:nvGrpSpPr>
            <p:grpSpPr>
              <a:xfrm>
                <a:off x="3255085" y="2548739"/>
                <a:ext cx="1685487" cy="1888944"/>
                <a:chOff x="2535894" y="3747391"/>
                <a:chExt cx="1685487" cy="1888944"/>
              </a:xfrm>
            </p:grpSpPr>
            <p:pic>
              <p:nvPicPr>
                <p:cNvPr id="43" name="Graphic 43">
                  <a:extLst>
                    <a:ext uri="{FF2B5EF4-FFF2-40B4-BE49-F238E27FC236}">
                      <a16:creationId xmlns:a16="http://schemas.microsoft.com/office/drawing/2014/main" id="{F1BC411B-7F68-4C9A-BB66-B3231CAAF7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35897" y="3747391"/>
                  <a:ext cx="476250" cy="476250"/>
                </a:xfrm>
                <a:prstGeom prst="rect">
                  <a:avLst/>
                </a:prstGeom>
              </p:spPr>
            </p:pic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BD6991C7-E759-4A80-9D6C-E474828A14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35896" y="4218289"/>
                  <a:ext cx="476250" cy="476250"/>
                </a:xfrm>
                <a:prstGeom prst="rect">
                  <a:avLst/>
                </a:prstGeom>
              </p:spPr>
            </p:pic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C337B5C9-39FF-4A0A-B297-3249E103B4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35895" y="4689187"/>
                  <a:ext cx="476250" cy="476250"/>
                </a:xfrm>
                <a:prstGeom prst="rect">
                  <a:avLst/>
                </a:prstGeom>
              </p:spPr>
            </p:pic>
            <p:pic>
              <p:nvPicPr>
                <p:cNvPr id="46" name="Graphic 45">
                  <a:extLst>
                    <a:ext uri="{FF2B5EF4-FFF2-40B4-BE49-F238E27FC236}">
                      <a16:creationId xmlns:a16="http://schemas.microsoft.com/office/drawing/2014/main" id="{A8C03BB9-8B8B-4F22-B842-D5317C52D5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35894" y="5160085"/>
                  <a:ext cx="476250" cy="476250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1DF8BA0-D6D3-4E4C-A758-1D58841E8EEC}"/>
                    </a:ext>
                  </a:extLst>
                </p:cNvPr>
                <p:cNvSpPr txBox="1"/>
                <p:nvPr/>
              </p:nvSpPr>
              <p:spPr>
                <a:xfrm>
                  <a:off x="2950503" y="3798119"/>
                  <a:ext cx="885289" cy="369332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Week 1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E84AE06-F3AC-4142-9B3C-82043DA04656}"/>
                    </a:ext>
                  </a:extLst>
                </p:cNvPr>
                <p:cNvSpPr txBox="1"/>
                <p:nvPr/>
              </p:nvSpPr>
              <p:spPr>
                <a:xfrm>
                  <a:off x="2950502" y="4269018"/>
                  <a:ext cx="1270879" cy="369332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Week 1 + 2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EE1F8D8-C8EF-47E3-A3EC-789BA5941310}"/>
                    </a:ext>
                  </a:extLst>
                </p:cNvPr>
                <p:cNvSpPr txBox="1"/>
                <p:nvPr/>
              </p:nvSpPr>
              <p:spPr>
                <a:xfrm>
                  <a:off x="2950501" y="4765602"/>
                  <a:ext cx="1234156" cy="369332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Week 2 + 3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83CB034-5D13-4DB5-B658-4116CD78942A}"/>
                    </a:ext>
                  </a:extLst>
                </p:cNvPr>
                <p:cNvSpPr txBox="1"/>
                <p:nvPr/>
              </p:nvSpPr>
              <p:spPr>
                <a:xfrm>
                  <a:off x="2950500" y="5236501"/>
                  <a:ext cx="1234156" cy="369332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dirty="0"/>
                    <a:t>Week 3 + 4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477B066-E1F9-4CE4-860D-8787986C6AB8}"/>
                </a:ext>
              </a:extLst>
            </p:cNvPr>
            <p:cNvSpPr txBox="1"/>
            <p:nvPr/>
          </p:nvSpPr>
          <p:spPr>
            <a:xfrm>
              <a:off x="9281845" y="6090006"/>
              <a:ext cx="97946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Analysts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9183AE-9BCA-44D2-814C-CAFE0D4AD997}"/>
              </a:ext>
            </a:extLst>
          </p:cNvPr>
          <p:cNvCxnSpPr/>
          <p:nvPr/>
        </p:nvCxnSpPr>
        <p:spPr>
          <a:xfrm>
            <a:off x="3215811" y="2800562"/>
            <a:ext cx="1008578" cy="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188C05-AB10-4B45-BDEA-A07F2F734EFD}"/>
              </a:ext>
            </a:extLst>
          </p:cNvPr>
          <p:cNvCxnSpPr>
            <a:cxnSpLocks/>
          </p:cNvCxnSpPr>
          <p:nvPr/>
        </p:nvCxnSpPr>
        <p:spPr>
          <a:xfrm>
            <a:off x="3224374" y="3014605"/>
            <a:ext cx="991454" cy="23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43B57E-E912-43D3-80A6-6B46C364182A}"/>
              </a:ext>
            </a:extLst>
          </p:cNvPr>
          <p:cNvCxnSpPr>
            <a:cxnSpLocks/>
          </p:cNvCxnSpPr>
          <p:nvPr/>
        </p:nvCxnSpPr>
        <p:spPr>
          <a:xfrm>
            <a:off x="3232934" y="3168719"/>
            <a:ext cx="974331" cy="52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FDF7174-1220-4D2A-9D4B-F34523F09EF6}"/>
              </a:ext>
            </a:extLst>
          </p:cNvPr>
          <p:cNvCxnSpPr/>
          <p:nvPr/>
        </p:nvCxnSpPr>
        <p:spPr>
          <a:xfrm>
            <a:off x="3238821" y="3362966"/>
            <a:ext cx="948646" cy="79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5" descr="Miscellaneous">
            <a:extLst>
              <a:ext uri="{FF2B5EF4-FFF2-40B4-BE49-F238E27FC236}">
                <a16:creationId xmlns:a16="http://schemas.microsoft.com/office/drawing/2014/main" id="{DA5EBD21-978F-4064-B83A-D754374AE3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4729909" y="4376450"/>
            <a:ext cx="528810" cy="5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397</cp:revision>
  <dcterms:created xsi:type="dcterms:W3CDTF">2020-07-21T08:07:26Z</dcterms:created>
  <dcterms:modified xsi:type="dcterms:W3CDTF">2020-07-21T12:58:47Z</dcterms:modified>
</cp:coreProperties>
</file>