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1C7D-5A40-B94A-8D5F-1251BE64B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8520-924D-5640-B2C7-54E0FDEB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9C91-2772-F548-83A7-B03D4197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65AC-DEEE-404C-8C78-BEFF3F4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83AF-D58A-9241-9DDF-7A381614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41A3-4E6D-7842-BF91-CD4EFE96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B723-028F-424C-99BA-7BC25039E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4EB3-8E3B-8540-95A9-250DA604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A96D-C9A6-AA4B-B5E2-2270B9A5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7221-BAEC-F445-9DAE-44147A79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57D9B-E898-8C4B-B4D5-D1E0FEE44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D1FB6-4BD6-B940-B64A-B4A7F118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4326-AC63-044E-9E53-D42E7C77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6032-0CD7-594B-8A47-35809820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FE94-162D-FC47-9AD7-1CF4C97D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215E-03A4-6E45-87F3-7E55AAAF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59E5-0F33-7D4B-A078-26BAC1EE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203C-70EE-DA4B-B8A3-EAA34C65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C888-02D7-8C4A-8F51-B72EB1BD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68CB-3AAF-5346-B7EA-3C977A50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1765-959A-B448-ADB4-AFD02766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01B4-76A3-4843-A8F3-8CDA30C7C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D808-DC82-1241-A7B1-E07255BB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21EDD-5BC0-0246-8E9A-7931D0FC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5EC5-CD34-C347-9444-71E6BD1E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3724-D9F2-014F-B0D1-45016FAF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1720-BC0B-914E-AA9F-D28543E8C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2EB65-2D74-F54B-A574-235DB987B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F95B1-F4E8-3740-A69F-01C49E3C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722E2-40F4-3648-8F8D-D65F1AED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9ACE-B7CE-D846-94CE-F2F20B29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C32-7926-E944-8FF5-929E03B8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5F7C-3B42-D541-A108-5108DB84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BFAA4-9DC0-014A-BC99-0FCD3E17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0FFC0-94D7-B840-9440-60C0F9397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A76FA-72B1-A54E-85A6-BEB1261F8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0B305-BC7A-7B4C-B77D-5A72930E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D1F01-E131-0D44-AE14-B99C111D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94E57-2F2F-2C47-8274-E7C91861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8D82-AEB5-EC43-B257-86292C66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653D-8DB5-8341-9C0E-8E18F953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1B373-2019-1347-99A3-344CC421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887FD-7B54-5841-846D-327C9D0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8847E-B3BA-0444-9650-2831D13A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4612E-B42F-ED49-8FA0-C083AB49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F9C23-C0C5-C549-8A5B-1D49405E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47D7-2D9B-D846-8151-B32ADA38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6DF0-6822-6246-B6AC-DD64E770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2287E-3EDE-7A4C-8A63-01711BC6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D663-F496-1948-A8FD-98141815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F449C-280B-EB4A-AE48-AEB2D4CD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48C4-12F6-E14B-9C77-6A9D5B80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6EE1-B210-4C44-AAA8-DB3ECD97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72F50-0B06-6446-AC33-24CF15F8E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C7E14-0A79-DA40-BB41-3BDFB09F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C45EB-7612-034E-B3FA-79B9F25C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41C87-537C-A248-865B-E1371C53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F1D97-8CB1-DD49-8366-0EE6B504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437A-7834-A54B-A21D-CAD986D1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36FAF-A5BA-E249-AB51-A502612F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4F41-7DD8-0143-B24D-9DC5AD9D8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68E9-1619-6B45-B701-9ED3FFD57677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03D8-9452-D442-AF05-9FBCF2ACA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401C-AFDF-3E4C-B49D-D9CEDBA4C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D74D-9C7F-D440-A7F2-532852CE2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5B7050-DC16-AB40-91FA-2668EE55AC2D}"/>
                  </a:ext>
                </a:extLst>
              </p:cNvPr>
              <p:cNvSpPr txBox="1"/>
              <p:nvPr/>
            </p:nvSpPr>
            <p:spPr>
              <a:xfrm>
                <a:off x="4878710" y="716446"/>
                <a:ext cx="2460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5B7050-DC16-AB40-91FA-2668EE55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10" y="716446"/>
                <a:ext cx="2460224" cy="276999"/>
              </a:xfrm>
              <a:prstGeom prst="rect">
                <a:avLst/>
              </a:prstGeom>
              <a:blipFill>
                <a:blip r:embed="rId2"/>
                <a:stretch>
                  <a:fillRect l="-2062" r="-257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B33844-E983-7D4F-9B59-826A452F4178}"/>
                  </a:ext>
                </a:extLst>
              </p:cNvPr>
              <p:cNvSpPr txBox="1"/>
              <p:nvPr/>
            </p:nvSpPr>
            <p:spPr>
              <a:xfrm>
                <a:off x="5086266" y="3238296"/>
                <a:ext cx="2019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B33844-E983-7D4F-9B59-826A452F4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66" y="3238296"/>
                <a:ext cx="2019464" cy="276999"/>
              </a:xfrm>
              <a:prstGeom prst="rect">
                <a:avLst/>
              </a:prstGeom>
              <a:blipFill>
                <a:blip r:embed="rId3"/>
                <a:stretch>
                  <a:fillRect l="-1863" r="-310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3E256F-ACD7-BD49-91DD-92E392CD35A9}"/>
                  </a:ext>
                </a:extLst>
              </p:cNvPr>
              <p:cNvSpPr txBox="1"/>
              <p:nvPr/>
            </p:nvSpPr>
            <p:spPr>
              <a:xfrm>
                <a:off x="4878710" y="3614631"/>
                <a:ext cx="2434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3E256F-ACD7-BD49-91DD-92E392CD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10" y="3614631"/>
                <a:ext cx="2434577" cy="276999"/>
              </a:xfrm>
              <a:prstGeom prst="rect">
                <a:avLst/>
              </a:prstGeom>
              <a:blipFill>
                <a:blip r:embed="rId4"/>
                <a:stretch>
                  <a:fillRect l="-2083" r="-260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058AD-82D6-E942-BEF5-9226C79A92B2}"/>
                  </a:ext>
                </a:extLst>
              </p:cNvPr>
              <p:cNvSpPr txBox="1"/>
              <p:nvPr/>
            </p:nvSpPr>
            <p:spPr>
              <a:xfrm>
                <a:off x="1655145" y="3642963"/>
                <a:ext cx="2434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058AD-82D6-E942-BEF5-9226C79A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45" y="3642963"/>
                <a:ext cx="2434577" cy="276999"/>
              </a:xfrm>
              <a:prstGeom prst="rect">
                <a:avLst/>
              </a:prstGeom>
              <a:blipFill>
                <a:blip r:embed="rId5"/>
                <a:stretch>
                  <a:fillRect l="-1036" r="-259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25F677-EDCC-744D-998A-5B2B169ADDA0}"/>
                  </a:ext>
                </a:extLst>
              </p:cNvPr>
              <p:cNvSpPr txBox="1"/>
              <p:nvPr/>
            </p:nvSpPr>
            <p:spPr>
              <a:xfrm>
                <a:off x="1862701" y="3257701"/>
                <a:ext cx="2019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25F677-EDCC-744D-998A-5B2B169AD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01" y="3257701"/>
                <a:ext cx="2019463" cy="276999"/>
              </a:xfrm>
              <a:prstGeom prst="rect">
                <a:avLst/>
              </a:prstGeom>
              <a:blipFill>
                <a:blip r:embed="rId6"/>
                <a:stretch>
                  <a:fillRect l="-1875" t="-4545" r="-312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89048-DF4B-0C4B-B629-70BCBA273FB0}"/>
                  </a:ext>
                </a:extLst>
              </p:cNvPr>
              <p:cNvSpPr txBox="1"/>
              <p:nvPr/>
            </p:nvSpPr>
            <p:spPr>
              <a:xfrm>
                <a:off x="8072668" y="3611441"/>
                <a:ext cx="2434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189048-DF4B-0C4B-B629-70BCBA273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668" y="3611441"/>
                <a:ext cx="2434577" cy="276999"/>
              </a:xfrm>
              <a:prstGeom prst="rect">
                <a:avLst/>
              </a:prstGeom>
              <a:blipFill>
                <a:blip r:embed="rId7"/>
                <a:stretch>
                  <a:fillRect l="-2094" r="-31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C1B56E-C05C-D045-B50C-6934A7AF4096}"/>
                  </a:ext>
                </a:extLst>
              </p:cNvPr>
              <p:cNvSpPr txBox="1"/>
              <p:nvPr/>
            </p:nvSpPr>
            <p:spPr>
              <a:xfrm>
                <a:off x="8276826" y="3231923"/>
                <a:ext cx="2026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C1B56E-C05C-D045-B50C-6934A7AF4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26" y="3231923"/>
                <a:ext cx="2026260" cy="276999"/>
              </a:xfrm>
              <a:prstGeom prst="rect">
                <a:avLst/>
              </a:prstGeom>
              <a:blipFill>
                <a:blip r:embed="rId8"/>
                <a:stretch>
                  <a:fillRect l="-1875" r="-312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D828F63-4385-ED47-AAD9-0697EF7568C0}"/>
              </a:ext>
            </a:extLst>
          </p:cNvPr>
          <p:cNvSpPr/>
          <p:nvPr/>
        </p:nvSpPr>
        <p:spPr>
          <a:xfrm>
            <a:off x="4208286" y="340466"/>
            <a:ext cx="3775428" cy="1912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392CF-17D4-254D-B605-95FDB8BF90E4}"/>
              </a:ext>
            </a:extLst>
          </p:cNvPr>
          <p:cNvSpPr txBox="1"/>
          <p:nvPr/>
        </p:nvSpPr>
        <p:spPr>
          <a:xfrm>
            <a:off x="5543443" y="340741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Drift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3CB9D-69D9-9541-AB2A-09D470DE39F9}"/>
              </a:ext>
            </a:extLst>
          </p:cNvPr>
          <p:cNvSpPr/>
          <p:nvPr/>
        </p:nvSpPr>
        <p:spPr>
          <a:xfrm>
            <a:off x="1590417" y="2818649"/>
            <a:ext cx="2612489" cy="1912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E73641-64A0-9043-94B8-731F81DB4F26}"/>
              </a:ext>
            </a:extLst>
          </p:cNvPr>
          <p:cNvSpPr txBox="1"/>
          <p:nvPr/>
        </p:nvSpPr>
        <p:spPr>
          <a:xfrm>
            <a:off x="2098536" y="2818649"/>
            <a:ext cx="158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Covariate Drift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76C8C-ADEE-2342-8C87-716A2A1B9206}"/>
              </a:ext>
            </a:extLst>
          </p:cNvPr>
          <p:cNvSpPr txBox="1"/>
          <p:nvPr/>
        </p:nvSpPr>
        <p:spPr>
          <a:xfrm>
            <a:off x="5376603" y="2806246"/>
            <a:ext cx="145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Concept Drift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60EAAB-6D2D-BC4B-BFFF-B1B88BB304F4}"/>
              </a:ext>
            </a:extLst>
          </p:cNvPr>
          <p:cNvSpPr/>
          <p:nvPr/>
        </p:nvSpPr>
        <p:spPr>
          <a:xfrm>
            <a:off x="4789755" y="2799873"/>
            <a:ext cx="2612489" cy="1912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633248-53E8-E643-9181-DB801AB6B47A}"/>
              </a:ext>
            </a:extLst>
          </p:cNvPr>
          <p:cNvSpPr/>
          <p:nvPr/>
        </p:nvSpPr>
        <p:spPr>
          <a:xfrm>
            <a:off x="7983714" y="2799873"/>
            <a:ext cx="2612489" cy="1912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D93219-B7BC-814C-BA33-47A2D1EB41F4}"/>
              </a:ext>
            </a:extLst>
          </p:cNvPr>
          <p:cNvSpPr txBox="1"/>
          <p:nvPr/>
        </p:nvSpPr>
        <p:spPr>
          <a:xfrm>
            <a:off x="8200813" y="2818649"/>
            <a:ext cx="223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Prior Probability Drift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AD2C6E6-B637-AD4F-A0B8-A38616B19214}"/>
              </a:ext>
            </a:extLst>
          </p:cNvPr>
          <p:cNvCxnSpPr>
            <a:stCxn id="11" idx="1"/>
            <a:endCxn id="15" idx="0"/>
          </p:cNvCxnSpPr>
          <p:nvPr/>
        </p:nvCxnSpPr>
        <p:spPr>
          <a:xfrm rot="10800000" flipV="1">
            <a:off x="2889266" y="1296907"/>
            <a:ext cx="1319020" cy="15217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01BACEB-A3F6-EF46-8044-003E52B090D8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>
            <a:off x="7983714" y="1296907"/>
            <a:ext cx="1336348" cy="15217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D8840C-1F60-194B-927B-E3516A689361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>
            <a:off x="6096000" y="2253348"/>
            <a:ext cx="0" cy="546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CCC9D2-0ED3-BE4E-AB49-89A07C6440E5}"/>
              </a:ext>
            </a:extLst>
          </p:cNvPr>
          <p:cNvSpPr txBox="1"/>
          <p:nvPr/>
        </p:nvSpPr>
        <p:spPr>
          <a:xfrm>
            <a:off x="1590417" y="4188255"/>
            <a:ext cx="261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in distribution of independent variables (inputs)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9F5BA7-3924-9443-A3E8-4FE5298D0F82}"/>
              </a:ext>
            </a:extLst>
          </p:cNvPr>
          <p:cNvSpPr txBox="1"/>
          <p:nvPr/>
        </p:nvSpPr>
        <p:spPr>
          <a:xfrm>
            <a:off x="4784375" y="4183168"/>
            <a:ext cx="261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in underlying relationship between inputs and outputs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34A84-251D-9643-B623-1F8C1090DA1A}"/>
              </a:ext>
            </a:extLst>
          </p:cNvPr>
          <p:cNvSpPr txBox="1"/>
          <p:nvPr/>
        </p:nvSpPr>
        <p:spPr>
          <a:xfrm>
            <a:off x="7983714" y="4176788"/>
            <a:ext cx="261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in distribution of target variable (output)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EFD1B8-6D48-E344-A3E8-35B6C53B0A00}"/>
              </a:ext>
            </a:extLst>
          </p:cNvPr>
          <p:cNvSpPr txBox="1"/>
          <p:nvPr/>
        </p:nvSpPr>
        <p:spPr>
          <a:xfrm>
            <a:off x="4200215" y="1491998"/>
            <a:ext cx="3780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Difference in the joint distribution of the inputs and outputs between the training and test datasets.</a:t>
            </a:r>
          </a:p>
        </p:txBody>
      </p:sp>
    </p:spTree>
    <p:extLst>
      <p:ext uri="{BB962C8B-B14F-4D97-AF65-F5344CB8AC3E}">
        <p14:creationId xmlns:p14="http://schemas.microsoft.com/office/powerpoint/2010/main" val="363004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Roberts</dc:creator>
  <cp:lastModifiedBy>Jack Roberts</cp:lastModifiedBy>
  <cp:revision>4</cp:revision>
  <dcterms:created xsi:type="dcterms:W3CDTF">2020-02-03T16:37:25Z</dcterms:created>
  <dcterms:modified xsi:type="dcterms:W3CDTF">2020-02-03T17:26:03Z</dcterms:modified>
</cp:coreProperties>
</file>