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94710"/>
  </p:normalViewPr>
  <p:slideViewPr>
    <p:cSldViewPr snapToGrid="0" snapToObjects="1">
      <p:cViewPr varScale="1">
        <p:scale>
          <a:sx n="126" d="100"/>
          <a:sy n="126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EDC3D-1605-004C-BF06-3AE9DB6FC073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A825C9D-20D0-F04A-A178-1120EEAFE203}">
      <dgm:prSet phldrT="[Text]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GB" dirty="0"/>
            <a:t>Project Design and Pre-Processing</a:t>
          </a:r>
        </a:p>
      </dgm:t>
    </dgm:pt>
    <dgm:pt modelId="{D7ED9A85-90F9-CA42-9AB1-815A0D9E76F0}" type="parTrans" cxnId="{A58DF49E-A2AB-E94D-B2A9-45D97586CDEB}">
      <dgm:prSet/>
      <dgm:spPr/>
      <dgm:t>
        <a:bodyPr/>
        <a:lstStyle/>
        <a:p>
          <a:endParaRPr lang="en-GB"/>
        </a:p>
      </dgm:t>
    </dgm:pt>
    <dgm:pt modelId="{250F13A8-7C42-D740-B9D3-F693428B5D09}" type="sibTrans" cxnId="{A58DF49E-A2AB-E94D-B2A9-45D97586CDEB}">
      <dgm:prSet/>
      <dgm:spPr/>
      <dgm:t>
        <a:bodyPr/>
        <a:lstStyle/>
        <a:p>
          <a:endParaRPr lang="en-GB"/>
        </a:p>
      </dgm:t>
    </dgm:pt>
    <dgm:pt modelId="{073280E3-1AF5-1E44-B9C4-A964BB3FB4F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GB" dirty="0"/>
            <a:t>Project planning and problem formulation</a:t>
          </a:r>
        </a:p>
      </dgm:t>
    </dgm:pt>
    <dgm:pt modelId="{1817D2D5-32A9-0C41-9954-13991859D211}" type="parTrans" cxnId="{687399BD-F660-5E4E-BD45-7BB792393BE6}">
      <dgm:prSet/>
      <dgm:spPr/>
      <dgm:t>
        <a:bodyPr/>
        <a:lstStyle/>
        <a:p>
          <a:endParaRPr lang="en-GB"/>
        </a:p>
      </dgm:t>
    </dgm:pt>
    <dgm:pt modelId="{B299A36F-13D8-1C41-BAB0-41CBAEA3ACCF}" type="sibTrans" cxnId="{687399BD-F660-5E4E-BD45-7BB792393BE6}">
      <dgm:prSet/>
      <dgm:spPr/>
      <dgm:t>
        <a:bodyPr/>
        <a:lstStyle/>
        <a:p>
          <a:endParaRPr lang="en-GB"/>
        </a:p>
      </dgm:t>
    </dgm:pt>
    <dgm:pt modelId="{3112893F-B461-CF4B-B558-0AE12A8208E2}">
      <dgm:prSet phldrT="[Text]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GB" dirty="0"/>
            <a:t>Model Development</a:t>
          </a:r>
        </a:p>
      </dgm:t>
    </dgm:pt>
    <dgm:pt modelId="{1FBAAA4A-931B-A34A-A833-16E52FA3DB1E}" type="parTrans" cxnId="{34E229C1-08D3-C840-8D9C-D14400F9E67A}">
      <dgm:prSet/>
      <dgm:spPr/>
      <dgm:t>
        <a:bodyPr/>
        <a:lstStyle/>
        <a:p>
          <a:endParaRPr lang="en-GB"/>
        </a:p>
      </dgm:t>
    </dgm:pt>
    <dgm:pt modelId="{60E4F53D-C2C6-CF4C-9D8B-986C637B983A}" type="sibTrans" cxnId="{34E229C1-08D3-C840-8D9C-D14400F9E67A}">
      <dgm:prSet/>
      <dgm:spPr/>
      <dgm:t>
        <a:bodyPr/>
        <a:lstStyle/>
        <a:p>
          <a:endParaRPr lang="en-GB"/>
        </a:p>
      </dgm:t>
    </dgm:pt>
    <dgm:pt modelId="{605B819F-8505-814A-A576-F86DEF0CC783}">
      <dgm:prSet phldrT="[Text]"/>
      <dgm:spPr/>
      <dgm:t>
        <a:bodyPr/>
        <a:lstStyle/>
        <a:p>
          <a:r>
            <a:rPr lang="en-GB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Model selection</a:t>
          </a:r>
        </a:p>
      </dgm:t>
    </dgm:pt>
    <dgm:pt modelId="{D854117B-D2BF-5746-88B9-AD20953B6E07}" type="parTrans" cxnId="{8C420F91-7501-3B47-B7EB-A01EC4330C4D}">
      <dgm:prSet/>
      <dgm:spPr/>
      <dgm:t>
        <a:bodyPr/>
        <a:lstStyle/>
        <a:p>
          <a:endParaRPr lang="en-GB"/>
        </a:p>
      </dgm:t>
    </dgm:pt>
    <dgm:pt modelId="{5D7A13A0-521A-484D-978B-D9B46629A5C8}" type="sibTrans" cxnId="{8C420F91-7501-3B47-B7EB-A01EC4330C4D}">
      <dgm:prSet/>
      <dgm:spPr/>
      <dgm:t>
        <a:bodyPr/>
        <a:lstStyle/>
        <a:p>
          <a:endParaRPr lang="en-GB"/>
        </a:p>
      </dgm:t>
    </dgm:pt>
    <dgm:pt modelId="{69AD0E13-C1DE-9240-BD90-65221D8F8789}">
      <dgm:prSet phldrT="[Text]"/>
      <dgm:spPr>
        <a:solidFill>
          <a:schemeClr val="accent4">
            <a:alpha val="30000"/>
          </a:schemeClr>
        </a:solidFill>
        <a:ln>
          <a:noFill/>
        </a:ln>
      </dgm:spPr>
      <dgm:t>
        <a:bodyPr/>
        <a:lstStyle/>
        <a:p>
          <a:r>
            <a:rPr lang="en-GB" dirty="0"/>
            <a:t>Communication and Deployment</a:t>
          </a:r>
        </a:p>
      </dgm:t>
    </dgm:pt>
    <dgm:pt modelId="{C386D570-3497-3043-9139-9E08A424719B}" type="parTrans" cxnId="{EB420CD3-CD71-D34F-A419-34B06DC20027}">
      <dgm:prSet/>
      <dgm:spPr/>
      <dgm:t>
        <a:bodyPr/>
        <a:lstStyle/>
        <a:p>
          <a:endParaRPr lang="en-GB"/>
        </a:p>
      </dgm:t>
    </dgm:pt>
    <dgm:pt modelId="{1453E1EC-719D-1843-A6F7-E17F8C71AAFC}" type="sibTrans" cxnId="{EB420CD3-CD71-D34F-A419-34B06DC20027}">
      <dgm:prSet/>
      <dgm:spPr/>
      <dgm:t>
        <a:bodyPr/>
        <a:lstStyle/>
        <a:p>
          <a:endParaRPr lang="en-GB"/>
        </a:p>
      </dgm:t>
    </dgm:pt>
    <dgm:pt modelId="{F4BDB099-599F-3C4C-BE4C-459017BFCEFB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GB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Model reporting</a:t>
          </a:r>
        </a:p>
      </dgm:t>
    </dgm:pt>
    <dgm:pt modelId="{F5EED915-CB94-4942-B18C-5C40B39FD51E}" type="parTrans" cxnId="{EABEEE96-1065-944A-BB6F-9912D107284E}">
      <dgm:prSet/>
      <dgm:spPr/>
      <dgm:t>
        <a:bodyPr/>
        <a:lstStyle/>
        <a:p>
          <a:endParaRPr lang="en-GB"/>
        </a:p>
      </dgm:t>
    </dgm:pt>
    <dgm:pt modelId="{DEC183C5-C219-E147-9FF0-49911375E011}" type="sibTrans" cxnId="{EABEEE96-1065-944A-BB6F-9912D107284E}">
      <dgm:prSet/>
      <dgm:spPr/>
      <dgm:t>
        <a:bodyPr/>
        <a:lstStyle/>
        <a:p>
          <a:endParaRPr lang="en-GB"/>
        </a:p>
      </dgm:t>
    </dgm:pt>
    <dgm:pt modelId="{E4B0963A-3702-1E4E-A915-F7D2F1D606AB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GB" dirty="0"/>
            <a:t>Data acquisition</a:t>
          </a:r>
        </a:p>
      </dgm:t>
    </dgm:pt>
    <dgm:pt modelId="{E4108C44-01C0-0B48-B38D-4D58D973FA10}" type="parTrans" cxnId="{CD05BC82-DC0F-964D-AFDB-52F2734932E3}">
      <dgm:prSet/>
      <dgm:spPr/>
      <dgm:t>
        <a:bodyPr/>
        <a:lstStyle/>
        <a:p>
          <a:endParaRPr lang="en-GB"/>
        </a:p>
      </dgm:t>
    </dgm:pt>
    <dgm:pt modelId="{BF9B49CC-181E-144A-8980-B26060A67AC6}" type="sibTrans" cxnId="{CD05BC82-DC0F-964D-AFDB-52F2734932E3}">
      <dgm:prSet/>
      <dgm:spPr/>
      <dgm:t>
        <a:bodyPr/>
        <a:lstStyle/>
        <a:p>
          <a:endParaRPr lang="en-GB"/>
        </a:p>
      </dgm:t>
    </dgm:pt>
    <dgm:pt modelId="{BEBC6C19-9382-C841-827C-10086E1EAF29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GB" dirty="0"/>
            <a:t>Pre-processing and exploratory data analysis</a:t>
          </a:r>
        </a:p>
      </dgm:t>
    </dgm:pt>
    <dgm:pt modelId="{FE656D3E-D561-5646-86D8-E16B37F817D5}" type="parTrans" cxnId="{CF285CD2-7B5A-9647-B17B-363B8A12055B}">
      <dgm:prSet/>
      <dgm:spPr/>
      <dgm:t>
        <a:bodyPr/>
        <a:lstStyle/>
        <a:p>
          <a:endParaRPr lang="en-GB"/>
        </a:p>
      </dgm:t>
    </dgm:pt>
    <dgm:pt modelId="{C992C708-7809-6547-B5A7-2470FC99E5A0}" type="sibTrans" cxnId="{CF285CD2-7B5A-9647-B17B-363B8A12055B}">
      <dgm:prSet/>
      <dgm:spPr/>
      <dgm:t>
        <a:bodyPr/>
        <a:lstStyle/>
        <a:p>
          <a:endParaRPr lang="en-GB"/>
        </a:p>
      </dgm:t>
    </dgm:pt>
    <dgm:pt modelId="{F6C1A934-6DCB-9148-8215-B4E248483B86}">
      <dgm:prSet/>
      <dgm:spPr/>
      <dgm:t>
        <a:bodyPr/>
        <a:lstStyle/>
        <a:p>
          <a:r>
            <a:rPr lang="en-GB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Model training</a:t>
          </a:r>
        </a:p>
      </dgm:t>
    </dgm:pt>
    <dgm:pt modelId="{985CA3AF-6F6E-D04F-BE32-B445C4F1979D}" type="parTrans" cxnId="{306C4897-CBDF-4348-B8A9-3AF4C851F32F}">
      <dgm:prSet/>
      <dgm:spPr/>
      <dgm:t>
        <a:bodyPr/>
        <a:lstStyle/>
        <a:p>
          <a:endParaRPr lang="en-GB"/>
        </a:p>
      </dgm:t>
    </dgm:pt>
    <dgm:pt modelId="{8F5C0D57-64CD-E849-980A-7ED0FC31AF93}" type="sibTrans" cxnId="{306C4897-CBDF-4348-B8A9-3AF4C851F32F}">
      <dgm:prSet/>
      <dgm:spPr/>
      <dgm:t>
        <a:bodyPr/>
        <a:lstStyle/>
        <a:p>
          <a:endParaRPr lang="en-GB"/>
        </a:p>
      </dgm:t>
    </dgm:pt>
    <dgm:pt modelId="{9DA39DDB-B86B-0A43-8ADA-3D6D0D0690E9}">
      <dgm:prSet/>
      <dgm:spPr/>
      <dgm:t>
        <a:bodyPr/>
        <a:lstStyle/>
        <a:p>
          <a:r>
            <a:rPr lang="en-GB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Model validation and testing</a:t>
          </a:r>
        </a:p>
      </dgm:t>
    </dgm:pt>
    <dgm:pt modelId="{4071BDFD-3CB2-C842-95A7-74E78464F618}" type="parTrans" cxnId="{87FA16E9-2E1D-C24C-A0CC-BF0E1C30EB15}">
      <dgm:prSet/>
      <dgm:spPr/>
      <dgm:t>
        <a:bodyPr/>
        <a:lstStyle/>
        <a:p>
          <a:endParaRPr lang="en-GB"/>
        </a:p>
      </dgm:t>
    </dgm:pt>
    <dgm:pt modelId="{FA48C665-7909-9340-897D-527EB17062E3}" type="sibTrans" cxnId="{87FA16E9-2E1D-C24C-A0CC-BF0E1C30EB15}">
      <dgm:prSet/>
      <dgm:spPr/>
      <dgm:t>
        <a:bodyPr/>
        <a:lstStyle/>
        <a:p>
          <a:endParaRPr lang="en-GB"/>
        </a:p>
      </dgm:t>
    </dgm:pt>
    <dgm:pt modelId="{BEEF1922-9BB2-5944-BF6A-0CEBE1BB13AB}">
      <dgm:prSet/>
      <dgm:spPr>
        <a:ln>
          <a:solidFill>
            <a:schemeClr val="accent4"/>
          </a:solidFill>
        </a:ln>
      </dgm:spPr>
      <dgm:t>
        <a:bodyPr/>
        <a:lstStyle/>
        <a:p>
          <a:r>
            <a:rPr lang="en-GB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Communication of results</a:t>
          </a:r>
        </a:p>
      </dgm:t>
    </dgm:pt>
    <dgm:pt modelId="{99B1C26F-5412-5041-91F3-DE2A55F0B385}" type="parTrans" cxnId="{A0C1E243-4B88-964B-87C8-A93104D5CB36}">
      <dgm:prSet/>
      <dgm:spPr/>
      <dgm:t>
        <a:bodyPr/>
        <a:lstStyle/>
        <a:p>
          <a:endParaRPr lang="en-GB"/>
        </a:p>
      </dgm:t>
    </dgm:pt>
    <dgm:pt modelId="{89636CC0-CE88-5746-88F4-F6970A73C06A}" type="sibTrans" cxnId="{A0C1E243-4B88-964B-87C8-A93104D5CB36}">
      <dgm:prSet/>
      <dgm:spPr/>
      <dgm:t>
        <a:bodyPr/>
        <a:lstStyle/>
        <a:p>
          <a:endParaRPr lang="en-GB"/>
        </a:p>
      </dgm:t>
    </dgm:pt>
    <dgm:pt modelId="{152CF3E5-FD2C-D04E-BEB5-1681D16938FE}">
      <dgm:prSet/>
      <dgm:spPr>
        <a:ln>
          <a:solidFill>
            <a:schemeClr val="accent4"/>
          </a:solidFill>
        </a:ln>
      </dgm:spPr>
      <dgm:t>
        <a:bodyPr/>
        <a:lstStyle/>
        <a:p>
          <a:r>
            <a:rPr lang="en-GB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User training and model use</a:t>
          </a:r>
        </a:p>
      </dgm:t>
    </dgm:pt>
    <dgm:pt modelId="{5D9BB75B-09B8-2D4E-B0AD-83A1F196D16E}" type="parTrans" cxnId="{E9A82FCB-20D5-384B-B3A6-BE22E9F03941}">
      <dgm:prSet/>
      <dgm:spPr/>
      <dgm:t>
        <a:bodyPr/>
        <a:lstStyle/>
        <a:p>
          <a:endParaRPr lang="en-GB"/>
        </a:p>
      </dgm:t>
    </dgm:pt>
    <dgm:pt modelId="{94D025B9-4658-244C-A07A-784CBE07480D}" type="sibTrans" cxnId="{E9A82FCB-20D5-384B-B3A6-BE22E9F03941}">
      <dgm:prSet/>
      <dgm:spPr/>
      <dgm:t>
        <a:bodyPr/>
        <a:lstStyle/>
        <a:p>
          <a:endParaRPr lang="en-GB"/>
        </a:p>
      </dgm:t>
    </dgm:pt>
    <dgm:pt modelId="{A71E4CC7-B945-F441-9810-B996118ECAF8}" type="pres">
      <dgm:prSet presAssocID="{096EDC3D-1605-004C-BF06-3AE9DB6FC073}" presName="linearFlow" presStyleCnt="0">
        <dgm:presLayoutVars>
          <dgm:dir/>
          <dgm:animLvl val="lvl"/>
          <dgm:resizeHandles val="exact"/>
        </dgm:presLayoutVars>
      </dgm:prSet>
      <dgm:spPr/>
    </dgm:pt>
    <dgm:pt modelId="{FFF96F42-EF8D-ED4A-AD52-1E6033DB7819}" type="pres">
      <dgm:prSet presAssocID="{EA825C9D-20D0-F04A-A178-1120EEAFE203}" presName="composite" presStyleCnt="0"/>
      <dgm:spPr/>
    </dgm:pt>
    <dgm:pt modelId="{A32977EA-A813-914D-A089-AEDB31B74690}" type="pres">
      <dgm:prSet presAssocID="{EA825C9D-20D0-F04A-A178-1120EEAFE20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2424E09-D77F-8545-81BC-B5C5C78E2E6D}" type="pres">
      <dgm:prSet presAssocID="{EA825C9D-20D0-F04A-A178-1120EEAFE203}" presName="parSh" presStyleLbl="node1" presStyleIdx="0" presStyleCnt="3"/>
      <dgm:spPr/>
    </dgm:pt>
    <dgm:pt modelId="{75B8A4C5-3974-1D40-8EB7-DA88FE88C9FC}" type="pres">
      <dgm:prSet presAssocID="{EA825C9D-20D0-F04A-A178-1120EEAFE203}" presName="desTx" presStyleLbl="fgAcc1" presStyleIdx="0" presStyleCnt="3">
        <dgm:presLayoutVars>
          <dgm:bulletEnabled val="1"/>
        </dgm:presLayoutVars>
      </dgm:prSet>
      <dgm:spPr/>
    </dgm:pt>
    <dgm:pt modelId="{C7C030E5-E585-9044-999A-CEB83CEF7A75}" type="pres">
      <dgm:prSet presAssocID="{250F13A8-7C42-D740-B9D3-F693428B5D09}" presName="sibTrans" presStyleLbl="sibTrans2D1" presStyleIdx="0" presStyleCnt="2"/>
      <dgm:spPr>
        <a:prstGeom prst="leftRightArrow">
          <a:avLst/>
        </a:prstGeom>
      </dgm:spPr>
    </dgm:pt>
    <dgm:pt modelId="{045298F0-9CCB-014A-8BCA-CA38F54CD696}" type="pres">
      <dgm:prSet presAssocID="{250F13A8-7C42-D740-B9D3-F693428B5D09}" presName="connTx" presStyleLbl="sibTrans2D1" presStyleIdx="0" presStyleCnt="2"/>
      <dgm:spPr/>
    </dgm:pt>
    <dgm:pt modelId="{E57C6B9E-D989-FA44-80C8-A80F0964DBD5}" type="pres">
      <dgm:prSet presAssocID="{3112893F-B461-CF4B-B558-0AE12A8208E2}" presName="composite" presStyleCnt="0"/>
      <dgm:spPr/>
    </dgm:pt>
    <dgm:pt modelId="{F1C37C87-C6A7-3B46-B8A5-159F3F6C106D}" type="pres">
      <dgm:prSet presAssocID="{3112893F-B461-CF4B-B558-0AE12A8208E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A2811E3-2D36-8843-984C-13CDB305BC50}" type="pres">
      <dgm:prSet presAssocID="{3112893F-B461-CF4B-B558-0AE12A8208E2}" presName="parSh" presStyleLbl="node1" presStyleIdx="1" presStyleCnt="3"/>
      <dgm:spPr/>
    </dgm:pt>
    <dgm:pt modelId="{20616308-EF68-654D-A7B1-C1EE1630A7DE}" type="pres">
      <dgm:prSet presAssocID="{3112893F-B461-CF4B-B558-0AE12A8208E2}" presName="desTx" presStyleLbl="fgAcc1" presStyleIdx="1" presStyleCnt="3">
        <dgm:presLayoutVars>
          <dgm:bulletEnabled val="1"/>
        </dgm:presLayoutVars>
      </dgm:prSet>
      <dgm:spPr/>
    </dgm:pt>
    <dgm:pt modelId="{6F55D485-6B08-F844-8585-2FD7B071F888}" type="pres">
      <dgm:prSet presAssocID="{60E4F53D-C2C6-CF4C-9D8B-986C637B983A}" presName="sibTrans" presStyleLbl="sibTrans2D1" presStyleIdx="1" presStyleCnt="2"/>
      <dgm:spPr>
        <a:prstGeom prst="leftRightArrow">
          <a:avLst/>
        </a:prstGeom>
      </dgm:spPr>
    </dgm:pt>
    <dgm:pt modelId="{EE674E9A-D742-744A-AFB0-0912019EDAC4}" type="pres">
      <dgm:prSet presAssocID="{60E4F53D-C2C6-CF4C-9D8B-986C637B983A}" presName="connTx" presStyleLbl="sibTrans2D1" presStyleIdx="1" presStyleCnt="2"/>
      <dgm:spPr/>
    </dgm:pt>
    <dgm:pt modelId="{B04B2DE8-76EC-0746-9A98-C8F2AA83F37C}" type="pres">
      <dgm:prSet presAssocID="{69AD0E13-C1DE-9240-BD90-65221D8F8789}" presName="composite" presStyleCnt="0"/>
      <dgm:spPr/>
    </dgm:pt>
    <dgm:pt modelId="{87601418-97BB-CF44-BF9E-79CAC3577734}" type="pres">
      <dgm:prSet presAssocID="{69AD0E13-C1DE-9240-BD90-65221D8F8789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823DE3B-B744-9C41-83DD-ADF0E14B8D71}" type="pres">
      <dgm:prSet presAssocID="{69AD0E13-C1DE-9240-BD90-65221D8F8789}" presName="parSh" presStyleLbl="node1" presStyleIdx="2" presStyleCnt="3"/>
      <dgm:spPr/>
    </dgm:pt>
    <dgm:pt modelId="{F5B4E89B-A6E8-9342-9EE3-8815AC2E295B}" type="pres">
      <dgm:prSet presAssocID="{69AD0E13-C1DE-9240-BD90-65221D8F8789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45EA508-CE98-1B41-94DE-B3FCECC5E0AC}" type="presOf" srcId="{250F13A8-7C42-D740-B9D3-F693428B5D09}" destId="{C7C030E5-E585-9044-999A-CEB83CEF7A75}" srcOrd="0" destOrd="0" presId="urn:microsoft.com/office/officeart/2005/8/layout/process3"/>
    <dgm:cxn modelId="{D783332D-51AB-D346-9B69-AD84C3D698B9}" type="presOf" srcId="{073280E3-1AF5-1E44-B9C4-A964BB3FB4FA}" destId="{75B8A4C5-3974-1D40-8EB7-DA88FE88C9FC}" srcOrd="0" destOrd="0" presId="urn:microsoft.com/office/officeart/2005/8/layout/process3"/>
    <dgm:cxn modelId="{A0C1E243-4B88-964B-87C8-A93104D5CB36}" srcId="{69AD0E13-C1DE-9240-BD90-65221D8F8789}" destId="{BEEF1922-9BB2-5944-BF6A-0CEBE1BB13AB}" srcOrd="1" destOrd="0" parTransId="{99B1C26F-5412-5041-91F3-DE2A55F0B385}" sibTransId="{89636CC0-CE88-5746-88F4-F6970A73C06A}"/>
    <dgm:cxn modelId="{FE66D84F-0C4C-8D4D-9576-C765B99F2995}" type="presOf" srcId="{69AD0E13-C1DE-9240-BD90-65221D8F8789}" destId="{87601418-97BB-CF44-BF9E-79CAC3577734}" srcOrd="0" destOrd="0" presId="urn:microsoft.com/office/officeart/2005/8/layout/process3"/>
    <dgm:cxn modelId="{27363554-D273-6C49-935C-1D5EC6928C66}" type="presOf" srcId="{F6C1A934-6DCB-9148-8215-B4E248483B86}" destId="{20616308-EF68-654D-A7B1-C1EE1630A7DE}" srcOrd="0" destOrd="1" presId="urn:microsoft.com/office/officeart/2005/8/layout/process3"/>
    <dgm:cxn modelId="{CD05BC82-DC0F-964D-AFDB-52F2734932E3}" srcId="{EA825C9D-20D0-F04A-A178-1120EEAFE203}" destId="{E4B0963A-3702-1E4E-A915-F7D2F1D606AB}" srcOrd="1" destOrd="0" parTransId="{E4108C44-01C0-0B48-B38D-4D58D973FA10}" sibTransId="{BF9B49CC-181E-144A-8980-B26060A67AC6}"/>
    <dgm:cxn modelId="{2E4D4684-AAC3-304D-8EB6-0CD79F4FC51D}" type="presOf" srcId="{60E4F53D-C2C6-CF4C-9D8B-986C637B983A}" destId="{6F55D485-6B08-F844-8585-2FD7B071F888}" srcOrd="0" destOrd="0" presId="urn:microsoft.com/office/officeart/2005/8/layout/process3"/>
    <dgm:cxn modelId="{9C9C9585-D826-D143-849A-1AB167F1FAC5}" type="presOf" srcId="{EA825C9D-20D0-F04A-A178-1120EEAFE203}" destId="{32424E09-D77F-8545-81BC-B5C5C78E2E6D}" srcOrd="1" destOrd="0" presId="urn:microsoft.com/office/officeart/2005/8/layout/process3"/>
    <dgm:cxn modelId="{8C420F91-7501-3B47-B7EB-A01EC4330C4D}" srcId="{3112893F-B461-CF4B-B558-0AE12A8208E2}" destId="{605B819F-8505-814A-A576-F86DEF0CC783}" srcOrd="0" destOrd="0" parTransId="{D854117B-D2BF-5746-88B9-AD20953B6E07}" sibTransId="{5D7A13A0-521A-484D-978B-D9B46629A5C8}"/>
    <dgm:cxn modelId="{A6E79392-C06E-4641-858F-79F89D93EF3D}" type="presOf" srcId="{69AD0E13-C1DE-9240-BD90-65221D8F8789}" destId="{B823DE3B-B744-9C41-83DD-ADF0E14B8D71}" srcOrd="1" destOrd="0" presId="urn:microsoft.com/office/officeart/2005/8/layout/process3"/>
    <dgm:cxn modelId="{EABEEE96-1065-944A-BB6F-9912D107284E}" srcId="{69AD0E13-C1DE-9240-BD90-65221D8F8789}" destId="{F4BDB099-599F-3C4C-BE4C-459017BFCEFB}" srcOrd="0" destOrd="0" parTransId="{F5EED915-CB94-4942-B18C-5C40B39FD51E}" sibTransId="{DEC183C5-C219-E147-9FF0-49911375E011}"/>
    <dgm:cxn modelId="{306C4897-CBDF-4348-B8A9-3AF4C851F32F}" srcId="{3112893F-B461-CF4B-B558-0AE12A8208E2}" destId="{F6C1A934-6DCB-9148-8215-B4E248483B86}" srcOrd="1" destOrd="0" parTransId="{985CA3AF-6F6E-D04F-BE32-B445C4F1979D}" sibTransId="{8F5C0D57-64CD-E849-980A-7ED0FC31AF93}"/>
    <dgm:cxn modelId="{A58DF49E-A2AB-E94D-B2A9-45D97586CDEB}" srcId="{096EDC3D-1605-004C-BF06-3AE9DB6FC073}" destId="{EA825C9D-20D0-F04A-A178-1120EEAFE203}" srcOrd="0" destOrd="0" parTransId="{D7ED9A85-90F9-CA42-9AB1-815A0D9E76F0}" sibTransId="{250F13A8-7C42-D740-B9D3-F693428B5D09}"/>
    <dgm:cxn modelId="{121BB1AD-045F-9A4D-A973-508F6BC49EE8}" type="presOf" srcId="{BEEF1922-9BB2-5944-BF6A-0CEBE1BB13AB}" destId="{F5B4E89B-A6E8-9342-9EE3-8815AC2E295B}" srcOrd="0" destOrd="1" presId="urn:microsoft.com/office/officeart/2005/8/layout/process3"/>
    <dgm:cxn modelId="{907C2DAE-068F-0445-B03E-C1C462F3C99E}" type="presOf" srcId="{9DA39DDB-B86B-0A43-8ADA-3D6D0D0690E9}" destId="{20616308-EF68-654D-A7B1-C1EE1630A7DE}" srcOrd="0" destOrd="2" presId="urn:microsoft.com/office/officeart/2005/8/layout/process3"/>
    <dgm:cxn modelId="{687399BD-F660-5E4E-BD45-7BB792393BE6}" srcId="{EA825C9D-20D0-F04A-A178-1120EEAFE203}" destId="{073280E3-1AF5-1E44-B9C4-A964BB3FB4FA}" srcOrd="0" destOrd="0" parTransId="{1817D2D5-32A9-0C41-9954-13991859D211}" sibTransId="{B299A36F-13D8-1C41-BAB0-41CBAEA3ACCF}"/>
    <dgm:cxn modelId="{CF9551BE-CBF2-7049-A1E4-373F9C99843C}" type="presOf" srcId="{096EDC3D-1605-004C-BF06-3AE9DB6FC073}" destId="{A71E4CC7-B945-F441-9810-B996118ECAF8}" srcOrd="0" destOrd="0" presId="urn:microsoft.com/office/officeart/2005/8/layout/process3"/>
    <dgm:cxn modelId="{34E229C1-08D3-C840-8D9C-D14400F9E67A}" srcId="{096EDC3D-1605-004C-BF06-3AE9DB6FC073}" destId="{3112893F-B461-CF4B-B558-0AE12A8208E2}" srcOrd="1" destOrd="0" parTransId="{1FBAAA4A-931B-A34A-A833-16E52FA3DB1E}" sibTransId="{60E4F53D-C2C6-CF4C-9D8B-986C637B983A}"/>
    <dgm:cxn modelId="{162320C2-00E6-B848-BFA1-D24AF5257DA2}" type="presOf" srcId="{605B819F-8505-814A-A576-F86DEF0CC783}" destId="{20616308-EF68-654D-A7B1-C1EE1630A7DE}" srcOrd="0" destOrd="0" presId="urn:microsoft.com/office/officeart/2005/8/layout/process3"/>
    <dgm:cxn modelId="{5F3CA9C6-915A-544D-9503-A389CF3B7CE9}" type="presOf" srcId="{3112893F-B461-CF4B-B558-0AE12A8208E2}" destId="{5A2811E3-2D36-8843-984C-13CDB305BC50}" srcOrd="1" destOrd="0" presId="urn:microsoft.com/office/officeart/2005/8/layout/process3"/>
    <dgm:cxn modelId="{E9A82FCB-20D5-384B-B3A6-BE22E9F03941}" srcId="{69AD0E13-C1DE-9240-BD90-65221D8F8789}" destId="{152CF3E5-FD2C-D04E-BEB5-1681D16938FE}" srcOrd="2" destOrd="0" parTransId="{5D9BB75B-09B8-2D4E-B0AD-83A1F196D16E}" sibTransId="{94D025B9-4658-244C-A07A-784CBE07480D}"/>
    <dgm:cxn modelId="{CF285CD2-7B5A-9647-B17B-363B8A12055B}" srcId="{EA825C9D-20D0-F04A-A178-1120EEAFE203}" destId="{BEBC6C19-9382-C841-827C-10086E1EAF29}" srcOrd="2" destOrd="0" parTransId="{FE656D3E-D561-5646-86D8-E16B37F817D5}" sibTransId="{C992C708-7809-6547-B5A7-2470FC99E5A0}"/>
    <dgm:cxn modelId="{A9FCC7D2-8297-D842-8C54-5DDA0260BC44}" type="presOf" srcId="{152CF3E5-FD2C-D04E-BEB5-1681D16938FE}" destId="{F5B4E89B-A6E8-9342-9EE3-8815AC2E295B}" srcOrd="0" destOrd="2" presId="urn:microsoft.com/office/officeart/2005/8/layout/process3"/>
    <dgm:cxn modelId="{EB420CD3-CD71-D34F-A419-34B06DC20027}" srcId="{096EDC3D-1605-004C-BF06-3AE9DB6FC073}" destId="{69AD0E13-C1DE-9240-BD90-65221D8F8789}" srcOrd="2" destOrd="0" parTransId="{C386D570-3497-3043-9139-9E08A424719B}" sibTransId="{1453E1EC-719D-1843-A6F7-E17F8C71AAFC}"/>
    <dgm:cxn modelId="{1A2D67D9-4758-8944-9D9C-C4CE9E81B7C5}" type="presOf" srcId="{3112893F-B461-CF4B-B558-0AE12A8208E2}" destId="{F1C37C87-C6A7-3B46-B8A5-159F3F6C106D}" srcOrd="0" destOrd="0" presId="urn:microsoft.com/office/officeart/2005/8/layout/process3"/>
    <dgm:cxn modelId="{D8F26FDC-D6A0-D048-BA9D-045E4C544D75}" type="presOf" srcId="{EA825C9D-20D0-F04A-A178-1120EEAFE203}" destId="{A32977EA-A813-914D-A089-AEDB31B74690}" srcOrd="0" destOrd="0" presId="urn:microsoft.com/office/officeart/2005/8/layout/process3"/>
    <dgm:cxn modelId="{617F12E4-2137-3343-8B5B-7519F30740DA}" type="presOf" srcId="{250F13A8-7C42-D740-B9D3-F693428B5D09}" destId="{045298F0-9CCB-014A-8BCA-CA38F54CD696}" srcOrd="1" destOrd="0" presId="urn:microsoft.com/office/officeart/2005/8/layout/process3"/>
    <dgm:cxn modelId="{87FA16E9-2E1D-C24C-A0CC-BF0E1C30EB15}" srcId="{3112893F-B461-CF4B-B558-0AE12A8208E2}" destId="{9DA39DDB-B86B-0A43-8ADA-3D6D0D0690E9}" srcOrd="2" destOrd="0" parTransId="{4071BDFD-3CB2-C842-95A7-74E78464F618}" sibTransId="{FA48C665-7909-9340-897D-527EB17062E3}"/>
    <dgm:cxn modelId="{5E2C7EED-B542-4C4A-9C0B-5D54CF99DAEF}" type="presOf" srcId="{60E4F53D-C2C6-CF4C-9D8B-986C637B983A}" destId="{EE674E9A-D742-744A-AFB0-0912019EDAC4}" srcOrd="1" destOrd="0" presId="urn:microsoft.com/office/officeart/2005/8/layout/process3"/>
    <dgm:cxn modelId="{E6D8E4F6-0DC3-254D-B339-74848F98057E}" type="presOf" srcId="{BEBC6C19-9382-C841-827C-10086E1EAF29}" destId="{75B8A4C5-3974-1D40-8EB7-DA88FE88C9FC}" srcOrd="0" destOrd="2" presId="urn:microsoft.com/office/officeart/2005/8/layout/process3"/>
    <dgm:cxn modelId="{5428F9FB-2AE3-504B-8133-B75C024EBA03}" type="presOf" srcId="{E4B0963A-3702-1E4E-A915-F7D2F1D606AB}" destId="{75B8A4C5-3974-1D40-8EB7-DA88FE88C9FC}" srcOrd="0" destOrd="1" presId="urn:microsoft.com/office/officeart/2005/8/layout/process3"/>
    <dgm:cxn modelId="{A01EAFFC-8796-024F-98E6-652370F7CB83}" type="presOf" srcId="{F4BDB099-599F-3C4C-BE4C-459017BFCEFB}" destId="{F5B4E89B-A6E8-9342-9EE3-8815AC2E295B}" srcOrd="0" destOrd="0" presId="urn:microsoft.com/office/officeart/2005/8/layout/process3"/>
    <dgm:cxn modelId="{A214DA94-8CF4-1040-88E8-3B671E1D7281}" type="presParOf" srcId="{A71E4CC7-B945-F441-9810-B996118ECAF8}" destId="{FFF96F42-EF8D-ED4A-AD52-1E6033DB7819}" srcOrd="0" destOrd="0" presId="urn:microsoft.com/office/officeart/2005/8/layout/process3"/>
    <dgm:cxn modelId="{2ACB6E8F-5846-874C-97E2-BEF104551336}" type="presParOf" srcId="{FFF96F42-EF8D-ED4A-AD52-1E6033DB7819}" destId="{A32977EA-A813-914D-A089-AEDB31B74690}" srcOrd="0" destOrd="0" presId="urn:microsoft.com/office/officeart/2005/8/layout/process3"/>
    <dgm:cxn modelId="{BC859C4B-62BA-DE47-9599-569718D28A30}" type="presParOf" srcId="{FFF96F42-EF8D-ED4A-AD52-1E6033DB7819}" destId="{32424E09-D77F-8545-81BC-B5C5C78E2E6D}" srcOrd="1" destOrd="0" presId="urn:microsoft.com/office/officeart/2005/8/layout/process3"/>
    <dgm:cxn modelId="{EDC24599-66C5-534B-A3A8-12444C7455D9}" type="presParOf" srcId="{FFF96F42-EF8D-ED4A-AD52-1E6033DB7819}" destId="{75B8A4C5-3974-1D40-8EB7-DA88FE88C9FC}" srcOrd="2" destOrd="0" presId="urn:microsoft.com/office/officeart/2005/8/layout/process3"/>
    <dgm:cxn modelId="{2B7CBA48-B3C2-0A44-8643-A368A69E16A4}" type="presParOf" srcId="{A71E4CC7-B945-F441-9810-B996118ECAF8}" destId="{C7C030E5-E585-9044-999A-CEB83CEF7A75}" srcOrd="1" destOrd="0" presId="urn:microsoft.com/office/officeart/2005/8/layout/process3"/>
    <dgm:cxn modelId="{7CE7841A-83B1-5C4E-9512-B5852E7AE590}" type="presParOf" srcId="{C7C030E5-E585-9044-999A-CEB83CEF7A75}" destId="{045298F0-9CCB-014A-8BCA-CA38F54CD696}" srcOrd="0" destOrd="0" presId="urn:microsoft.com/office/officeart/2005/8/layout/process3"/>
    <dgm:cxn modelId="{E1E73E48-DCDA-DA4D-91A8-BBBA02BF8764}" type="presParOf" srcId="{A71E4CC7-B945-F441-9810-B996118ECAF8}" destId="{E57C6B9E-D989-FA44-80C8-A80F0964DBD5}" srcOrd="2" destOrd="0" presId="urn:microsoft.com/office/officeart/2005/8/layout/process3"/>
    <dgm:cxn modelId="{E45C79FC-67A1-7D48-BDF6-E0464EEF8044}" type="presParOf" srcId="{E57C6B9E-D989-FA44-80C8-A80F0964DBD5}" destId="{F1C37C87-C6A7-3B46-B8A5-159F3F6C106D}" srcOrd="0" destOrd="0" presId="urn:microsoft.com/office/officeart/2005/8/layout/process3"/>
    <dgm:cxn modelId="{2AE03A51-D4F5-2147-B8F7-2566E85B3803}" type="presParOf" srcId="{E57C6B9E-D989-FA44-80C8-A80F0964DBD5}" destId="{5A2811E3-2D36-8843-984C-13CDB305BC50}" srcOrd="1" destOrd="0" presId="urn:microsoft.com/office/officeart/2005/8/layout/process3"/>
    <dgm:cxn modelId="{018A8320-70A4-D24E-A731-7A5CFD2E2958}" type="presParOf" srcId="{E57C6B9E-D989-FA44-80C8-A80F0964DBD5}" destId="{20616308-EF68-654D-A7B1-C1EE1630A7DE}" srcOrd="2" destOrd="0" presId="urn:microsoft.com/office/officeart/2005/8/layout/process3"/>
    <dgm:cxn modelId="{5E8729A8-8A08-9A49-83F4-CE98676C1EC4}" type="presParOf" srcId="{A71E4CC7-B945-F441-9810-B996118ECAF8}" destId="{6F55D485-6B08-F844-8585-2FD7B071F888}" srcOrd="3" destOrd="0" presId="urn:microsoft.com/office/officeart/2005/8/layout/process3"/>
    <dgm:cxn modelId="{BEDDA595-C4FF-8244-B385-3747450C4263}" type="presParOf" srcId="{6F55D485-6B08-F844-8585-2FD7B071F888}" destId="{EE674E9A-D742-744A-AFB0-0912019EDAC4}" srcOrd="0" destOrd="0" presId="urn:microsoft.com/office/officeart/2005/8/layout/process3"/>
    <dgm:cxn modelId="{BD5F3E5D-CC72-0E42-AF83-EDADE0E2B6FD}" type="presParOf" srcId="{A71E4CC7-B945-F441-9810-B996118ECAF8}" destId="{B04B2DE8-76EC-0746-9A98-C8F2AA83F37C}" srcOrd="4" destOrd="0" presId="urn:microsoft.com/office/officeart/2005/8/layout/process3"/>
    <dgm:cxn modelId="{886D06BC-9CFC-F24B-AAB9-BAA20B581E70}" type="presParOf" srcId="{B04B2DE8-76EC-0746-9A98-C8F2AA83F37C}" destId="{87601418-97BB-CF44-BF9E-79CAC3577734}" srcOrd="0" destOrd="0" presId="urn:microsoft.com/office/officeart/2005/8/layout/process3"/>
    <dgm:cxn modelId="{5D6D514B-BD11-F64B-9E5B-64A2A4AEE91B}" type="presParOf" srcId="{B04B2DE8-76EC-0746-9A98-C8F2AA83F37C}" destId="{B823DE3B-B744-9C41-83DD-ADF0E14B8D71}" srcOrd="1" destOrd="0" presId="urn:microsoft.com/office/officeart/2005/8/layout/process3"/>
    <dgm:cxn modelId="{E25C78D0-EA30-F240-ABC6-8F5451410871}" type="presParOf" srcId="{B04B2DE8-76EC-0746-9A98-C8F2AA83F37C}" destId="{F5B4E89B-A6E8-9342-9EE3-8815AC2E295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24E09-D77F-8545-81BC-B5C5C78E2E6D}">
      <dsp:nvSpPr>
        <dsp:cNvPr id="0" name=""/>
        <dsp:cNvSpPr/>
      </dsp:nvSpPr>
      <dsp:spPr>
        <a:xfrm>
          <a:off x="5024" y="1484251"/>
          <a:ext cx="2284479" cy="1180679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Project Design and Pre-Processing</a:t>
          </a:r>
        </a:p>
      </dsp:txBody>
      <dsp:txXfrm>
        <a:off x="5024" y="1484251"/>
        <a:ext cx="2284479" cy="787119"/>
      </dsp:txXfrm>
    </dsp:sp>
    <dsp:sp modelId="{75B8A4C5-3974-1D40-8EB7-DA88FE88C9FC}">
      <dsp:nvSpPr>
        <dsp:cNvPr id="0" name=""/>
        <dsp:cNvSpPr/>
      </dsp:nvSpPr>
      <dsp:spPr>
        <a:xfrm>
          <a:off x="472929" y="2271370"/>
          <a:ext cx="2284479" cy="30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Project planning and problem formulation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Data acquisition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Pre-processing and exploratory data analysis</a:t>
          </a:r>
        </a:p>
      </dsp:txBody>
      <dsp:txXfrm>
        <a:off x="539839" y="2338280"/>
        <a:ext cx="2150659" cy="2890180"/>
      </dsp:txXfrm>
    </dsp:sp>
    <dsp:sp modelId="{C7C030E5-E585-9044-999A-CEB83CEF7A75}">
      <dsp:nvSpPr>
        <dsp:cNvPr id="0" name=""/>
        <dsp:cNvSpPr/>
      </dsp:nvSpPr>
      <dsp:spPr>
        <a:xfrm>
          <a:off x="2635822" y="1593426"/>
          <a:ext cx="734195" cy="56876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2635822" y="1707180"/>
        <a:ext cx="563564" cy="341261"/>
      </dsp:txXfrm>
    </dsp:sp>
    <dsp:sp modelId="{5A2811E3-2D36-8843-984C-13CDB305BC50}">
      <dsp:nvSpPr>
        <dsp:cNvPr id="0" name=""/>
        <dsp:cNvSpPr/>
      </dsp:nvSpPr>
      <dsp:spPr>
        <a:xfrm>
          <a:off x="3674779" y="1484251"/>
          <a:ext cx="2284479" cy="11806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Model Development</a:t>
          </a:r>
        </a:p>
      </dsp:txBody>
      <dsp:txXfrm>
        <a:off x="3674779" y="1484251"/>
        <a:ext cx="2284479" cy="787119"/>
      </dsp:txXfrm>
    </dsp:sp>
    <dsp:sp modelId="{20616308-EF68-654D-A7B1-C1EE1630A7DE}">
      <dsp:nvSpPr>
        <dsp:cNvPr id="0" name=""/>
        <dsp:cNvSpPr/>
      </dsp:nvSpPr>
      <dsp:spPr>
        <a:xfrm>
          <a:off x="4142684" y="2271370"/>
          <a:ext cx="2284479" cy="30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Model selection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Model training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Model validation and testing</a:t>
          </a:r>
        </a:p>
      </dsp:txBody>
      <dsp:txXfrm>
        <a:off x="4209594" y="2338280"/>
        <a:ext cx="2150659" cy="2890180"/>
      </dsp:txXfrm>
    </dsp:sp>
    <dsp:sp modelId="{6F55D485-6B08-F844-8585-2FD7B071F888}">
      <dsp:nvSpPr>
        <dsp:cNvPr id="0" name=""/>
        <dsp:cNvSpPr/>
      </dsp:nvSpPr>
      <dsp:spPr>
        <a:xfrm>
          <a:off x="6305577" y="1593426"/>
          <a:ext cx="734195" cy="568769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6305577" y="1707180"/>
        <a:ext cx="563564" cy="341261"/>
      </dsp:txXfrm>
    </dsp:sp>
    <dsp:sp modelId="{B823DE3B-B744-9C41-83DD-ADF0E14B8D71}">
      <dsp:nvSpPr>
        <dsp:cNvPr id="0" name=""/>
        <dsp:cNvSpPr/>
      </dsp:nvSpPr>
      <dsp:spPr>
        <a:xfrm>
          <a:off x="7344533" y="1484251"/>
          <a:ext cx="2284479" cy="1180679"/>
        </a:xfrm>
        <a:prstGeom prst="roundRect">
          <a:avLst>
            <a:gd name="adj" fmla="val 10000"/>
          </a:avLst>
        </a:prstGeom>
        <a:solidFill>
          <a:schemeClr val="accent4">
            <a:alpha val="3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Communication and Deployment</a:t>
          </a:r>
        </a:p>
      </dsp:txBody>
      <dsp:txXfrm>
        <a:off x="7344533" y="1484251"/>
        <a:ext cx="2284479" cy="787119"/>
      </dsp:txXfrm>
    </dsp:sp>
    <dsp:sp modelId="{F5B4E89B-A6E8-9342-9EE3-8815AC2E295B}">
      <dsp:nvSpPr>
        <dsp:cNvPr id="0" name=""/>
        <dsp:cNvSpPr/>
      </dsp:nvSpPr>
      <dsp:spPr>
        <a:xfrm>
          <a:off x="7812439" y="2271370"/>
          <a:ext cx="2284479" cy="302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Model reporting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Communication of results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dk1">
                  <a:hueOff val="0"/>
                  <a:satOff val="0"/>
                  <a:lumOff val="0"/>
                  <a:alpha val="30000"/>
                </a:schemeClr>
              </a:solidFill>
            </a:rPr>
            <a:t>User training and model use</a:t>
          </a:r>
        </a:p>
      </dsp:txBody>
      <dsp:txXfrm>
        <a:off x="7879349" y="2338280"/>
        <a:ext cx="2150659" cy="289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6BB8-83D7-664B-AC92-4E209BEC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CA5DC-1331-B14F-ACB7-D1CBD13CA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161E-DA7A-9942-84C4-6C9CE72D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67C2-A87D-1947-8D08-593449BB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9817-11CE-594A-B7CC-A1F93306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3560-9653-F94B-A24C-9E144A79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D0BE8-9E1B-3544-AED9-ED1A1155C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71D0-7864-7C4D-A647-41350D6C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A834-D9C7-2B45-B245-9A313647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D1DBB-9E9F-FC46-9FCE-4E1311AD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0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97E56-5170-FD4D-8479-B132E61DF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CD846-6897-F743-8D5E-E608C90B8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FDE6-ED17-DE41-9ED5-5693716A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7F5CA-102E-DE4A-B256-338EA65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8AF2-AF88-8C49-B911-7FD919E9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9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C02C-E2DD-3649-A697-83047AE2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4D7A-DC08-5841-9EA9-DF497F65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E1EBC-5D52-FC4A-AF74-59C763C7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C210-976C-E545-BCE0-DA303A05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F81D-81EC-4B48-B9DC-B8C359A1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2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7000-33A2-D04E-9299-466E3D93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0DC9-2C1D-D341-8702-7ACADC051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4E3E5-DCD4-9749-9485-3BDEFCF3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A0ED-9F9C-4245-9C48-1F47A7EA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EEC4-31A8-084C-ABB3-706ABE56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DC52-78FE-CE4F-A4D5-C5ED209A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9B74-892A-DE4B-A916-33BDD4658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96935-0774-7045-8876-71885C508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ACB24-1F2D-1844-9AD4-7F8F7D7D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F65A1-F2F4-354F-94B4-701916D5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D67DC-22CB-934C-A929-BFEAD0D7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0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55B9-3737-2143-8167-218139A2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8608-3F33-BE4E-9ED1-0A32F082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9CE3D-F1B5-5E4C-8025-487A2BCF5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23E52-469F-0647-B30B-F514A9D44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B2891-8F9F-A34B-8C68-825650490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E2623-50E7-A640-A4E6-2C95A509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BC5CA-0C58-9F44-BFEA-3CFE6E8E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8D71-BF52-9542-95B9-6011029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C331-1B16-A544-9F75-6AED3BE2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94F8F-A3EC-0540-9EC7-C1EA8A92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E23FC-F1A3-EF44-A469-0A75A9F9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3412-6EE9-BE4E-8932-6C11E17E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E7199-A972-614A-9B38-19312856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E9A2A-2EDF-694B-901A-A8359D4F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DB1E5-B80F-BB47-BD7F-8F1D15AC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C315-20C1-AE4B-A97E-5AECA131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5F3F-0DF5-8F47-9CA5-3BF05B4EE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0F422-9F65-C345-859D-600821B9D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4C80-1F1C-E048-9737-DA97B428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F955C-1705-9F4F-977E-293259F5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69087-4CD1-504C-AFAE-150CAFBD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474B-D1E5-CA46-80E5-01156016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8269-EA4C-7F44-841F-58408CA5D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9E4DD-6AA4-D841-8CA7-B4057010B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2DF0-EAAA-3345-9DA9-AC555B9B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56C68-44A3-7C40-B926-AD96D018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DA89A-FF30-BB49-AC2F-74267DD5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9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762F2-13F9-5540-A492-744F4DC3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F7FD4-CF46-D84F-93D2-C9DA6EEF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8234-5277-144D-B3D9-325C98D19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E1B3-5B82-1149-93CB-B94C8CF4C9C6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07FE-8A2E-314C-AFAB-08EB1D728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F133-6B27-AE42-81BC-730B50C73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DC7A-DFD2-1D47-8695-0D07EC71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B4EE82-ED6F-284D-94CD-9F583EED46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146938"/>
              </p:ext>
            </p:extLst>
          </p:nvPr>
        </p:nvGraphicFramePr>
        <p:xfrm>
          <a:off x="1341119" y="78378"/>
          <a:ext cx="10101943" cy="6779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5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Burr</dc:creator>
  <cp:lastModifiedBy>Christopher Burr</cp:lastModifiedBy>
  <cp:revision>2</cp:revision>
  <dcterms:created xsi:type="dcterms:W3CDTF">2020-11-10T11:47:44Z</dcterms:created>
  <dcterms:modified xsi:type="dcterms:W3CDTF">2020-11-10T13:22:30Z</dcterms:modified>
</cp:coreProperties>
</file>