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422" r:id="rId5"/>
    <p:sldId id="421" r:id="rId6"/>
    <p:sldId id="423" r:id="rId7"/>
  </p:sldIdLst>
  <p:sldSz cx="38015863" cy="21383625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6528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30575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95863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61150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8264384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9917261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11570136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13223014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691" userDrawn="1">
          <p15:clr>
            <a:srgbClr val="A4A3A4"/>
          </p15:clr>
        </p15:guide>
        <p15:guide id="2" orient="horz" pos="1139" userDrawn="1">
          <p15:clr>
            <a:srgbClr val="A4A3A4"/>
          </p15:clr>
        </p15:guide>
        <p15:guide id="3" orient="horz" pos="3205" userDrawn="1">
          <p15:clr>
            <a:srgbClr val="A4A3A4"/>
          </p15:clr>
        </p15:guide>
        <p15:guide id="4" orient="horz" pos="2926" userDrawn="1">
          <p15:clr>
            <a:srgbClr val="A4A3A4"/>
          </p15:clr>
        </p15:guide>
        <p15:guide id="5" pos="16297" userDrawn="1">
          <p15:clr>
            <a:srgbClr val="A4A3A4"/>
          </p15:clr>
        </p15:guide>
        <p15:guide id="6" pos="1129" userDrawn="1">
          <p15:clr>
            <a:srgbClr val="A4A3A4"/>
          </p15:clr>
        </p15:guide>
        <p15:guide id="7" pos="22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FF7D"/>
    <a:srgbClr val="3DF5A2"/>
    <a:srgbClr val="00FF40"/>
    <a:srgbClr val="007DFF"/>
    <a:srgbClr val="00FFFF"/>
    <a:srgbClr val="66FFCC"/>
    <a:srgbClr val="CCFF99"/>
    <a:srgbClr val="E0F27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8912" autoAdjust="0"/>
  </p:normalViewPr>
  <p:slideViewPr>
    <p:cSldViewPr>
      <p:cViewPr varScale="1">
        <p:scale>
          <a:sx n="36" d="100"/>
          <a:sy n="36" d="100"/>
        </p:scale>
        <p:origin x="1088" y="272"/>
      </p:cViewPr>
      <p:guideLst>
        <p:guide orient="horz" pos="11691"/>
        <p:guide orient="horz" pos="1139"/>
        <p:guide orient="horz" pos="3205"/>
        <p:guide orient="horz" pos="2926"/>
        <p:guide pos="16297"/>
        <p:guide pos="1129"/>
        <p:guide pos="22827"/>
      </p:guideLst>
    </p:cSldViewPr>
  </p:slideViewPr>
  <p:outlineViewPr>
    <p:cViewPr>
      <p:scale>
        <a:sx n="33" d="100"/>
        <a:sy n="33" d="100"/>
      </p:scale>
      <p:origin x="0" y="-772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1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11/05/2021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9" y="4722814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1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1pPr>
    <a:lvl2pPr marL="1652878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2pPr>
    <a:lvl3pPr marL="3305753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3pPr>
    <a:lvl4pPr marL="4958631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4pPr>
    <a:lvl5pPr marL="6611506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5pPr>
    <a:lvl6pPr marL="8264384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6pPr>
    <a:lvl7pPr marL="9917261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7pPr>
    <a:lvl8pPr marL="11570136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8pPr>
    <a:lvl9pPr marL="13223014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89CBEF1C-7738-49C1-A33D-F7BE43F287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396420" y="3180853"/>
            <a:ext cx="3812150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9535718A-EC82-4038-AE9D-E32036D97D7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396420" y="5155008"/>
            <a:ext cx="3812150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457AC0C2-4F30-47D5-B7C0-D6BED87141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7597710" y="5155008"/>
            <a:ext cx="3812150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DB6463A4-B1C2-4DF6-A9A5-2966FB9D43D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7594282" y="3180853"/>
            <a:ext cx="3812150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 dirty="0"/>
              <a:t>Click icon to add logo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76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95197" y="1795171"/>
            <a:ext cx="34425476" cy="194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455644-C1FD-42B3-BDFA-124BA5B4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95" y="4377583"/>
            <a:ext cx="15456962" cy="114053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5pPr>
      <a:lvl6pPr marL="646592" algn="l" rtl="0" fontAlgn="base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6pPr>
      <a:lvl7pPr marL="1293184" algn="l" rtl="0" fontAlgn="base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7pPr>
      <a:lvl8pPr marL="1939775" algn="l" rtl="0" fontAlgn="base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8pPr>
      <a:lvl9pPr marL="2586366" algn="l" rtl="0" fontAlgn="base">
        <a:lnSpc>
          <a:spcPct val="85000"/>
        </a:lnSpc>
        <a:spcBef>
          <a:spcPct val="0"/>
        </a:spcBef>
        <a:spcAft>
          <a:spcPct val="0"/>
        </a:spcAft>
        <a:defRPr sz="297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70" b="1" kern="1200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610671" indent="-35472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1221339" indent="-35472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1832009" indent="-35472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2443810" indent="-356390" algn="l" defTabSz="1293184" rtl="0" eaLnBrk="1" latinLnBrk="0" hangingPunct="1">
        <a:spcBef>
          <a:spcPts val="0"/>
        </a:spcBef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62" indent="-356390" algn="l" defTabSz="1293184" rtl="0" eaLnBrk="1" latinLnBrk="0" hangingPunct="1">
        <a:spcBef>
          <a:spcPts val="0"/>
        </a:spcBef>
        <a:buFont typeface="Arial" panose="020B0604020202020204" pitchFamily="34" charset="0"/>
        <a:buChar char="–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4849437" indent="-323295" algn="l" defTabSz="1293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29" kern="1200">
          <a:solidFill>
            <a:schemeClr val="tx1"/>
          </a:solidFill>
          <a:latin typeface="+mn-lt"/>
          <a:ea typeface="+mn-ea"/>
          <a:cs typeface="+mn-cs"/>
        </a:defRPr>
      </a:lvl8pPr>
      <a:lvl9pPr marL="5496028" indent="-323295" algn="l" defTabSz="1293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1pPr>
      <a:lvl2pPr marL="646592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2pPr>
      <a:lvl3pPr marL="1293184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3pPr>
      <a:lvl4pPr marL="1939775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4pPr>
      <a:lvl5pPr marL="2586366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5pPr>
      <a:lvl6pPr marL="3232958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6pPr>
      <a:lvl7pPr marL="3879550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7pPr>
      <a:lvl8pPr marL="4526141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8pPr>
      <a:lvl9pPr marL="5172732" algn="l" defTabSz="1293184" rtl="0" eaLnBrk="1" latinLnBrk="0" hangingPunct="1">
        <a:defRPr sz="25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A593863-7DEC-4769-9EBE-2FED143F96A2}"/>
              </a:ext>
            </a:extLst>
          </p:cNvPr>
          <p:cNvSpPr txBox="1">
            <a:spLocks/>
          </p:cNvSpPr>
          <p:nvPr/>
        </p:nvSpPr>
        <p:spPr>
          <a:xfrm>
            <a:off x="2014043" y="3851052"/>
            <a:ext cx="23268474" cy="16672572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097" b="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68553" indent="-468553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37107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405661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74215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3460088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5110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66113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81595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Choose a </a:t>
            </a:r>
            <a:r>
              <a:rPr lang="en-US" sz="5000" dirty="0" err="1"/>
              <a:t>colour</a:t>
            </a:r>
            <a:r>
              <a:rPr lang="en-US" sz="5000" dirty="0"/>
              <a:t> for the header shape that links with the content in some way. Make sure the Turing logo is legible.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b="1" dirty="0"/>
              <a:t>Don’t </a:t>
            </a:r>
            <a:r>
              <a:rPr lang="en-US" sz="5000" dirty="0"/>
              <a:t>move or resize the header </a:t>
            </a:r>
            <a:r>
              <a:rPr lang="en-US" sz="5000" b="1" dirty="0"/>
              <a:t>or </a:t>
            </a:r>
            <a:r>
              <a:rPr lang="en-US" sz="5000" dirty="0"/>
              <a:t>the title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b="1" dirty="0"/>
              <a:t>Don’t </a:t>
            </a:r>
            <a:r>
              <a:rPr lang="en-US" sz="5000" dirty="0"/>
              <a:t>add a background </a:t>
            </a:r>
            <a:r>
              <a:rPr lang="en-US" sz="5000" dirty="0" err="1"/>
              <a:t>colour</a:t>
            </a:r>
            <a:r>
              <a:rPr lang="en-US" sz="5000" dirty="0"/>
              <a:t> or image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b="1" dirty="0"/>
              <a:t>Don’t</a:t>
            </a:r>
            <a:r>
              <a:rPr lang="en-US" sz="5000" dirty="0"/>
              <a:t> change the font from Arial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This a poster not a research paper, keep it brief and visual, aim for 300 words on poster total</a:t>
            </a:r>
          </a:p>
          <a:p>
            <a:pPr marL="68578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The layout (below the title) is a guide, it’s not set in stone, arrange your content in the most effective way it can be displayed, but:</a:t>
            </a:r>
          </a:p>
          <a:p>
            <a:pPr marL="1154330" lvl="1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Keep to 3 columns, evenly spaced apart</a:t>
            </a:r>
          </a:p>
          <a:p>
            <a:pPr marL="1154330" lvl="1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Make sure objects are neatly aligned (use the red dashed layout lines that appear when you move boxes to help)</a:t>
            </a:r>
          </a:p>
          <a:p>
            <a:pPr marL="1154330" lvl="1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Don’t create text boxes from scratch, copy and paste the ones provided</a:t>
            </a:r>
          </a:p>
          <a:p>
            <a:pPr marL="685777" indent="-685787">
              <a:spcAft>
                <a:spcPts val="1799"/>
              </a:spcAft>
              <a:buFont typeface="Arial" panose="020B0604020202020204" pitchFamily="34" charset="0"/>
              <a:buChar char="•"/>
            </a:pPr>
            <a:r>
              <a:rPr lang="en-US" sz="5000" dirty="0"/>
              <a:t>Delete this slide before saving poster as PDF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5E4412-7DF7-4735-B66A-6C6EC77B90E0}"/>
              </a:ext>
            </a:extLst>
          </p:cNvPr>
          <p:cNvGrpSpPr/>
          <p:nvPr/>
        </p:nvGrpSpPr>
        <p:grpSpPr>
          <a:xfrm>
            <a:off x="2014042" y="1892255"/>
            <a:ext cx="23268474" cy="2249219"/>
            <a:chOff x="985558" y="2536206"/>
            <a:chExt cx="15272824" cy="459889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6A0A68-29E8-4227-80FF-2FE52E96E24F}"/>
                </a:ext>
              </a:extLst>
            </p:cNvPr>
            <p:cNvCxnSpPr>
              <a:cxnSpLocks/>
            </p:cNvCxnSpPr>
            <p:nvPr/>
          </p:nvCxnSpPr>
          <p:spPr>
            <a:xfrm>
              <a:off x="985558" y="2536206"/>
              <a:ext cx="15272824" cy="0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Placeholder 8">
              <a:extLst>
                <a:ext uri="{FF2B5EF4-FFF2-40B4-BE49-F238E27FC236}">
                  <a16:creationId xmlns:a16="http://schemas.microsoft.com/office/drawing/2014/main" id="{8546EDA1-79FE-4247-A7CA-1D43FA9D4364}"/>
                </a:ext>
              </a:extLst>
            </p:cNvPr>
            <p:cNvSpPr txBox="1">
              <a:spLocks/>
            </p:cNvSpPr>
            <p:nvPr/>
          </p:nvSpPr>
          <p:spPr>
            <a:xfrm>
              <a:off x="985558" y="2616924"/>
              <a:ext cx="15272824" cy="4518173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097" b="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68553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37107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405661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74215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0" b="1" dirty="0"/>
                <a:t>Guidance for using this template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89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C509A3C-C794-4EB6-A0BF-36693D2F2AE5}"/>
              </a:ext>
            </a:extLst>
          </p:cNvPr>
          <p:cNvSpPr txBox="1">
            <a:spLocks/>
          </p:cNvSpPr>
          <p:nvPr/>
        </p:nvSpPr>
        <p:spPr>
          <a:xfrm>
            <a:off x="1792042" y="6685804"/>
            <a:ext cx="17841652" cy="553578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097" b="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68553" indent="-468553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37107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405661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74215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3460088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5110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66113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81595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/>
              <a:t>First and last name of poster presenter + supervisor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BD0580-D144-4782-A440-80E3271D4E26}"/>
              </a:ext>
            </a:extLst>
          </p:cNvPr>
          <p:cNvGrpSpPr/>
          <p:nvPr/>
        </p:nvGrpSpPr>
        <p:grpSpPr>
          <a:xfrm>
            <a:off x="1792043" y="8493353"/>
            <a:ext cx="8172000" cy="6036049"/>
            <a:chOff x="989695" y="10239094"/>
            <a:chExt cx="9144000" cy="8545924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F23EB4A7-99F3-464F-B667-48EBB1567A47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Outcomes</a:t>
              </a:r>
            </a:p>
            <a:p>
              <a:r>
                <a:rPr lang="en-US" sz="4000" dirty="0"/>
                <a:t>(Conclusions/findings shouldn’t be buried at the bottom of the poster)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0E5B00-98F1-454B-9CCC-B41495F2A8D6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426A76-37A6-4F45-80EF-5FDFEEA03557}"/>
              </a:ext>
            </a:extLst>
          </p:cNvPr>
          <p:cNvGrpSpPr/>
          <p:nvPr/>
        </p:nvGrpSpPr>
        <p:grpSpPr>
          <a:xfrm>
            <a:off x="1792041" y="3690194"/>
            <a:ext cx="19592154" cy="2249219"/>
            <a:chOff x="985558" y="2536206"/>
            <a:chExt cx="15272824" cy="459889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843C4E-09F5-406F-8712-D70D59A969E3}"/>
                </a:ext>
              </a:extLst>
            </p:cNvPr>
            <p:cNvCxnSpPr>
              <a:cxnSpLocks/>
            </p:cNvCxnSpPr>
            <p:nvPr/>
          </p:nvCxnSpPr>
          <p:spPr>
            <a:xfrm>
              <a:off x="985558" y="2536206"/>
              <a:ext cx="15272824" cy="0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8E7A188D-8FE4-484E-8BE3-69BA216E7AD8}"/>
                </a:ext>
              </a:extLst>
            </p:cNvPr>
            <p:cNvSpPr txBox="1">
              <a:spLocks/>
            </p:cNvSpPr>
            <p:nvPr/>
          </p:nvSpPr>
          <p:spPr>
            <a:xfrm>
              <a:off x="985558" y="2616923"/>
              <a:ext cx="15272824" cy="4518174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097" b="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68553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37107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405661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74215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0" b="1" dirty="0"/>
                <a:t>Title, keep it short and to the point</a:t>
              </a:r>
            </a:p>
            <a:p>
              <a:endParaRPr lang="en-US" sz="8500" b="1" dirty="0"/>
            </a:p>
            <a:p>
              <a:endParaRPr lang="en-US" sz="85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165000-6173-4E87-AA3C-2F2714247BDF}"/>
              </a:ext>
            </a:extLst>
          </p:cNvPr>
          <p:cNvGrpSpPr/>
          <p:nvPr/>
        </p:nvGrpSpPr>
        <p:grpSpPr>
          <a:xfrm>
            <a:off x="13179731" y="8410651"/>
            <a:ext cx="8166201" cy="9553969"/>
            <a:chOff x="2906951" y="10165118"/>
            <a:chExt cx="9144000" cy="8545924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9AED88A-6704-4D7E-929B-27AADDF4CE08}"/>
                </a:ext>
              </a:extLst>
            </p:cNvPr>
            <p:cNvSpPr txBox="1">
              <a:spLocks/>
            </p:cNvSpPr>
            <p:nvPr/>
          </p:nvSpPr>
          <p:spPr>
            <a:xfrm>
              <a:off x="2906951" y="10239094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Clear/informative section heading</a:t>
              </a:r>
            </a:p>
            <a:p>
              <a:r>
                <a:rPr lang="en-US" sz="4000" dirty="0"/>
                <a:t>(Text, diagrams etc)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3A40B7-DBCA-4B56-AA86-7DC9B29096CB}"/>
                </a:ext>
              </a:extLst>
            </p:cNvPr>
            <p:cNvCxnSpPr>
              <a:cxnSpLocks/>
            </p:cNvCxnSpPr>
            <p:nvPr/>
          </p:nvCxnSpPr>
          <p:spPr>
            <a:xfrm>
              <a:off x="2906951" y="10165118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1B8FE-8328-4C18-B04E-764AA45F2FCD}"/>
              </a:ext>
            </a:extLst>
          </p:cNvPr>
          <p:cNvGrpSpPr/>
          <p:nvPr/>
        </p:nvGrpSpPr>
        <p:grpSpPr>
          <a:xfrm>
            <a:off x="1792043" y="15251920"/>
            <a:ext cx="8171999" cy="5190852"/>
            <a:chOff x="989695" y="10239094"/>
            <a:chExt cx="9144000" cy="7349278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62393751-1944-41BA-9AD0-3309DDEF3692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7275302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Clear/informative section heading</a:t>
              </a:r>
            </a:p>
            <a:p>
              <a:r>
                <a:rPr lang="en-US" sz="4000" dirty="0"/>
                <a:t>(Text, diagrams etc)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E5D412-CC42-459C-BB33-61D73C3A92DA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5A052-2BAB-4D9E-9EEA-0E65B1687CCE}"/>
              </a:ext>
            </a:extLst>
          </p:cNvPr>
          <p:cNvGrpSpPr/>
          <p:nvPr/>
        </p:nvGrpSpPr>
        <p:grpSpPr>
          <a:xfrm>
            <a:off x="26001675" y="15304171"/>
            <a:ext cx="8172000" cy="5138605"/>
            <a:chOff x="989695" y="10239094"/>
            <a:chExt cx="9144000" cy="8545924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897C53E-6133-45CC-BFAC-D44EA07421CC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Contact</a:t>
              </a:r>
            </a:p>
            <a:p>
              <a:r>
                <a:rPr lang="en-GB" sz="4000" dirty="0"/>
                <a:t>(Name, Institute, email, phone, QR code)</a:t>
              </a:r>
              <a:endParaRPr lang="en-US" sz="40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40C543-CC14-46B1-8BC4-08014BE1DF08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A05B6F-07B5-4BAF-BF9B-DB6DF9AD2F93}"/>
              </a:ext>
            </a:extLst>
          </p:cNvPr>
          <p:cNvGrpSpPr/>
          <p:nvPr/>
        </p:nvGrpSpPr>
        <p:grpSpPr>
          <a:xfrm>
            <a:off x="26001676" y="8296535"/>
            <a:ext cx="8171999" cy="6036052"/>
            <a:chOff x="989695" y="10239094"/>
            <a:chExt cx="9144000" cy="8545924"/>
          </a:xfrm>
        </p:grpSpPr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00B2EB60-C280-4564-B2B0-C8501D95C052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Clear/informative section heading</a:t>
              </a:r>
            </a:p>
            <a:p>
              <a:r>
                <a:rPr lang="en-US" sz="4000" dirty="0"/>
                <a:t>(Text, diagrams etc)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869AA3-54E4-4E5E-A502-9A37BEE945D1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387DC0DB-21EF-B841-9D19-F7F8C010B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15" y="-13388"/>
            <a:ext cx="34563840" cy="90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2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C509A3C-C794-4EB6-A0BF-36693D2F2AE5}"/>
              </a:ext>
            </a:extLst>
          </p:cNvPr>
          <p:cNvSpPr txBox="1">
            <a:spLocks/>
          </p:cNvSpPr>
          <p:nvPr/>
        </p:nvSpPr>
        <p:spPr>
          <a:xfrm>
            <a:off x="1792042" y="6685804"/>
            <a:ext cx="17841652" cy="553578"/>
          </a:xfrm>
          <a:prstGeom prst="rect">
            <a:avLst/>
          </a:prstGeom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097" b="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68553" indent="-468553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37107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405661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74215" indent="-502244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605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3460088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25110" indent="-504597" algn="l" defTabSz="1830964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4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66113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81595" indent="-457741" algn="l" defTabSz="183096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/>
              <a:t>First and last name of poster presenter + supervisor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BD0580-D144-4782-A440-80E3271D4E26}"/>
              </a:ext>
            </a:extLst>
          </p:cNvPr>
          <p:cNvGrpSpPr/>
          <p:nvPr/>
        </p:nvGrpSpPr>
        <p:grpSpPr>
          <a:xfrm>
            <a:off x="1792043" y="8493353"/>
            <a:ext cx="8172000" cy="6036049"/>
            <a:chOff x="989695" y="10239094"/>
            <a:chExt cx="9144000" cy="8545924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F23EB4A7-99F3-464F-B667-48EBB1567A47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Outcomes</a:t>
              </a:r>
            </a:p>
            <a:p>
              <a:r>
                <a:rPr lang="en-US" sz="4000" dirty="0"/>
                <a:t>(Conclusions/findings shouldn’t be buried at the bottom of the poster)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0E5B00-98F1-454B-9CCC-B41495F2A8D6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426A76-37A6-4F45-80EF-5FDFEEA03557}"/>
              </a:ext>
            </a:extLst>
          </p:cNvPr>
          <p:cNvGrpSpPr/>
          <p:nvPr/>
        </p:nvGrpSpPr>
        <p:grpSpPr>
          <a:xfrm>
            <a:off x="1792041" y="3690194"/>
            <a:ext cx="19592154" cy="2249219"/>
            <a:chOff x="985558" y="2536206"/>
            <a:chExt cx="15272824" cy="459889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843C4E-09F5-406F-8712-D70D59A969E3}"/>
                </a:ext>
              </a:extLst>
            </p:cNvPr>
            <p:cNvCxnSpPr>
              <a:cxnSpLocks/>
            </p:cNvCxnSpPr>
            <p:nvPr/>
          </p:nvCxnSpPr>
          <p:spPr>
            <a:xfrm>
              <a:off x="985558" y="2536206"/>
              <a:ext cx="15272824" cy="0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8E7A188D-8FE4-484E-8BE3-69BA216E7AD8}"/>
                </a:ext>
              </a:extLst>
            </p:cNvPr>
            <p:cNvSpPr txBox="1">
              <a:spLocks/>
            </p:cNvSpPr>
            <p:nvPr/>
          </p:nvSpPr>
          <p:spPr>
            <a:xfrm>
              <a:off x="985558" y="2616923"/>
              <a:ext cx="15272824" cy="4518174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097" b="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68553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37107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405661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74215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0" b="1" dirty="0"/>
                <a:t>Title, keep it short and to the point</a:t>
              </a:r>
            </a:p>
            <a:p>
              <a:endParaRPr lang="en-US" sz="8500" b="1" dirty="0"/>
            </a:p>
            <a:p>
              <a:endParaRPr lang="en-US" sz="85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165000-6173-4E87-AA3C-2F2714247BDF}"/>
              </a:ext>
            </a:extLst>
          </p:cNvPr>
          <p:cNvGrpSpPr/>
          <p:nvPr/>
        </p:nvGrpSpPr>
        <p:grpSpPr>
          <a:xfrm>
            <a:off x="13179731" y="8410651"/>
            <a:ext cx="8166201" cy="9553969"/>
            <a:chOff x="2906951" y="10165118"/>
            <a:chExt cx="9144000" cy="8545924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9AED88A-6704-4D7E-929B-27AADDF4CE08}"/>
                </a:ext>
              </a:extLst>
            </p:cNvPr>
            <p:cNvSpPr txBox="1">
              <a:spLocks/>
            </p:cNvSpPr>
            <p:nvPr/>
          </p:nvSpPr>
          <p:spPr>
            <a:xfrm>
              <a:off x="2906951" y="10239094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Clear/informative section heading</a:t>
              </a:r>
            </a:p>
            <a:p>
              <a:r>
                <a:rPr lang="en-US" sz="4000" dirty="0"/>
                <a:t>(Text, diagrams etc)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3A40B7-DBCA-4B56-AA86-7DC9B29096CB}"/>
                </a:ext>
              </a:extLst>
            </p:cNvPr>
            <p:cNvCxnSpPr>
              <a:cxnSpLocks/>
            </p:cNvCxnSpPr>
            <p:nvPr/>
          </p:nvCxnSpPr>
          <p:spPr>
            <a:xfrm>
              <a:off x="2906951" y="10165118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1B8FE-8328-4C18-B04E-764AA45F2FCD}"/>
              </a:ext>
            </a:extLst>
          </p:cNvPr>
          <p:cNvGrpSpPr/>
          <p:nvPr/>
        </p:nvGrpSpPr>
        <p:grpSpPr>
          <a:xfrm>
            <a:off x="1792043" y="15251920"/>
            <a:ext cx="8171999" cy="5190852"/>
            <a:chOff x="989695" y="10239094"/>
            <a:chExt cx="9144000" cy="7349278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62393751-1944-41BA-9AD0-3309DDEF3692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7275302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Clear/informative section heading</a:t>
              </a:r>
            </a:p>
            <a:p>
              <a:r>
                <a:rPr lang="en-US" sz="4000" dirty="0"/>
                <a:t>(Text, diagrams etc)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E5D412-CC42-459C-BB33-61D73C3A92DA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5A052-2BAB-4D9E-9EEA-0E65B1687CCE}"/>
              </a:ext>
            </a:extLst>
          </p:cNvPr>
          <p:cNvGrpSpPr/>
          <p:nvPr/>
        </p:nvGrpSpPr>
        <p:grpSpPr>
          <a:xfrm>
            <a:off x="26001675" y="15304171"/>
            <a:ext cx="8172000" cy="5138605"/>
            <a:chOff x="989695" y="10239094"/>
            <a:chExt cx="9144000" cy="8545924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897C53E-6133-45CC-BFAC-D44EA07421CC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Contact</a:t>
              </a:r>
            </a:p>
            <a:p>
              <a:r>
                <a:rPr lang="en-GB" sz="4000" dirty="0"/>
                <a:t>(Name, Institute, email, phone, QR code)</a:t>
              </a:r>
              <a:endParaRPr lang="en-US" sz="40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40C543-CC14-46B1-8BC4-08014BE1DF08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A05B6F-07B5-4BAF-BF9B-DB6DF9AD2F93}"/>
              </a:ext>
            </a:extLst>
          </p:cNvPr>
          <p:cNvGrpSpPr/>
          <p:nvPr/>
        </p:nvGrpSpPr>
        <p:grpSpPr>
          <a:xfrm>
            <a:off x="26001676" y="8296535"/>
            <a:ext cx="8171999" cy="6036052"/>
            <a:chOff x="989695" y="10239094"/>
            <a:chExt cx="9144000" cy="8545924"/>
          </a:xfrm>
        </p:grpSpPr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00B2EB60-C280-4564-B2B0-C8501D95C052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 dirty="0"/>
                <a:t>Clear/informative section heading</a:t>
              </a:r>
            </a:p>
            <a:p>
              <a:r>
                <a:rPr lang="en-US" sz="4000" dirty="0"/>
                <a:t>(Text, diagrams etc)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869AA3-54E4-4E5E-A502-9A37BEE945D1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03022DC-8A34-4241-AC8C-B6CB90EA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230"/>
            <a:ext cx="38015863" cy="99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222D89-EE76-4C3D-A65F-59E335B623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D3EDB7-0ABD-4BC6-9C2A-32E4FC10473A}">
  <ds:schemaRefs>
    <ds:schemaRef ds:uri="http://purl.org/dc/terms/"/>
    <ds:schemaRef ds:uri="http://schemas.openxmlformats.org/package/2006/metadata/core-properties"/>
    <ds:schemaRef ds:uri="http://purl.org/dc/dcmitype/"/>
    <ds:schemaRef ds:uri="ddc16f2e-ac79-420b-bf02-152a3fab2b22"/>
    <ds:schemaRef ds:uri="e5618448-e42b-40ea-80d2-fe7c2030a18b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4CD6DA-8304-4A4D-8306-73EF63B662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313</Words>
  <Application>Microsoft Macintosh PowerPoint</Application>
  <PresentationFormat>Custom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Mishka Nemes</cp:lastModifiedBy>
  <cp:revision>104</cp:revision>
  <cp:lastPrinted>2017-11-14T13:34:51Z</cp:lastPrinted>
  <dcterms:created xsi:type="dcterms:W3CDTF">2017-03-06T16:45:41Z</dcterms:created>
  <dcterms:modified xsi:type="dcterms:W3CDTF">2021-05-11T10:43:40Z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