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>
      <p:cViewPr varScale="1">
        <p:scale>
          <a:sx n="75" d="100"/>
          <a:sy n="75" d="100"/>
        </p:scale>
        <p:origin x="66" y="6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9AB66-A195-1DFA-91FD-69A16113D3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01148D-4BF6-F928-B858-60A4F24711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121A5B-445D-172C-D4F8-9B6F0E6D1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5F31F-1CC2-4F6B-B883-BD07D4144BB0}" type="datetimeFigureOut">
              <a:rPr lang="en-GB" smtClean="0"/>
              <a:t>07/06/2023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D312E9-A1F9-58E9-890B-68A609AEC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44FA38-25CF-038B-D344-06170CE0B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5E018-2E21-47B7-BFA0-CCF8A20DFA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8509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BC711-83DB-C9C2-51E2-97BA7FB66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A71A4B-C557-7B68-0E41-58A5A7F6AA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E4650E-5390-C0F3-9510-ECEF42CAE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5F31F-1CC2-4F6B-B883-BD07D4144BB0}" type="datetimeFigureOut">
              <a:rPr lang="en-GB" smtClean="0"/>
              <a:t>07/06/2023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07112D-6E3E-01A1-4751-9BCA0AB73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602104-7B72-4850-2940-B9601CDF1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5E018-2E21-47B7-BFA0-CCF8A20DFA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3089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B407AB-CF8C-AA26-1F67-3B984D8B15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A6E2DB-CA22-FA16-0FA7-3BC287CA73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D4A3E1-D63E-19C5-47F9-3EA5F2EA8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5F31F-1CC2-4F6B-B883-BD07D4144BB0}" type="datetimeFigureOut">
              <a:rPr lang="en-GB" smtClean="0"/>
              <a:t>07/06/2023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7C160B-4964-67CA-607A-74388924C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5C00AB-45FC-397C-49BA-EC4EA6C36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5E018-2E21-47B7-BFA0-CCF8A20DFA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9307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21F79-459C-136F-0DF4-6E38AC697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7CB86-2833-2704-5321-8619D9E001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642E76-2278-BA47-CC15-632401F40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5F31F-1CC2-4F6B-B883-BD07D4144BB0}" type="datetimeFigureOut">
              <a:rPr lang="en-GB" smtClean="0"/>
              <a:t>07/06/2023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350140-ADE1-EC1D-6676-C621B7682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03D8B3-66A5-BBC6-3754-6CB533EBB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5E018-2E21-47B7-BFA0-CCF8A20DFA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7091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D68E0-1954-6471-0C37-951331E9B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4F73A2-21AE-B6A8-3560-A93B9AF1B9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2DC965-6F4F-A398-F4B2-85F844B8C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5F31F-1CC2-4F6B-B883-BD07D4144BB0}" type="datetimeFigureOut">
              <a:rPr lang="en-GB" smtClean="0"/>
              <a:t>07/06/2023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707A5A-EC0D-9730-8DE6-06456E200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2CFAA-AC71-1E56-FF05-73A0D074A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5E018-2E21-47B7-BFA0-CCF8A20DFA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6893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52779-59BE-740C-835F-9A742F9E3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934C1-A097-BFB2-91D5-3BCDD982F6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89A337-40F2-D5DC-07F5-716D301A30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E6C97E-8200-99DF-02C5-641BC78F4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5F31F-1CC2-4F6B-B883-BD07D4144BB0}" type="datetimeFigureOut">
              <a:rPr lang="en-GB" smtClean="0"/>
              <a:t>07/06/2023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047F8A-16E7-0EB3-33B1-63FEC1E8A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90D1CB-AA11-31E7-6256-255733393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5E018-2E21-47B7-BFA0-CCF8A20DFA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5453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C7FB1-F120-4B4D-375A-B418025A5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6F0720-2486-B81A-6FFC-C8EA29B36D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3D420F-83E4-F1B5-FF9C-0AB0D83116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95EEBF-6B41-9385-7B57-11D6AAE005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EB3EEB-4D16-5845-221C-EA3F21039C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D438FA-F22E-7102-C531-66C575E25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5F31F-1CC2-4F6B-B883-BD07D4144BB0}" type="datetimeFigureOut">
              <a:rPr lang="en-GB" smtClean="0"/>
              <a:t>07/06/2023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AD5BF2-475B-1B76-C34F-80440AB4D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C107E5-A792-0092-C2BD-BF6BF43F4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5E018-2E21-47B7-BFA0-CCF8A20DFA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2328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A873F-76B5-67CF-D94E-648EF7554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C39680-C48A-980F-43F3-9250AAB83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5F31F-1CC2-4F6B-B883-BD07D4144BB0}" type="datetimeFigureOut">
              <a:rPr lang="en-GB" smtClean="0"/>
              <a:t>07/06/2023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115086-1E0E-E5D5-4E9D-8F49BDA9F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88C7DB-54E8-86D4-893A-5C7B3470A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5E018-2E21-47B7-BFA0-CCF8A20DFA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7484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48A4EC-7ABD-49FB-331D-4BA5AB8C9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5F31F-1CC2-4F6B-B883-BD07D4144BB0}" type="datetimeFigureOut">
              <a:rPr lang="en-GB" smtClean="0"/>
              <a:t>07/06/2023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1B896D-A903-4A52-1926-E474409E1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E29CCB-2EE5-6C9F-9DCA-1662EA1B9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5E018-2E21-47B7-BFA0-CCF8A20DFA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6201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CDD43-E4C7-3A89-F706-6B493CAD4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F5C95-BD64-F308-8A8F-616BAC0C78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A8A5FD-B647-909C-7A6E-9A9E95DA37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19DB67-85DC-30F4-F0BD-96977C07E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5F31F-1CC2-4F6B-B883-BD07D4144BB0}" type="datetimeFigureOut">
              <a:rPr lang="en-GB" smtClean="0"/>
              <a:t>07/06/2023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8B3128-F8B4-9E5B-15E1-0D75C393F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F7813E-96B7-2ACE-7CB7-F83422E3D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5E018-2E21-47B7-BFA0-CCF8A20DFA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7246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0381A-A708-073D-6E37-FE08B50C2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3B4925-7332-DFED-2B4E-01AAFF68AB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3512DA-F181-100D-F65F-56B4A735B9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007E0E-21D1-F8F8-5C67-69D99BD82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5F31F-1CC2-4F6B-B883-BD07D4144BB0}" type="datetimeFigureOut">
              <a:rPr lang="en-GB" smtClean="0"/>
              <a:t>07/06/2023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9BD284-ACBA-E333-8F56-6F9493DB8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10D299-6E3F-AA92-96CE-8C06D5A73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5E018-2E21-47B7-BFA0-CCF8A20DFA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9253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1ABEED-9B22-89A3-2C7A-6B7A1F424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DD4666-B97E-042B-FC7C-B60134424F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4E167B-7413-8B81-8918-431A0AD43D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65F31F-1CC2-4F6B-B883-BD07D4144BB0}" type="datetimeFigureOut">
              <a:rPr lang="en-GB" smtClean="0"/>
              <a:t>07/06/2023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1858AC-F962-14BF-F59D-E55B8C1A2E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E41E0B-C15B-BF71-D1A2-91DBB30FBB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F5E018-2E21-47B7-BFA0-CCF8A20DFA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7504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gif"/><Relationship Id="rId5" Type="http://schemas.openxmlformats.org/officeDocument/2006/relationships/image" Target="../media/image4.gif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9D92B0A8-6E17-6EBA-D5E2-60AD9CEB51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7550" y="3429000"/>
            <a:ext cx="3595561" cy="3429000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D83E6C8D-8A57-657D-C128-D882E4B874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7550" y="-22791"/>
            <a:ext cx="3600450" cy="345179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1ECE6C7-680C-BAF9-5AD5-2B8214D7AB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986" y="0"/>
            <a:ext cx="5462627" cy="2300304"/>
          </a:xfrm>
          <a:prstGeom prst="rect">
            <a:avLst/>
          </a:prstGeom>
        </p:spPr>
      </p:pic>
      <p:pic>
        <p:nvPicPr>
          <p:cNvPr id="11" name="Picture 10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5B443CF2-8B31-2211-E8AF-ED95216AF8E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097" y="2300304"/>
            <a:ext cx="1409700" cy="1409700"/>
          </a:xfrm>
          <a:prstGeom prst="rect">
            <a:avLst/>
          </a:prstGeom>
        </p:spPr>
      </p:pic>
      <p:pic>
        <p:nvPicPr>
          <p:cNvPr id="15" name="Picture 14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D69FCFC9-A36C-F901-2B72-ADA25022F38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7500" y="5118100"/>
            <a:ext cx="1714500" cy="17145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6149501-38D1-9E34-775C-640C803D644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6816" y="4805360"/>
            <a:ext cx="7629581" cy="676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8997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Arribas-Bel</dc:creator>
  <cp:lastModifiedBy>Daniel Arribas-Bel</cp:lastModifiedBy>
  <cp:revision>1</cp:revision>
  <dcterms:created xsi:type="dcterms:W3CDTF">2023-06-07T11:26:03Z</dcterms:created>
  <dcterms:modified xsi:type="dcterms:W3CDTF">2023-06-07T11:35:35Z</dcterms:modified>
</cp:coreProperties>
</file>