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9530-49FF-423C-A44A-B74B9EDBE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A8C38-6B22-4623-9F72-FFF03B1B8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696A-1ACE-4948-8B5F-94EE8C96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EDA5-A46D-4977-AF36-E5B7E09B310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B6EDD-EA46-4F07-9453-AEF7AA6F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B0DD-017D-4653-967B-61480EB1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1453-6E09-434C-A207-69AAE371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2A4F-2C0B-43C7-823F-5EC08F3F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48A95-348B-4D0B-95A6-2C923503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823B-FF3C-49F3-B790-3B542645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EDA5-A46D-4977-AF36-E5B7E09B310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9C80F-4747-4EA0-A2E3-D1C77A44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9A208-B506-43E5-AE6C-AA94610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1453-6E09-434C-A207-69AAE371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C6C0C-30DF-4A37-A544-2F05BA07B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328DE-D53F-4BC6-B163-6600B5654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8337-5895-422E-B0F8-484EA38D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EDA5-A46D-4977-AF36-E5B7E09B310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CB42-FE72-4F64-8BD1-E296708F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7A56-DA95-4299-9C60-F1D846EE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1453-6E09-434C-A207-69AAE371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AAA0-A9DA-4AA6-9A81-C9C91F81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A623-AA45-46C9-8B56-9472C12A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5A71-C7F9-41FD-A46D-66767F60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EDA5-A46D-4977-AF36-E5B7E09B310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A9F1-EDB0-4C49-8371-E39A2F7C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4B1F-6C80-4430-B03F-27333155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1453-6E09-434C-A207-69AAE371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30FE-8ECD-443F-8A9F-F5ACF37A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98A7B-9523-41F6-9B8B-6746BF436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30F8-2570-4B35-B68C-3313ECD9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EDA5-A46D-4977-AF36-E5B7E09B310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502A-33BF-4A61-9190-4540FAB5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DE0F-3885-4CEF-9139-69A689DE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1453-6E09-434C-A207-69AAE371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6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5A33-5247-42F1-9F9F-5305BC93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693B-FED5-475E-99CE-FD6CE3C08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51DCC-D08D-4BAA-9A37-8A1D852F9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9BF81-77DF-457B-873C-627B612B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EDA5-A46D-4977-AF36-E5B7E09B310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309D-7423-4105-B91B-83F52117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F62BF-93C4-4E24-8A86-2CF442E5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1453-6E09-434C-A207-69AAE371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5D5A-8F9E-4ADA-8924-1020D4EE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4C447-6C3C-438F-9B8D-3163A353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B6942-ED82-4825-A3A7-63649D2E0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3EF16-059B-4F20-AC7A-4CB04614A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58934-8C65-4824-AE55-182F14694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4D400-790A-4057-901E-C0CC5B40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EDA5-A46D-4977-AF36-E5B7E09B310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157C7-4944-4F38-877D-890DDAF4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497E6-90D9-4C9D-920A-962240E1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1453-6E09-434C-A207-69AAE371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E3C3-E3AA-434B-A23C-27CEDC4C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63D84-4CBE-432A-844C-E3804D39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EDA5-A46D-4977-AF36-E5B7E09B310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7040C-72A7-4AAB-B4EB-9AF618BA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00256-2E37-4B82-BB27-C72FA0F1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1453-6E09-434C-A207-69AAE371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CDE7A-A946-481C-8FAC-59962F49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EDA5-A46D-4977-AF36-E5B7E09B310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14A5A-9758-46AE-BA54-4DC0268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C9997-E5A5-498D-9E08-F87DC772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1453-6E09-434C-A207-69AAE371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2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F3E5-5856-4271-8200-C51EF2BE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4492-C621-4727-B10F-E135209B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E9AC2-EC6C-4F9E-8152-B45AB1B99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C6805-D9BF-419B-AAC8-85489DAF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EDA5-A46D-4977-AF36-E5B7E09B310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7E236-A9C0-4ADD-8DC3-28137EF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71CF9-3BB0-4332-A49D-864EF6AE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1453-6E09-434C-A207-69AAE371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1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A471-E516-406C-B18E-C2DD522B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75BB2-D03E-4E4A-AC20-3937CB173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10CDE-4C11-47AB-B260-AE2B58EB1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0D784-4B87-42F2-9DD9-DE27C27A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EDA5-A46D-4977-AF36-E5B7E09B310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0CA0C-840C-4FC2-BBDE-C0DE99C0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DDD9F-11F7-4519-986B-CFFEDF9C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1453-6E09-434C-A207-69AAE371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1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8DD5D-5893-4A32-AC35-FDED6677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5109F-B9A2-4ACC-A999-384190A2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5FF8-B5A3-4137-B1E4-8AFBB11F4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EDA5-A46D-4977-AF36-E5B7E09B310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8D88-5F1D-4FEE-9051-6BEB986A9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97DB-79A0-468D-B82D-7979808D4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A1453-6E09-434C-A207-69AAE371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5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C4D33A7-A31B-46D7-B9D5-AA8C178DB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0398" y="1384416"/>
            <a:ext cx="7467493" cy="54735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CC3E3A-E58F-430C-8858-40DCE430B26C}"/>
              </a:ext>
            </a:extLst>
          </p:cNvPr>
          <p:cNvCxnSpPr>
            <a:cxnSpLocks/>
          </p:cNvCxnSpPr>
          <p:nvPr/>
        </p:nvCxnSpPr>
        <p:spPr>
          <a:xfrm>
            <a:off x="3158836" y="794327"/>
            <a:ext cx="58412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2CDF51-6045-4C53-8164-3C0D01F36EDC}"/>
              </a:ext>
            </a:extLst>
          </p:cNvPr>
          <p:cNvCxnSpPr>
            <a:cxnSpLocks/>
          </p:cNvCxnSpPr>
          <p:nvPr/>
        </p:nvCxnSpPr>
        <p:spPr>
          <a:xfrm flipV="1">
            <a:off x="1750398" y="1540935"/>
            <a:ext cx="0" cy="35221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CD55AA-DC3B-42B9-A97B-F88EF951203C}"/>
              </a:ext>
            </a:extLst>
          </p:cNvPr>
          <p:cNvSpPr txBox="1"/>
          <p:nvPr/>
        </p:nvSpPr>
        <p:spPr>
          <a:xfrm>
            <a:off x="4216976" y="0"/>
            <a:ext cx="37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More “urban”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5FAF4-FAA7-429D-97CE-1716A69BD5B7}"/>
              </a:ext>
            </a:extLst>
          </p:cNvPr>
          <p:cNvSpPr txBox="1"/>
          <p:nvPr/>
        </p:nvSpPr>
        <p:spPr>
          <a:xfrm rot="16200000">
            <a:off x="-1506682" y="3105834"/>
            <a:ext cx="465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More predictive power</a:t>
            </a:r>
            <a:endParaRPr lang="en-US" sz="3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D7C2B4-0065-4004-9B4B-DE3F949A7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549" y="1447725"/>
            <a:ext cx="485843" cy="10669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91D9BD-0836-4FE8-919D-1B8DBB25A0EB}"/>
              </a:ext>
            </a:extLst>
          </p:cNvPr>
          <p:cNvSpPr txBox="1"/>
          <p:nvPr/>
        </p:nvSpPr>
        <p:spPr>
          <a:xfrm>
            <a:off x="10127182" y="1396424"/>
            <a:ext cx="156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Form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348C81-0605-4FC5-8DCA-555526F9F6B6}"/>
              </a:ext>
            </a:extLst>
          </p:cNvPr>
          <p:cNvSpPr txBox="1"/>
          <p:nvPr/>
        </p:nvSpPr>
        <p:spPr>
          <a:xfrm>
            <a:off x="10127182" y="1981199"/>
            <a:ext cx="173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2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Arribas-Bel</dc:creator>
  <cp:lastModifiedBy>Daniel Arribas-Bel</cp:lastModifiedBy>
  <cp:revision>1</cp:revision>
  <dcterms:created xsi:type="dcterms:W3CDTF">2021-11-29T12:49:14Z</dcterms:created>
  <dcterms:modified xsi:type="dcterms:W3CDTF">2021-11-29T12:57:18Z</dcterms:modified>
</cp:coreProperties>
</file>