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a65eaa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a65eaa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8a65eaa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8a65eaa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8a65eaa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8a65eaa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8a65eaa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8a65eaa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8a65eaa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8a65eaa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155CC"/>
            </a:gs>
            <a:gs pos="100000">
              <a:srgbClr val="3D85C6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Nitrosomonas sp. Ls35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Whole Genome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Alan Vinzant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25" y="2885998"/>
            <a:ext cx="3084375" cy="21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907225" y="46833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2"/>
                </a:highlight>
              </a:rPr>
              <a:t>Asw-hamburg, CC BY 3.0, via Wikimedia Commons</a:t>
            </a:r>
            <a:endParaRPr sz="800">
              <a:highlight>
                <a:schemeClr val="lt2"/>
              </a:highlight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30136" l="9370" r="10744" t="28971"/>
          <a:stretch/>
        </p:blipFill>
        <p:spPr>
          <a:xfrm>
            <a:off x="152387" y="2887975"/>
            <a:ext cx="3081527" cy="210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 title="Screenshot 2025-05-13 at 23-09-12 Whole genome of Nitrosomonas sp. Is35 - SRA - NCBI.png"/>
          <p:cNvPicPr preferRelativeResize="0"/>
          <p:nvPr/>
        </p:nvPicPr>
        <p:blipFill rotWithShape="1">
          <a:blip r:embed="rId3">
            <a:alphaModFix/>
          </a:blip>
          <a:srcRect b="0" l="14840" r="15488" t="0"/>
          <a:stretch/>
        </p:blipFill>
        <p:spPr>
          <a:xfrm>
            <a:off x="308250" y="1017725"/>
            <a:ext cx="3840481" cy="355031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568025"/>
            <a:ext cx="4114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CCCCCC"/>
                </a:solidFill>
              </a:rPr>
              <a:t>Genome sequenced with nanopore</a:t>
            </a:r>
            <a:endParaRPr sz="1300">
              <a:solidFill>
                <a:srgbClr val="CCCCCC"/>
              </a:solidFill>
            </a:endParaRPr>
          </a:p>
        </p:txBody>
      </p:sp>
      <p:pic>
        <p:nvPicPr>
          <p:cNvPr id="65" name="Google Shape;65;p14" title="Screenshot 2025-05-13 at 23-08-46 SRR32523124 Run Browser SRA Archive NCB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951" y="1017725"/>
            <a:ext cx="3840481" cy="362712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20950" y="4644850"/>
            <a:ext cx="4114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CCCCCC"/>
                </a:solidFill>
              </a:rPr>
              <a:t>Genome sequenced with Illumina</a:t>
            </a:r>
            <a:endParaRPr sz="1300">
              <a:solidFill>
                <a:srgbClr val="CCCCCC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Nitrosomonas sp. Ls35 genome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DFAST Annotation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90" y="1152475"/>
            <a:ext cx="4114801" cy="288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14800" cy="245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BLASTn results for 16S and 23S rRNA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0010" r="20094" t="0"/>
          <a:stretch/>
        </p:blipFill>
        <p:spPr>
          <a:xfrm>
            <a:off x="311705" y="572700"/>
            <a:ext cx="4114801" cy="4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20010" r="20094" t="0"/>
          <a:stretch/>
        </p:blipFill>
        <p:spPr>
          <a:xfrm>
            <a:off x="4717505" y="570913"/>
            <a:ext cx="4114801" cy="40325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4603425"/>
            <a:ext cx="4114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CCCCCC"/>
                </a:solidFill>
              </a:rPr>
              <a:t>16S rRNA matches</a:t>
            </a:r>
            <a:endParaRPr sz="1300">
              <a:solidFill>
                <a:srgbClr val="CCCCCC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7500" y="4603425"/>
            <a:ext cx="4114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CCCCCC"/>
                </a:solidFill>
              </a:rPr>
              <a:t>23S rRNA matches</a:t>
            </a:r>
            <a:endParaRPr sz="13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Average nucleotide identity using fastANI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5100"/>
            <a:ext cx="8520601" cy="191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5" y="2882450"/>
            <a:ext cx="8520539" cy="1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