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comments/comment3.xml" ContentType="application/vnd.openxmlformats-officedocument.presentationml.comments+xml"/>
  <Override PartName="/ppt/comments/comment4.xml" ContentType="application/vnd.openxmlformats-officedocument.presentationml.comments+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3" r:id="rId9"/>
  </p:sldIdLst>
  <p:sldSz cx="119983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egang01" initials="m" lastIdx="10"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966" y="-96"/>
      </p:cViewPr>
      <p:guideLst>
        <p:guide orient="horz" pos="2381"/>
        <p:guide pos="3779"/>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9-11-04T14:26:20.339" idx="1">
    <p:pos x="1740" y="1799"/>
    <p:text>I'm not sure, but I think this could be more specific</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9-11-04T14:27:53.259" idx="2">
    <p:pos x="4761" y="3832"/>
    <p:text>Ability to interpret results is essential/important
Or just keep it in AY language if you feel the kids will relate to it more</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9-11-04T14:53:54.131" idx="3">
    <p:pos x="7112" y="2080"/>
    <p:text>I think advice these days is actually the opposite - apparently you limit your options by doing this as HR/hiring departments can sometimes write unrealistic person specs, particularly in data sciencey roles in relation to technical skills. 
I think its more important to look at the specifications and job description realistically - think about whether or not you can prove (using your experience to date) that you would be able to grow into the role and pick things up, even if you don't exactly meet every point at this stage. Particularly if you are applying for a larger company, going into private sector, there should be room for you to develop. 
In my own experience I also think there's an argument for spending quite alot of time on a job application that feels really suitable to you, rather than the approach some people take of just applying all over the place. But you have to balance out the disapointment of not getting it once you spent ages applying. </p:text>
  </p:cm>
  <p:cm authorId="0" dt="2019-11-04T14:47:06.028" idx="7">
    <p:pos x="3256" y="1799"/>
    <p:text>This might be obvious? It might be helpful if you have any advice about balancing writing job applications (which is time consuming) whilst finishing off your thesis (also time consuming) without completely overwhelming yourself. 
There's also a pressure sometimes to get right into a job but in the grand scope of your working life, sometimes six months searching for the job that you actually really want balances out with immediately being in work - but I guess you cover this below</p:text>
  </p:cm>
  <p:cm authorId="0" dt="2019-11-04T14:55:52.876" idx="8">
    <p:pos x="2339" y="3621"/>
    <p:text>Is it good advice to talk / ask around at the university? I'm particularly bad at this, but  e.g. you could have got advice/an inside from Chris about HPS. It might not be a problem for some, but I think there's also a lot of people who feel shy about this sort of thing.</p:text>
  </p:cm>
  <p:cm authorId="0" dt="2019-11-04T15:00:16.166" idx="9">
    <p:pos x="3691" y="4161"/>
    <p:text>I think your negative opinion of ISD is coming through here... hopefully in person you can also reflect on the positives of your career and where it has lead you (even if you didn't have an exact plan to follow) and becoming a specialist in blood borne viruses!
You also have room to shape the role you go into - since you do lots of R stuff just because you like it, not because its necessarily required of you. That's a positive</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9-11-04T14:58:07.445" idx="10">
    <p:pos x="2880" y="4010"/>
    <p:text>what's going on here</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99760" y="301320"/>
            <a:ext cx="10798200" cy="1261800"/>
          </a:xfrm>
          <a:prstGeom prst="rect">
            <a:avLst/>
          </a:prstGeom>
        </p:spPr>
        <p:txBody>
          <a:bodyPr lIns="0" tIns="0" rIns="0" bIns="0" anchor="ctr">
            <a:spAutoFit/>
          </a:bodyPr>
          <a:lstStyle/>
          <a:p>
            <a:pPr algn="ctr"/>
            <a:endParaRPr lang="en-GB" sz="4400" b="0" strike="noStrike" spc="-1">
              <a:latin typeface="Arial"/>
            </a:endParaRPr>
          </a:p>
        </p:txBody>
      </p:sp>
      <p:sp>
        <p:nvSpPr>
          <p:cNvPr id="24" name="PlaceHolder 2"/>
          <p:cNvSpPr>
            <a:spLocks noGrp="1"/>
          </p:cNvSpPr>
          <p:nvPr>
            <p:ph type="body"/>
          </p:nvPr>
        </p:nvSpPr>
        <p:spPr>
          <a:xfrm>
            <a:off x="599760" y="1768680"/>
            <a:ext cx="10798200" cy="2090880"/>
          </a:xfrm>
          <a:prstGeom prst="rect">
            <a:avLst/>
          </a:prstGeom>
        </p:spPr>
        <p:txBody>
          <a:bodyPr lIns="0" tIns="0" rIns="0" bIns="0">
            <a:normAutofit/>
          </a:bodyPr>
          <a:lstStyle/>
          <a:p>
            <a:endParaRPr lang="en-GB" sz="3200" b="0" strike="noStrike" spc="-1">
              <a:latin typeface="Arial"/>
            </a:endParaRPr>
          </a:p>
        </p:txBody>
      </p:sp>
      <p:sp>
        <p:nvSpPr>
          <p:cNvPr id="25" name="PlaceHolder 3"/>
          <p:cNvSpPr>
            <a:spLocks noGrp="1"/>
          </p:cNvSpPr>
          <p:nvPr>
            <p:ph type="body"/>
          </p:nvPr>
        </p:nvSpPr>
        <p:spPr>
          <a:xfrm>
            <a:off x="599760" y="4058640"/>
            <a:ext cx="10798200" cy="20908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99760" y="301320"/>
            <a:ext cx="10798200" cy="1261800"/>
          </a:xfrm>
          <a:prstGeom prst="rect">
            <a:avLst/>
          </a:prstGeom>
        </p:spPr>
        <p:txBody>
          <a:bodyPr lIns="0" tIns="0" rIns="0" bIns="0" anchor="ctr">
            <a:spAutoFit/>
          </a:bodyPr>
          <a:lstStyle/>
          <a:p>
            <a:pPr algn="ctr"/>
            <a:endParaRPr lang="en-GB" sz="4400" b="0" strike="noStrike" spc="-1">
              <a:latin typeface="Arial"/>
            </a:endParaRPr>
          </a:p>
        </p:txBody>
      </p:sp>
      <p:sp>
        <p:nvSpPr>
          <p:cNvPr id="27"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en-GB" sz="3200" b="0" strike="noStrike" spc="-1">
              <a:latin typeface="Arial"/>
            </a:endParaRPr>
          </a:p>
        </p:txBody>
      </p:sp>
      <p:sp>
        <p:nvSpPr>
          <p:cNvPr id="28"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en-GB" sz="3200" b="0" strike="noStrike" spc="-1">
              <a:latin typeface="Arial"/>
            </a:endParaRPr>
          </a:p>
        </p:txBody>
      </p:sp>
      <p:sp>
        <p:nvSpPr>
          <p:cNvPr id="29"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en-GB" sz="3200" b="0" strike="noStrike" spc="-1">
              <a:latin typeface="Arial"/>
            </a:endParaRPr>
          </a:p>
        </p:txBody>
      </p:sp>
      <p:sp>
        <p:nvSpPr>
          <p:cNvPr id="30" name="PlaceHolder 5"/>
          <p:cNvSpPr>
            <a:spLocks noGrp="1"/>
          </p:cNvSpPr>
          <p:nvPr>
            <p:ph type="body"/>
          </p:nvPr>
        </p:nvSpPr>
        <p:spPr>
          <a:xfrm>
            <a:off x="6132960" y="4058640"/>
            <a:ext cx="5269320" cy="20908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99760" y="301320"/>
            <a:ext cx="10798200" cy="1261800"/>
          </a:xfrm>
          <a:prstGeom prst="rect">
            <a:avLst/>
          </a:prstGeom>
        </p:spPr>
        <p:txBody>
          <a:bodyPr lIns="0" tIns="0" rIns="0" bIns="0" anchor="ctr">
            <a:spAutoFit/>
          </a:bodyPr>
          <a:lstStyle/>
          <a:p>
            <a:pPr algn="ctr"/>
            <a:endParaRPr lang="en-GB" sz="4400" b="0" strike="noStrike" spc="-1">
              <a:latin typeface="Arial"/>
            </a:endParaRPr>
          </a:p>
        </p:txBody>
      </p:sp>
      <p:sp>
        <p:nvSpPr>
          <p:cNvPr id="32" name="PlaceHolder 2"/>
          <p:cNvSpPr>
            <a:spLocks noGrp="1"/>
          </p:cNvSpPr>
          <p:nvPr>
            <p:ph type="body"/>
          </p:nvPr>
        </p:nvSpPr>
        <p:spPr>
          <a:xfrm>
            <a:off x="599760" y="1768680"/>
            <a:ext cx="3476880" cy="2090880"/>
          </a:xfrm>
          <a:prstGeom prst="rect">
            <a:avLst/>
          </a:prstGeom>
        </p:spPr>
        <p:txBody>
          <a:bodyPr lIns="0" tIns="0" rIns="0" bIns="0">
            <a:normAutofit/>
          </a:bodyPr>
          <a:lstStyle/>
          <a:p>
            <a:endParaRPr lang="en-GB" sz="3200" b="0" strike="noStrike" spc="-1">
              <a:latin typeface="Arial"/>
            </a:endParaRPr>
          </a:p>
        </p:txBody>
      </p:sp>
      <p:sp>
        <p:nvSpPr>
          <p:cNvPr id="33" name="PlaceHolder 3"/>
          <p:cNvSpPr>
            <a:spLocks noGrp="1"/>
          </p:cNvSpPr>
          <p:nvPr>
            <p:ph type="body"/>
          </p:nvPr>
        </p:nvSpPr>
        <p:spPr>
          <a:xfrm>
            <a:off x="4250880" y="1768680"/>
            <a:ext cx="3476880" cy="2090880"/>
          </a:xfrm>
          <a:prstGeom prst="rect">
            <a:avLst/>
          </a:prstGeom>
        </p:spPr>
        <p:txBody>
          <a:bodyPr lIns="0" tIns="0" rIns="0" bIns="0">
            <a:normAutofit/>
          </a:bodyPr>
          <a:lstStyle/>
          <a:p>
            <a:endParaRPr lang="en-GB" sz="3200" b="0" strike="noStrike" spc="-1">
              <a:latin typeface="Arial"/>
            </a:endParaRPr>
          </a:p>
        </p:txBody>
      </p:sp>
      <p:sp>
        <p:nvSpPr>
          <p:cNvPr id="34" name="PlaceHolder 4"/>
          <p:cNvSpPr>
            <a:spLocks noGrp="1"/>
          </p:cNvSpPr>
          <p:nvPr>
            <p:ph type="body"/>
          </p:nvPr>
        </p:nvSpPr>
        <p:spPr>
          <a:xfrm>
            <a:off x="7902000" y="1768680"/>
            <a:ext cx="3476880" cy="2090880"/>
          </a:xfrm>
          <a:prstGeom prst="rect">
            <a:avLst/>
          </a:prstGeom>
        </p:spPr>
        <p:txBody>
          <a:bodyPr lIns="0" tIns="0" rIns="0" bIns="0">
            <a:normAutofit/>
          </a:bodyPr>
          <a:lstStyle/>
          <a:p>
            <a:endParaRPr lang="en-GB" sz="3200" b="0" strike="noStrike" spc="-1">
              <a:latin typeface="Arial"/>
            </a:endParaRPr>
          </a:p>
        </p:txBody>
      </p:sp>
      <p:sp>
        <p:nvSpPr>
          <p:cNvPr id="35" name="PlaceHolder 5"/>
          <p:cNvSpPr>
            <a:spLocks noGrp="1"/>
          </p:cNvSpPr>
          <p:nvPr>
            <p:ph type="body"/>
          </p:nvPr>
        </p:nvSpPr>
        <p:spPr>
          <a:xfrm>
            <a:off x="599760" y="4058640"/>
            <a:ext cx="3476880" cy="2090880"/>
          </a:xfrm>
          <a:prstGeom prst="rect">
            <a:avLst/>
          </a:prstGeom>
        </p:spPr>
        <p:txBody>
          <a:bodyPr lIns="0" tIns="0" rIns="0" bIns="0">
            <a:normAutofit/>
          </a:bodyPr>
          <a:lstStyle/>
          <a:p>
            <a:endParaRPr lang="en-GB" sz="3200" b="0" strike="noStrike" spc="-1">
              <a:latin typeface="Arial"/>
            </a:endParaRPr>
          </a:p>
        </p:txBody>
      </p:sp>
      <p:sp>
        <p:nvSpPr>
          <p:cNvPr id="36" name="PlaceHolder 6"/>
          <p:cNvSpPr>
            <a:spLocks noGrp="1"/>
          </p:cNvSpPr>
          <p:nvPr>
            <p:ph type="body"/>
          </p:nvPr>
        </p:nvSpPr>
        <p:spPr>
          <a:xfrm>
            <a:off x="4250880" y="4058640"/>
            <a:ext cx="3476880" cy="2090880"/>
          </a:xfrm>
          <a:prstGeom prst="rect">
            <a:avLst/>
          </a:prstGeom>
        </p:spPr>
        <p:txBody>
          <a:bodyPr lIns="0" tIns="0" rIns="0" bIns="0">
            <a:normAutofit/>
          </a:bodyPr>
          <a:lstStyle/>
          <a:p>
            <a:endParaRPr lang="en-GB" sz="3200" b="0" strike="noStrike" spc="-1">
              <a:latin typeface="Arial"/>
            </a:endParaRPr>
          </a:p>
        </p:txBody>
      </p:sp>
      <p:sp>
        <p:nvSpPr>
          <p:cNvPr id="37" name="PlaceHolder 7"/>
          <p:cNvSpPr>
            <a:spLocks noGrp="1"/>
          </p:cNvSpPr>
          <p:nvPr>
            <p:ph type="body"/>
          </p:nvPr>
        </p:nvSpPr>
        <p:spPr>
          <a:xfrm>
            <a:off x="7902000" y="4058640"/>
            <a:ext cx="3476880" cy="20908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99760" y="301320"/>
            <a:ext cx="10798200" cy="1261800"/>
          </a:xfrm>
          <a:prstGeom prst="rect">
            <a:avLst/>
          </a:prstGeom>
        </p:spPr>
        <p:txBody>
          <a:bodyPr lIns="0" tIns="0" rIns="0" bIns="0" anchor="ctr">
            <a:spAutoFit/>
          </a:bodyPr>
          <a:lstStyle/>
          <a:p>
            <a:pPr algn="ctr"/>
            <a:endParaRPr lang="en-GB" sz="4400" b="0" strike="noStrike" spc="-1">
              <a:latin typeface="Arial"/>
            </a:endParaRPr>
          </a:p>
        </p:txBody>
      </p:sp>
      <p:sp>
        <p:nvSpPr>
          <p:cNvPr id="41" name="PlaceHolder 2"/>
          <p:cNvSpPr>
            <a:spLocks noGrp="1"/>
          </p:cNvSpPr>
          <p:nvPr>
            <p:ph type="subTitle"/>
          </p:nvPr>
        </p:nvSpPr>
        <p:spPr>
          <a:xfrm>
            <a:off x="599760" y="1768680"/>
            <a:ext cx="10798200" cy="438408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99760" y="301320"/>
            <a:ext cx="10798200" cy="1261800"/>
          </a:xfrm>
          <a:prstGeom prst="rect">
            <a:avLst/>
          </a:prstGeom>
        </p:spPr>
        <p:txBody>
          <a:bodyPr lIns="0" tIns="0" rIns="0" bIns="0" anchor="ctr">
            <a:spAutoFit/>
          </a:bodyPr>
          <a:lstStyle/>
          <a:p>
            <a:pPr algn="ctr"/>
            <a:endParaRPr lang="en-GB" sz="4400" b="0" strike="noStrike" spc="-1">
              <a:latin typeface="Arial"/>
            </a:endParaRPr>
          </a:p>
        </p:txBody>
      </p:sp>
      <p:sp>
        <p:nvSpPr>
          <p:cNvPr id="43" name="PlaceHolder 2"/>
          <p:cNvSpPr>
            <a:spLocks noGrp="1"/>
          </p:cNvSpPr>
          <p:nvPr>
            <p:ph type="body"/>
          </p:nvPr>
        </p:nvSpPr>
        <p:spPr>
          <a:xfrm>
            <a:off x="599760" y="1768680"/>
            <a:ext cx="10798200" cy="43840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99760" y="301320"/>
            <a:ext cx="10798200" cy="1261800"/>
          </a:xfrm>
          <a:prstGeom prst="rect">
            <a:avLst/>
          </a:prstGeom>
        </p:spPr>
        <p:txBody>
          <a:bodyPr lIns="0" tIns="0" rIns="0" bIns="0" anchor="ctr">
            <a:spAutoFit/>
          </a:bodyPr>
          <a:lstStyle/>
          <a:p>
            <a:pPr algn="ctr"/>
            <a:endParaRPr lang="en-GB" sz="4400" b="0" strike="noStrike" spc="-1">
              <a:latin typeface="Arial"/>
            </a:endParaRPr>
          </a:p>
        </p:txBody>
      </p:sp>
      <p:sp>
        <p:nvSpPr>
          <p:cNvPr id="45"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en-GB" sz="3200" b="0" strike="noStrike" spc="-1">
              <a:latin typeface="Arial"/>
            </a:endParaRPr>
          </a:p>
        </p:txBody>
      </p:sp>
      <p:sp>
        <p:nvSpPr>
          <p:cNvPr id="46"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99760" y="301320"/>
            <a:ext cx="10798200" cy="1261800"/>
          </a:xfrm>
          <a:prstGeom prst="rect">
            <a:avLst/>
          </a:prstGeom>
        </p:spPr>
        <p:txBody>
          <a:bodyPr lIns="0" tIns="0" rIns="0" bIns="0" anchor="ctr">
            <a:spAutoFit/>
          </a:bodyPr>
          <a:lstStyle/>
          <a:p>
            <a:pPr algn="ctr"/>
            <a:endParaRPr lang="en-GB"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99760" y="301320"/>
            <a:ext cx="10798200" cy="585036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99760" y="301320"/>
            <a:ext cx="10798200" cy="1261800"/>
          </a:xfrm>
          <a:prstGeom prst="rect">
            <a:avLst/>
          </a:prstGeom>
        </p:spPr>
        <p:txBody>
          <a:bodyPr lIns="0" tIns="0" rIns="0" bIns="0" anchor="ctr">
            <a:spAutoFit/>
          </a:bodyPr>
          <a:lstStyle/>
          <a:p>
            <a:pPr algn="ctr"/>
            <a:endParaRPr lang="en-GB" sz="4400" b="0" strike="noStrike" spc="-1">
              <a:latin typeface="Arial"/>
            </a:endParaRPr>
          </a:p>
        </p:txBody>
      </p:sp>
      <p:sp>
        <p:nvSpPr>
          <p:cNvPr id="50"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en-GB" sz="3200" b="0" strike="noStrike" spc="-1">
              <a:latin typeface="Arial"/>
            </a:endParaRPr>
          </a:p>
        </p:txBody>
      </p:sp>
      <p:sp>
        <p:nvSpPr>
          <p:cNvPr id="51"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en-GB" sz="3200" b="0" strike="noStrike" spc="-1">
              <a:latin typeface="Arial"/>
            </a:endParaRPr>
          </a:p>
        </p:txBody>
      </p:sp>
      <p:sp>
        <p:nvSpPr>
          <p:cNvPr id="52"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99760" y="301320"/>
            <a:ext cx="10798200" cy="1261800"/>
          </a:xfrm>
          <a:prstGeom prst="rect">
            <a:avLst/>
          </a:prstGeom>
        </p:spPr>
        <p:txBody>
          <a:bodyPr lIns="0" tIns="0" rIns="0" bIns="0" anchor="ctr">
            <a:spAutoFit/>
          </a:bodyPr>
          <a:lstStyle/>
          <a:p>
            <a:pPr algn="ctr"/>
            <a:endParaRPr lang="en-GB" sz="4400" b="0" strike="noStrike" spc="-1">
              <a:latin typeface="Arial"/>
            </a:endParaRPr>
          </a:p>
        </p:txBody>
      </p:sp>
      <p:sp>
        <p:nvSpPr>
          <p:cNvPr id="3" name="PlaceHolder 2"/>
          <p:cNvSpPr>
            <a:spLocks noGrp="1"/>
          </p:cNvSpPr>
          <p:nvPr>
            <p:ph type="subTitle"/>
          </p:nvPr>
        </p:nvSpPr>
        <p:spPr>
          <a:xfrm>
            <a:off x="599760" y="1768680"/>
            <a:ext cx="10798200" cy="438408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99760" y="301320"/>
            <a:ext cx="10798200" cy="1261800"/>
          </a:xfrm>
          <a:prstGeom prst="rect">
            <a:avLst/>
          </a:prstGeom>
        </p:spPr>
        <p:txBody>
          <a:bodyPr lIns="0" tIns="0" rIns="0" bIns="0" anchor="ctr">
            <a:spAutoFit/>
          </a:bodyPr>
          <a:lstStyle/>
          <a:p>
            <a:pPr algn="ctr"/>
            <a:endParaRPr lang="en-GB" sz="4400" b="0" strike="noStrike" spc="-1">
              <a:latin typeface="Arial"/>
            </a:endParaRPr>
          </a:p>
        </p:txBody>
      </p:sp>
      <p:sp>
        <p:nvSpPr>
          <p:cNvPr id="54"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en-GB" sz="3200" b="0" strike="noStrike" spc="-1">
              <a:latin typeface="Arial"/>
            </a:endParaRPr>
          </a:p>
        </p:txBody>
      </p:sp>
      <p:sp>
        <p:nvSpPr>
          <p:cNvPr id="55"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en-GB" sz="3200" b="0" strike="noStrike" spc="-1">
              <a:latin typeface="Arial"/>
            </a:endParaRPr>
          </a:p>
        </p:txBody>
      </p:sp>
      <p:sp>
        <p:nvSpPr>
          <p:cNvPr id="56" name="PlaceHolder 4"/>
          <p:cNvSpPr>
            <a:spLocks noGrp="1"/>
          </p:cNvSpPr>
          <p:nvPr>
            <p:ph type="body"/>
          </p:nvPr>
        </p:nvSpPr>
        <p:spPr>
          <a:xfrm>
            <a:off x="6132960" y="4058640"/>
            <a:ext cx="5269320" cy="20908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99760" y="301320"/>
            <a:ext cx="10798200" cy="1261800"/>
          </a:xfrm>
          <a:prstGeom prst="rect">
            <a:avLst/>
          </a:prstGeom>
        </p:spPr>
        <p:txBody>
          <a:bodyPr lIns="0" tIns="0" rIns="0" bIns="0" anchor="ctr">
            <a:spAutoFit/>
          </a:bodyPr>
          <a:lstStyle/>
          <a:p>
            <a:pPr algn="ctr"/>
            <a:endParaRPr lang="en-GB" sz="4400" b="0" strike="noStrike" spc="-1">
              <a:latin typeface="Arial"/>
            </a:endParaRPr>
          </a:p>
        </p:txBody>
      </p:sp>
      <p:sp>
        <p:nvSpPr>
          <p:cNvPr id="58"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en-GB" sz="3200" b="0" strike="noStrike" spc="-1">
              <a:latin typeface="Arial"/>
            </a:endParaRPr>
          </a:p>
        </p:txBody>
      </p:sp>
      <p:sp>
        <p:nvSpPr>
          <p:cNvPr id="59"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en-GB" sz="3200" b="0" strike="noStrike" spc="-1">
              <a:latin typeface="Arial"/>
            </a:endParaRPr>
          </a:p>
        </p:txBody>
      </p:sp>
      <p:sp>
        <p:nvSpPr>
          <p:cNvPr id="60" name="PlaceHolder 4"/>
          <p:cNvSpPr>
            <a:spLocks noGrp="1"/>
          </p:cNvSpPr>
          <p:nvPr>
            <p:ph type="body"/>
          </p:nvPr>
        </p:nvSpPr>
        <p:spPr>
          <a:xfrm>
            <a:off x="599760" y="4058640"/>
            <a:ext cx="10798200" cy="20908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99760" y="301320"/>
            <a:ext cx="10798200" cy="1261800"/>
          </a:xfrm>
          <a:prstGeom prst="rect">
            <a:avLst/>
          </a:prstGeom>
        </p:spPr>
        <p:txBody>
          <a:bodyPr lIns="0" tIns="0" rIns="0" bIns="0" anchor="ctr">
            <a:spAutoFit/>
          </a:bodyPr>
          <a:lstStyle/>
          <a:p>
            <a:pPr algn="ctr"/>
            <a:endParaRPr lang="en-GB" sz="4400" b="0" strike="noStrike" spc="-1">
              <a:latin typeface="Arial"/>
            </a:endParaRPr>
          </a:p>
        </p:txBody>
      </p:sp>
      <p:sp>
        <p:nvSpPr>
          <p:cNvPr id="62" name="PlaceHolder 2"/>
          <p:cNvSpPr>
            <a:spLocks noGrp="1"/>
          </p:cNvSpPr>
          <p:nvPr>
            <p:ph type="body"/>
          </p:nvPr>
        </p:nvSpPr>
        <p:spPr>
          <a:xfrm>
            <a:off x="599760" y="1768680"/>
            <a:ext cx="10798200" cy="2090880"/>
          </a:xfrm>
          <a:prstGeom prst="rect">
            <a:avLst/>
          </a:prstGeom>
        </p:spPr>
        <p:txBody>
          <a:bodyPr lIns="0" tIns="0" rIns="0" bIns="0">
            <a:normAutofit/>
          </a:bodyPr>
          <a:lstStyle/>
          <a:p>
            <a:endParaRPr lang="en-GB" sz="3200" b="0" strike="noStrike" spc="-1">
              <a:latin typeface="Arial"/>
            </a:endParaRPr>
          </a:p>
        </p:txBody>
      </p:sp>
      <p:sp>
        <p:nvSpPr>
          <p:cNvPr id="63" name="PlaceHolder 3"/>
          <p:cNvSpPr>
            <a:spLocks noGrp="1"/>
          </p:cNvSpPr>
          <p:nvPr>
            <p:ph type="body"/>
          </p:nvPr>
        </p:nvSpPr>
        <p:spPr>
          <a:xfrm>
            <a:off x="599760" y="4058640"/>
            <a:ext cx="10798200" cy="20908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99760" y="301320"/>
            <a:ext cx="10798200" cy="1261800"/>
          </a:xfrm>
          <a:prstGeom prst="rect">
            <a:avLst/>
          </a:prstGeom>
        </p:spPr>
        <p:txBody>
          <a:bodyPr lIns="0" tIns="0" rIns="0" bIns="0" anchor="ctr">
            <a:spAutoFit/>
          </a:bodyPr>
          <a:lstStyle/>
          <a:p>
            <a:pPr algn="ctr"/>
            <a:endParaRPr lang="en-GB" sz="4400" b="0" strike="noStrike" spc="-1">
              <a:latin typeface="Arial"/>
            </a:endParaRPr>
          </a:p>
        </p:txBody>
      </p:sp>
      <p:sp>
        <p:nvSpPr>
          <p:cNvPr id="65"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en-GB" sz="3200" b="0" strike="noStrike" spc="-1">
              <a:latin typeface="Arial"/>
            </a:endParaRPr>
          </a:p>
        </p:txBody>
      </p:sp>
      <p:sp>
        <p:nvSpPr>
          <p:cNvPr id="66"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en-GB" sz="3200" b="0" strike="noStrike" spc="-1">
              <a:latin typeface="Arial"/>
            </a:endParaRPr>
          </a:p>
        </p:txBody>
      </p:sp>
      <p:sp>
        <p:nvSpPr>
          <p:cNvPr id="67"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en-GB" sz="3200" b="0" strike="noStrike" spc="-1">
              <a:latin typeface="Arial"/>
            </a:endParaRPr>
          </a:p>
        </p:txBody>
      </p:sp>
      <p:sp>
        <p:nvSpPr>
          <p:cNvPr id="68" name="PlaceHolder 5"/>
          <p:cNvSpPr>
            <a:spLocks noGrp="1"/>
          </p:cNvSpPr>
          <p:nvPr>
            <p:ph type="body"/>
          </p:nvPr>
        </p:nvSpPr>
        <p:spPr>
          <a:xfrm>
            <a:off x="6132960" y="4058640"/>
            <a:ext cx="5269320" cy="20908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99760" y="301320"/>
            <a:ext cx="10798200" cy="1261800"/>
          </a:xfrm>
          <a:prstGeom prst="rect">
            <a:avLst/>
          </a:prstGeom>
        </p:spPr>
        <p:txBody>
          <a:bodyPr lIns="0" tIns="0" rIns="0" bIns="0" anchor="ctr">
            <a:spAutoFit/>
          </a:bodyPr>
          <a:lstStyle/>
          <a:p>
            <a:pPr algn="ctr"/>
            <a:endParaRPr lang="en-GB" sz="4400" b="0" strike="noStrike" spc="-1">
              <a:latin typeface="Arial"/>
            </a:endParaRPr>
          </a:p>
        </p:txBody>
      </p:sp>
      <p:sp>
        <p:nvSpPr>
          <p:cNvPr id="70" name="PlaceHolder 2"/>
          <p:cNvSpPr>
            <a:spLocks noGrp="1"/>
          </p:cNvSpPr>
          <p:nvPr>
            <p:ph type="body"/>
          </p:nvPr>
        </p:nvSpPr>
        <p:spPr>
          <a:xfrm>
            <a:off x="599760" y="1768680"/>
            <a:ext cx="3476880" cy="2090880"/>
          </a:xfrm>
          <a:prstGeom prst="rect">
            <a:avLst/>
          </a:prstGeom>
        </p:spPr>
        <p:txBody>
          <a:bodyPr lIns="0" tIns="0" rIns="0" bIns="0">
            <a:normAutofit/>
          </a:bodyPr>
          <a:lstStyle/>
          <a:p>
            <a:endParaRPr lang="en-GB" sz="3200" b="0" strike="noStrike" spc="-1">
              <a:latin typeface="Arial"/>
            </a:endParaRPr>
          </a:p>
        </p:txBody>
      </p:sp>
      <p:sp>
        <p:nvSpPr>
          <p:cNvPr id="71" name="PlaceHolder 3"/>
          <p:cNvSpPr>
            <a:spLocks noGrp="1"/>
          </p:cNvSpPr>
          <p:nvPr>
            <p:ph type="body"/>
          </p:nvPr>
        </p:nvSpPr>
        <p:spPr>
          <a:xfrm>
            <a:off x="4250880" y="1768680"/>
            <a:ext cx="3476880" cy="2090880"/>
          </a:xfrm>
          <a:prstGeom prst="rect">
            <a:avLst/>
          </a:prstGeom>
        </p:spPr>
        <p:txBody>
          <a:bodyPr lIns="0" tIns="0" rIns="0" bIns="0">
            <a:normAutofit/>
          </a:bodyPr>
          <a:lstStyle/>
          <a:p>
            <a:endParaRPr lang="en-GB" sz="3200" b="0" strike="noStrike" spc="-1">
              <a:latin typeface="Arial"/>
            </a:endParaRPr>
          </a:p>
        </p:txBody>
      </p:sp>
      <p:sp>
        <p:nvSpPr>
          <p:cNvPr id="72" name="PlaceHolder 4"/>
          <p:cNvSpPr>
            <a:spLocks noGrp="1"/>
          </p:cNvSpPr>
          <p:nvPr>
            <p:ph type="body"/>
          </p:nvPr>
        </p:nvSpPr>
        <p:spPr>
          <a:xfrm>
            <a:off x="7902000" y="1768680"/>
            <a:ext cx="3476880" cy="2090880"/>
          </a:xfrm>
          <a:prstGeom prst="rect">
            <a:avLst/>
          </a:prstGeom>
        </p:spPr>
        <p:txBody>
          <a:bodyPr lIns="0" tIns="0" rIns="0" bIns="0">
            <a:normAutofit/>
          </a:bodyPr>
          <a:lstStyle/>
          <a:p>
            <a:endParaRPr lang="en-GB" sz="3200" b="0" strike="noStrike" spc="-1">
              <a:latin typeface="Arial"/>
            </a:endParaRPr>
          </a:p>
        </p:txBody>
      </p:sp>
      <p:sp>
        <p:nvSpPr>
          <p:cNvPr id="73" name="PlaceHolder 5"/>
          <p:cNvSpPr>
            <a:spLocks noGrp="1"/>
          </p:cNvSpPr>
          <p:nvPr>
            <p:ph type="body"/>
          </p:nvPr>
        </p:nvSpPr>
        <p:spPr>
          <a:xfrm>
            <a:off x="599760" y="4058640"/>
            <a:ext cx="3476880" cy="2090880"/>
          </a:xfrm>
          <a:prstGeom prst="rect">
            <a:avLst/>
          </a:prstGeom>
        </p:spPr>
        <p:txBody>
          <a:bodyPr lIns="0" tIns="0" rIns="0" bIns="0">
            <a:normAutofit/>
          </a:bodyPr>
          <a:lstStyle/>
          <a:p>
            <a:endParaRPr lang="en-GB" sz="3200" b="0" strike="noStrike" spc="-1">
              <a:latin typeface="Arial"/>
            </a:endParaRPr>
          </a:p>
        </p:txBody>
      </p:sp>
      <p:sp>
        <p:nvSpPr>
          <p:cNvPr id="74" name="PlaceHolder 6"/>
          <p:cNvSpPr>
            <a:spLocks noGrp="1"/>
          </p:cNvSpPr>
          <p:nvPr>
            <p:ph type="body"/>
          </p:nvPr>
        </p:nvSpPr>
        <p:spPr>
          <a:xfrm>
            <a:off x="4250880" y="4058640"/>
            <a:ext cx="3476880" cy="2090880"/>
          </a:xfrm>
          <a:prstGeom prst="rect">
            <a:avLst/>
          </a:prstGeom>
        </p:spPr>
        <p:txBody>
          <a:bodyPr lIns="0" tIns="0" rIns="0" bIns="0">
            <a:normAutofit/>
          </a:bodyPr>
          <a:lstStyle/>
          <a:p>
            <a:endParaRPr lang="en-GB" sz="3200" b="0" strike="noStrike" spc="-1">
              <a:latin typeface="Arial"/>
            </a:endParaRPr>
          </a:p>
        </p:txBody>
      </p:sp>
      <p:sp>
        <p:nvSpPr>
          <p:cNvPr id="75" name="PlaceHolder 7"/>
          <p:cNvSpPr>
            <a:spLocks noGrp="1"/>
          </p:cNvSpPr>
          <p:nvPr>
            <p:ph type="body"/>
          </p:nvPr>
        </p:nvSpPr>
        <p:spPr>
          <a:xfrm>
            <a:off x="7902000" y="4058640"/>
            <a:ext cx="3476880" cy="20908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99760" y="301320"/>
            <a:ext cx="10798200" cy="1261800"/>
          </a:xfrm>
          <a:prstGeom prst="rect">
            <a:avLst/>
          </a:prstGeom>
        </p:spPr>
        <p:txBody>
          <a:bodyPr lIns="0" tIns="0" rIns="0" bIns="0" anchor="ctr">
            <a:spAutoFit/>
          </a:bodyPr>
          <a:lstStyle/>
          <a:p>
            <a:pPr algn="ctr"/>
            <a:endParaRPr lang="en-GB" sz="4400" b="0" strike="noStrike" spc="-1">
              <a:latin typeface="Arial"/>
            </a:endParaRPr>
          </a:p>
        </p:txBody>
      </p:sp>
      <p:sp>
        <p:nvSpPr>
          <p:cNvPr id="5" name="PlaceHolder 2"/>
          <p:cNvSpPr>
            <a:spLocks noGrp="1"/>
          </p:cNvSpPr>
          <p:nvPr>
            <p:ph type="body"/>
          </p:nvPr>
        </p:nvSpPr>
        <p:spPr>
          <a:xfrm>
            <a:off x="599760" y="1768680"/>
            <a:ext cx="10798200" cy="43840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99760" y="301320"/>
            <a:ext cx="10798200" cy="1261800"/>
          </a:xfrm>
          <a:prstGeom prst="rect">
            <a:avLst/>
          </a:prstGeom>
        </p:spPr>
        <p:txBody>
          <a:bodyPr lIns="0" tIns="0" rIns="0" bIns="0" anchor="ctr">
            <a:spAutoFit/>
          </a:bodyPr>
          <a:lstStyle/>
          <a:p>
            <a:pPr algn="ctr"/>
            <a:endParaRPr lang="en-GB" sz="4400" b="0" strike="noStrike" spc="-1">
              <a:latin typeface="Arial"/>
            </a:endParaRPr>
          </a:p>
        </p:txBody>
      </p:sp>
      <p:sp>
        <p:nvSpPr>
          <p:cNvPr id="7"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en-GB" sz="3200" b="0" strike="noStrike" spc="-1">
              <a:latin typeface="Arial"/>
            </a:endParaRPr>
          </a:p>
        </p:txBody>
      </p:sp>
      <p:sp>
        <p:nvSpPr>
          <p:cNvPr id="8"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99760" y="301320"/>
            <a:ext cx="10798200" cy="1261800"/>
          </a:xfrm>
          <a:prstGeom prst="rect">
            <a:avLst/>
          </a:prstGeom>
        </p:spPr>
        <p:txBody>
          <a:bodyPr lIns="0" tIns="0" rIns="0" bIns="0" anchor="ctr">
            <a:spAutoFit/>
          </a:bodyPr>
          <a:lstStyle/>
          <a:p>
            <a:pPr algn="ctr"/>
            <a:endParaRPr lang="en-GB"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99760" y="301320"/>
            <a:ext cx="10798200" cy="5850360"/>
          </a:xfrm>
          <a:prstGeom prst="rect">
            <a:avLst/>
          </a:prstGeom>
        </p:spPr>
        <p:txBody>
          <a:bodyPr lIns="0" tIns="0" rIns="0" bIns="0" anchor="ctr">
            <a:sp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99760" y="301320"/>
            <a:ext cx="10798200" cy="1261800"/>
          </a:xfrm>
          <a:prstGeom prst="rect">
            <a:avLst/>
          </a:prstGeom>
        </p:spPr>
        <p:txBody>
          <a:bodyPr lIns="0" tIns="0" rIns="0" bIns="0" anchor="ctr">
            <a:spAutoFit/>
          </a:bodyPr>
          <a:lstStyle/>
          <a:p>
            <a:pPr algn="ctr"/>
            <a:endParaRPr lang="en-GB" sz="4400" b="0" strike="noStrike" spc="-1">
              <a:latin typeface="Arial"/>
            </a:endParaRPr>
          </a:p>
        </p:txBody>
      </p:sp>
      <p:sp>
        <p:nvSpPr>
          <p:cNvPr id="12"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en-GB" sz="3200" b="0" strike="noStrike" spc="-1">
              <a:latin typeface="Arial"/>
            </a:endParaRPr>
          </a:p>
        </p:txBody>
      </p:sp>
      <p:sp>
        <p:nvSpPr>
          <p:cNvPr id="13"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en-GB" sz="3200" b="0" strike="noStrike" spc="-1">
              <a:latin typeface="Arial"/>
            </a:endParaRPr>
          </a:p>
        </p:txBody>
      </p:sp>
      <p:sp>
        <p:nvSpPr>
          <p:cNvPr id="14"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99760" y="301320"/>
            <a:ext cx="10798200" cy="1261800"/>
          </a:xfrm>
          <a:prstGeom prst="rect">
            <a:avLst/>
          </a:prstGeom>
        </p:spPr>
        <p:txBody>
          <a:bodyPr lIns="0" tIns="0" rIns="0" bIns="0" anchor="ctr">
            <a:spAutoFit/>
          </a:bodyPr>
          <a:lstStyle/>
          <a:p>
            <a:pPr algn="ctr"/>
            <a:endParaRPr lang="en-GB" sz="4400" b="0" strike="noStrike" spc="-1">
              <a:latin typeface="Arial"/>
            </a:endParaRPr>
          </a:p>
        </p:txBody>
      </p:sp>
      <p:sp>
        <p:nvSpPr>
          <p:cNvPr id="16"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en-GB" sz="3200" b="0" strike="noStrike" spc="-1">
              <a:latin typeface="Arial"/>
            </a:endParaRPr>
          </a:p>
        </p:txBody>
      </p:sp>
      <p:sp>
        <p:nvSpPr>
          <p:cNvPr id="17"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en-GB" sz="3200" b="0" strike="noStrike" spc="-1">
              <a:latin typeface="Arial"/>
            </a:endParaRPr>
          </a:p>
        </p:txBody>
      </p:sp>
      <p:sp>
        <p:nvSpPr>
          <p:cNvPr id="18" name="PlaceHolder 4"/>
          <p:cNvSpPr>
            <a:spLocks noGrp="1"/>
          </p:cNvSpPr>
          <p:nvPr>
            <p:ph type="body"/>
          </p:nvPr>
        </p:nvSpPr>
        <p:spPr>
          <a:xfrm>
            <a:off x="6132960" y="4058640"/>
            <a:ext cx="5269320" cy="20908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99760" y="301320"/>
            <a:ext cx="10798200" cy="1261800"/>
          </a:xfrm>
          <a:prstGeom prst="rect">
            <a:avLst/>
          </a:prstGeom>
        </p:spPr>
        <p:txBody>
          <a:bodyPr lIns="0" tIns="0" rIns="0" bIns="0" anchor="ctr">
            <a:spAutoFit/>
          </a:bodyPr>
          <a:lstStyle/>
          <a:p>
            <a:pPr algn="ctr"/>
            <a:endParaRPr lang="en-GB" sz="4400" b="0" strike="noStrike" spc="-1">
              <a:latin typeface="Arial"/>
            </a:endParaRPr>
          </a:p>
        </p:txBody>
      </p:sp>
      <p:sp>
        <p:nvSpPr>
          <p:cNvPr id="20"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en-GB" sz="3200" b="0" strike="noStrike" spc="-1">
              <a:latin typeface="Arial"/>
            </a:endParaRPr>
          </a:p>
        </p:txBody>
      </p:sp>
      <p:sp>
        <p:nvSpPr>
          <p:cNvPr id="21"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en-GB" sz="3200" b="0" strike="noStrike" spc="-1">
              <a:latin typeface="Arial"/>
            </a:endParaRPr>
          </a:p>
        </p:txBody>
      </p:sp>
      <p:sp>
        <p:nvSpPr>
          <p:cNvPr id="22" name="PlaceHolder 4"/>
          <p:cNvSpPr>
            <a:spLocks noGrp="1"/>
          </p:cNvSpPr>
          <p:nvPr>
            <p:ph type="body"/>
          </p:nvPr>
        </p:nvSpPr>
        <p:spPr>
          <a:xfrm>
            <a:off x="599760" y="4058640"/>
            <a:ext cx="10798200" cy="20908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cstate="print"/>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99760" y="301320"/>
            <a:ext cx="10798200" cy="1261800"/>
          </a:xfrm>
          <a:prstGeom prst="rect">
            <a:avLst/>
          </a:prstGeom>
        </p:spPr>
        <p:txBody>
          <a:bodyPr lIns="0" tIns="0" rIns="0" bIns="0" anchor="ctr">
            <a:noAutofit/>
          </a:bodyPr>
          <a:lstStyle/>
          <a:p>
            <a:pPr algn="ctr"/>
            <a:r>
              <a:rPr lang="en-GB" sz="4400" b="0" strike="noStrike" spc="-1">
                <a:latin typeface="Arial"/>
              </a:rPr>
              <a:t>Click to edit the title text format</a:t>
            </a:r>
          </a:p>
        </p:txBody>
      </p:sp>
      <p:sp>
        <p:nvSpPr>
          <p:cNvPr id="3" name="PlaceHolder 2"/>
          <p:cNvSpPr>
            <a:spLocks noGrp="1"/>
          </p:cNvSpPr>
          <p:nvPr>
            <p:ph type="body"/>
          </p:nvPr>
        </p:nvSpPr>
        <p:spPr>
          <a:xfrm>
            <a:off x="599760" y="1768680"/>
            <a:ext cx="107982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GB"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latin typeface="Arial"/>
              </a:rPr>
              <a:t>Second Outline Level</a:t>
            </a:r>
          </a:p>
          <a:p>
            <a:pPr marL="1296000" lvl="2" indent="-288000">
              <a:spcBef>
                <a:spcPts val="850"/>
              </a:spcBef>
              <a:buClr>
                <a:srgbClr val="000000"/>
              </a:buClr>
              <a:buSzPct val="45000"/>
              <a:buFont typeface="Wingdings" charset="2"/>
              <a:buChar char=""/>
            </a:pPr>
            <a:r>
              <a:rPr lang="en-GB" sz="2400" b="0" strike="noStrike" spc="-1">
                <a:latin typeface="Arial"/>
              </a:rPr>
              <a:t>Third Outline Level</a:t>
            </a:r>
          </a:p>
          <a:p>
            <a:pPr marL="1728000" lvl="3" indent="-216000">
              <a:spcBef>
                <a:spcPts val="567"/>
              </a:spcBef>
              <a:buClr>
                <a:srgbClr val="000000"/>
              </a:buClr>
              <a:buSzPct val="75000"/>
              <a:buFont typeface="Symbol" charset="2"/>
              <a:buChar char=""/>
            </a:pPr>
            <a:r>
              <a:rPr lang="en-GB" sz="2000" b="0" strike="noStrike" spc="-1">
                <a:latin typeface="Arial"/>
              </a:rPr>
              <a:t>Fourth Outline Level</a:t>
            </a:r>
          </a:p>
          <a:p>
            <a:pPr marL="2160000" lvl="4" indent="-216000">
              <a:spcBef>
                <a:spcPts val="283"/>
              </a:spcBef>
              <a:buClr>
                <a:srgbClr val="000000"/>
              </a:buClr>
              <a:buSzPct val="45000"/>
              <a:buFont typeface="Wingdings" charset="2"/>
              <a:buChar char=""/>
            </a:pPr>
            <a:r>
              <a:rPr lang="en-GB" sz="2000" b="0" strike="noStrike" spc="-1">
                <a:latin typeface="Arial"/>
              </a:rPr>
              <a:t>Fifth Outline Level</a:t>
            </a:r>
          </a:p>
          <a:p>
            <a:pPr marL="2592000" lvl="5" indent="-216000">
              <a:spcBef>
                <a:spcPts val="283"/>
              </a:spcBef>
              <a:buClr>
                <a:srgbClr val="000000"/>
              </a:buClr>
              <a:buSzPct val="45000"/>
              <a:buFont typeface="Wingdings" charset="2"/>
              <a:buChar char=""/>
            </a:pPr>
            <a:r>
              <a:rPr lang="en-GB" sz="2000" b="0" strike="noStrike" spc="-1">
                <a:latin typeface="Arial"/>
              </a:rPr>
              <a:t>Sixth Outline Level</a:t>
            </a:r>
          </a:p>
          <a:p>
            <a:pPr marL="3024000" lvl="6" indent="-216000">
              <a:spcBef>
                <a:spcPts val="283"/>
              </a:spcBef>
              <a:buClr>
                <a:srgbClr val="000000"/>
              </a:buClr>
              <a:buSzPct val="45000"/>
              <a:buFont typeface="Wingdings" charset="2"/>
              <a:buChar char=""/>
            </a:pPr>
            <a:r>
              <a:rPr lang="en-GB"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cstate="print"/>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99760" y="301320"/>
            <a:ext cx="10798200" cy="1261800"/>
          </a:xfrm>
          <a:prstGeom prst="rect">
            <a:avLst/>
          </a:prstGeom>
        </p:spPr>
        <p:txBody>
          <a:bodyPr lIns="0" tIns="0" rIns="0" bIns="0" anchor="ctr">
            <a:noAutofit/>
          </a:bodyPr>
          <a:lstStyle/>
          <a:p>
            <a:pPr algn="ctr"/>
            <a:r>
              <a:rPr lang="en-GB" sz="4400" b="0" strike="noStrike" spc="-1">
                <a:latin typeface="Arial"/>
              </a:rPr>
              <a:t>Click to edit the title text format</a:t>
            </a:r>
          </a:p>
        </p:txBody>
      </p:sp>
      <p:sp>
        <p:nvSpPr>
          <p:cNvPr id="39" name="PlaceHolder 2"/>
          <p:cNvSpPr>
            <a:spLocks noGrp="1"/>
          </p:cNvSpPr>
          <p:nvPr>
            <p:ph type="body"/>
          </p:nvPr>
        </p:nvSpPr>
        <p:spPr>
          <a:xfrm>
            <a:off x="599760" y="1768680"/>
            <a:ext cx="107982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GB"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latin typeface="Arial"/>
              </a:rPr>
              <a:t>Second Outline Level</a:t>
            </a:r>
          </a:p>
          <a:p>
            <a:pPr marL="1296000" lvl="2" indent="-288000">
              <a:spcBef>
                <a:spcPts val="850"/>
              </a:spcBef>
              <a:buClr>
                <a:srgbClr val="000000"/>
              </a:buClr>
              <a:buSzPct val="45000"/>
              <a:buFont typeface="Wingdings" charset="2"/>
              <a:buChar char=""/>
            </a:pPr>
            <a:r>
              <a:rPr lang="en-GB" sz="2400" b="0" strike="noStrike" spc="-1">
                <a:latin typeface="Arial"/>
              </a:rPr>
              <a:t>Third Outline Level</a:t>
            </a:r>
          </a:p>
          <a:p>
            <a:pPr marL="1728000" lvl="3" indent="-216000">
              <a:spcBef>
                <a:spcPts val="567"/>
              </a:spcBef>
              <a:buClr>
                <a:srgbClr val="000000"/>
              </a:buClr>
              <a:buSzPct val="75000"/>
              <a:buFont typeface="Symbol" charset="2"/>
              <a:buChar char=""/>
            </a:pPr>
            <a:r>
              <a:rPr lang="en-GB" sz="2000" b="0" strike="noStrike" spc="-1">
                <a:latin typeface="Arial"/>
              </a:rPr>
              <a:t>Fourth Outline Level</a:t>
            </a:r>
          </a:p>
          <a:p>
            <a:pPr marL="2160000" lvl="4" indent="-216000">
              <a:spcBef>
                <a:spcPts val="283"/>
              </a:spcBef>
              <a:buClr>
                <a:srgbClr val="000000"/>
              </a:buClr>
              <a:buSzPct val="45000"/>
              <a:buFont typeface="Wingdings" charset="2"/>
              <a:buChar char=""/>
            </a:pPr>
            <a:r>
              <a:rPr lang="en-GB" sz="2000" b="0" strike="noStrike" spc="-1">
                <a:latin typeface="Arial"/>
              </a:rPr>
              <a:t>Fifth Outline Level</a:t>
            </a:r>
          </a:p>
          <a:p>
            <a:pPr marL="2592000" lvl="5" indent="-216000">
              <a:spcBef>
                <a:spcPts val="283"/>
              </a:spcBef>
              <a:buClr>
                <a:srgbClr val="000000"/>
              </a:buClr>
              <a:buSzPct val="45000"/>
              <a:buFont typeface="Wingdings" charset="2"/>
              <a:buChar char=""/>
            </a:pPr>
            <a:r>
              <a:rPr lang="en-GB" sz="2000" b="0" strike="noStrike" spc="-1">
                <a:latin typeface="Arial"/>
              </a:rPr>
              <a:t>Sixth Outline Level</a:t>
            </a:r>
          </a:p>
          <a:p>
            <a:pPr marL="3024000" lvl="6" indent="-216000">
              <a:spcBef>
                <a:spcPts val="283"/>
              </a:spcBef>
              <a:buClr>
                <a:srgbClr val="000000"/>
              </a:buClr>
              <a:buSzPct val="45000"/>
              <a:buFont typeface="Wingdings" charset="2"/>
              <a:buChar char=""/>
            </a:pPr>
            <a:r>
              <a:rPr lang="en-GB"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comments" Target="../comments/commen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hyperlink" Target="https://alan-y.netlify.com/" TargetMode="External"/><Relationship Id="rId3" Type="http://schemas.openxmlformats.org/officeDocument/2006/relationships/hyperlink" Target="https://www.hps.scot.nhs.uk/" TargetMode="External"/><Relationship Id="rId7" Type="http://schemas.openxmlformats.org/officeDocument/2006/relationships/hyperlink" Target="https://gss.civilservice.gov.uk/vacancies" TargetMode="External"/><Relationship Id="rId2" Type="http://schemas.openxmlformats.org/officeDocument/2006/relationships/hyperlink" Target="https://www.isdscotland.org/" TargetMode="External"/><Relationship Id="rId1" Type="http://schemas.openxmlformats.org/officeDocument/2006/relationships/slideLayout" Target="../slideLayouts/slideLayout13.xml"/><Relationship Id="rId6" Type="http://schemas.openxmlformats.org/officeDocument/2006/relationships/hyperlink" Target="https://www2.gov.scot/Topics/Statistics/About/Recruitment" TargetMode="External"/><Relationship Id="rId5" Type="http://schemas.openxmlformats.org/officeDocument/2006/relationships/hyperlink" Target="https://www.thedatalab.com/jobs" TargetMode="External"/><Relationship Id="rId4" Type="http://schemas.openxmlformats.org/officeDocument/2006/relationships/hyperlink" Target="https://jobs.scot.nhs.uk/" TargetMode="External"/><Relationship Id="rId9" Type="http://schemas.openxmlformats.org/officeDocument/2006/relationships/comments" Target="../comments/commen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548640" y="301320"/>
            <a:ext cx="10797480" cy="4452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en-GB" sz="8000" b="0" strike="noStrike" spc="-1">
                <a:solidFill>
                  <a:srgbClr val="04617B"/>
                </a:solidFill>
                <a:latin typeface="Source Sans Pro Light"/>
                <a:ea typeface="DejaVu Sans"/>
              </a:rPr>
              <a:t>My Post-PhD Experience</a:t>
            </a:r>
            <a:endParaRPr lang="en-GB" sz="8000" b="0" strike="noStrike" spc="-1">
              <a:latin typeface="Arial"/>
            </a:endParaRPr>
          </a:p>
        </p:txBody>
      </p:sp>
      <p:sp>
        <p:nvSpPr>
          <p:cNvPr id="115" name="CustomShape 2"/>
          <p:cNvSpPr/>
          <p:nvPr/>
        </p:nvSpPr>
        <p:spPr>
          <a:xfrm>
            <a:off x="552960" y="5216400"/>
            <a:ext cx="10788840" cy="54828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ct val="100000"/>
              </a:lnSpc>
            </a:pPr>
            <a:r>
              <a:rPr lang="en-GB" sz="3600" b="1" strike="noStrike" spc="-1">
                <a:solidFill>
                  <a:srgbClr val="DBF5F9"/>
                </a:solidFill>
                <a:latin typeface="Source Sans Pro"/>
                <a:ea typeface="DejaVu Sans"/>
              </a:rPr>
              <a:t>Dr Alan Yeung</a:t>
            </a:r>
            <a:endParaRPr lang="en-GB" sz="3600" b="0" strike="noStrike" spc="-1">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a:stretch>
        </a:blipFill>
        <a:effectLst/>
      </p:bgPr>
    </p:bg>
    <p:spTree>
      <p:nvGrpSpPr>
        <p:cNvPr id="1" name=""/>
        <p:cNvGrpSpPr/>
        <p:nvPr/>
      </p:nvGrpSpPr>
      <p:grpSpPr>
        <a:xfrm>
          <a:off x="0" y="0"/>
          <a:ext cx="0" cy="0"/>
          <a:chOff x="0" y="0"/>
          <a:chExt cx="0" cy="0"/>
        </a:xfrm>
      </p:grpSpPr>
      <p:sp>
        <p:nvSpPr>
          <p:cNvPr id="116" name="CustomShape 1"/>
          <p:cNvSpPr/>
          <p:nvPr/>
        </p:nvSpPr>
        <p:spPr>
          <a:xfrm>
            <a:off x="599040" y="121320"/>
            <a:ext cx="1079748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en-GB" sz="6000" b="0" strike="noStrike" spc="-1">
                <a:solidFill>
                  <a:srgbClr val="FFFFFF"/>
                </a:solidFill>
                <a:latin typeface="Source Sans Pro Light"/>
                <a:ea typeface="DejaVu Sans"/>
              </a:rPr>
              <a:t>About Me</a:t>
            </a:r>
            <a:endParaRPr lang="en-GB" sz="6000" b="0" strike="noStrike" spc="-1">
              <a:latin typeface="Arial"/>
            </a:endParaRPr>
          </a:p>
        </p:txBody>
      </p:sp>
      <p:sp>
        <p:nvSpPr>
          <p:cNvPr id="117" name="CustomShape 2"/>
          <p:cNvSpPr/>
          <p:nvPr/>
        </p:nvSpPr>
        <p:spPr>
          <a:xfrm>
            <a:off x="599040" y="1920240"/>
            <a:ext cx="10738440" cy="46623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2920">
              <a:lnSpc>
                <a:spcPct val="100000"/>
              </a:lnSpc>
              <a:spcAft>
                <a:spcPts val="1409"/>
              </a:spcAft>
              <a:buClr>
                <a:srgbClr val="04617B"/>
              </a:buClr>
              <a:buSzPct val="45000"/>
              <a:buFont typeface="Wingdings" charset="2"/>
              <a:buChar char=""/>
            </a:pPr>
            <a:r>
              <a:rPr lang="en-GB" sz="3200" b="0" strike="noStrike" spc="-1" dirty="0">
                <a:solidFill>
                  <a:srgbClr val="000000"/>
                </a:solidFill>
                <a:latin typeface="Source Sans Pro"/>
                <a:ea typeface="DejaVu Sans"/>
              </a:rPr>
              <a:t>Undergraduate in maths, stats, </a:t>
            </a:r>
            <a:r>
              <a:rPr lang="en-GB" sz="3200" b="0" strike="noStrike" spc="-1" dirty="0" smtClean="0">
                <a:solidFill>
                  <a:srgbClr val="000000"/>
                </a:solidFill>
                <a:latin typeface="Source Sans Pro"/>
                <a:ea typeface="DejaVu Sans"/>
              </a:rPr>
              <a:t>accounting at Strathclyde</a:t>
            </a:r>
            <a:endParaRPr lang="en-GB" sz="3200" b="0" strike="noStrike" spc="-1" dirty="0">
              <a:latin typeface="Arial"/>
            </a:endParaRPr>
          </a:p>
          <a:p>
            <a:pPr marL="432000" indent="-322920">
              <a:lnSpc>
                <a:spcPct val="100000"/>
              </a:lnSpc>
              <a:spcAft>
                <a:spcPts val="1409"/>
              </a:spcAft>
              <a:buClr>
                <a:srgbClr val="04617B"/>
              </a:buClr>
              <a:buSzPct val="45000"/>
              <a:buFont typeface="Wingdings" charset="2"/>
              <a:buChar char=""/>
            </a:pPr>
            <a:r>
              <a:rPr lang="en-GB" sz="3200" b="0" strike="noStrike" spc="-1" dirty="0">
                <a:solidFill>
                  <a:srgbClr val="000000"/>
                </a:solidFill>
                <a:latin typeface="Source Sans Pro"/>
                <a:ea typeface="DejaVu Sans"/>
              </a:rPr>
              <a:t>PhD in statistics</a:t>
            </a:r>
            <a:endParaRPr lang="en-GB" sz="3200" b="0" strike="noStrike" spc="-1" dirty="0">
              <a:latin typeface="Arial"/>
            </a:endParaRPr>
          </a:p>
          <a:p>
            <a:pPr marL="864000" lvl="1" indent="-322920">
              <a:lnSpc>
                <a:spcPct val="100000"/>
              </a:lnSpc>
              <a:spcAft>
                <a:spcPts val="1123"/>
              </a:spcAft>
              <a:buClr>
                <a:srgbClr val="04617B"/>
              </a:buClr>
              <a:buSzPct val="75000"/>
              <a:buFont typeface="Symbol"/>
              <a:buChar char=""/>
            </a:pPr>
            <a:r>
              <a:rPr lang="en-GB" sz="2800" b="0" i="1" strike="noStrike" spc="-1" dirty="0">
                <a:solidFill>
                  <a:srgbClr val="000000"/>
                </a:solidFill>
                <a:latin typeface="Source Sans Pro"/>
                <a:ea typeface="DejaVu Sans"/>
              </a:rPr>
              <a:t>Statistical Applications in the analysis of vaccine preventable diseases</a:t>
            </a:r>
            <a:endParaRPr lang="en-GB" sz="2800" b="0" strike="noStrike" spc="-1" dirty="0">
              <a:latin typeface="Arial"/>
            </a:endParaRPr>
          </a:p>
          <a:p>
            <a:pPr marL="864000" lvl="1" indent="-322920">
              <a:lnSpc>
                <a:spcPct val="100000"/>
              </a:lnSpc>
              <a:spcAft>
                <a:spcPts val="1123"/>
              </a:spcAft>
              <a:buClr>
                <a:srgbClr val="04617B"/>
              </a:buClr>
              <a:buSzPct val="75000"/>
              <a:buFont typeface="Symbol"/>
              <a:buChar char=""/>
            </a:pPr>
            <a:r>
              <a:rPr lang="en-GB" sz="2800" b="0" strike="noStrike" spc="-1" dirty="0">
                <a:solidFill>
                  <a:srgbClr val="000000"/>
                </a:solidFill>
                <a:latin typeface="Source Sans Pro"/>
                <a:ea typeface="DejaVu Sans"/>
              </a:rPr>
              <a:t>Finished in 2016, while already working full-time (not recommended!)</a:t>
            </a:r>
            <a:endParaRPr lang="en-GB" sz="2800" b="0" strike="noStrike" spc="-1" dirty="0">
              <a:latin typeface="Arial"/>
            </a:endParaRPr>
          </a:p>
          <a:p>
            <a:pPr marL="432000" indent="-322920">
              <a:lnSpc>
                <a:spcPct val="100000"/>
              </a:lnSpc>
              <a:spcAft>
                <a:spcPts val="1409"/>
              </a:spcAft>
              <a:buClr>
                <a:srgbClr val="04617B"/>
              </a:buClr>
              <a:buSzPct val="45000"/>
              <a:buFont typeface="Wingdings" charset="2"/>
              <a:buChar char=""/>
            </a:pPr>
            <a:r>
              <a:rPr lang="en-GB" sz="3200" b="1" strike="noStrike" spc="-1" dirty="0">
                <a:solidFill>
                  <a:srgbClr val="000000"/>
                </a:solidFill>
                <a:latin typeface="Source Sans Pro"/>
                <a:ea typeface="DejaVu Sans"/>
              </a:rPr>
              <a:t>Fun fact</a:t>
            </a:r>
            <a:r>
              <a:rPr lang="en-GB" sz="3200" b="0" strike="noStrike" spc="-1" dirty="0">
                <a:solidFill>
                  <a:srgbClr val="000000"/>
                </a:solidFill>
                <a:latin typeface="Source Sans Pro"/>
                <a:ea typeface="DejaVu Sans"/>
              </a:rPr>
              <a:t>: winner of the 2011 UK postgraduate maths football championships (with Sean... I think!)</a:t>
            </a:r>
            <a:endParaRPr lang="en-GB" sz="3200" b="0" strike="noStrike" spc="-1" dirty="0">
              <a:latin typeface="Arial"/>
            </a:endParaRPr>
          </a:p>
          <a:p>
            <a:pPr>
              <a:lnSpc>
                <a:spcPct val="100000"/>
              </a:lnSpc>
              <a:spcAft>
                <a:spcPts val="1409"/>
              </a:spcAft>
            </a:pPr>
            <a:endParaRPr lang="en-GB" sz="3200" b="0" strike="noStrike" spc="-1" dirty="0">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599040" y="121320"/>
            <a:ext cx="1079748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en-GB" sz="6000" b="0" strike="noStrike" spc="-1">
                <a:solidFill>
                  <a:srgbClr val="FFFFFF"/>
                </a:solidFill>
                <a:latin typeface="Source Sans Pro Light"/>
                <a:ea typeface="DejaVu Sans"/>
              </a:rPr>
              <a:t>My Career</a:t>
            </a:r>
            <a:endParaRPr lang="en-GB" sz="6000" b="0" strike="noStrike" spc="-1">
              <a:latin typeface="Arial"/>
            </a:endParaRPr>
          </a:p>
        </p:txBody>
      </p:sp>
      <p:sp>
        <p:nvSpPr>
          <p:cNvPr id="119" name="CustomShape 2"/>
          <p:cNvSpPr/>
          <p:nvPr/>
        </p:nvSpPr>
        <p:spPr>
          <a:xfrm>
            <a:off x="599040" y="1920240"/>
            <a:ext cx="10738440" cy="52786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8000" lnSpcReduction="10000"/>
          </a:bodyPr>
          <a:lstStyle/>
          <a:p>
            <a:pPr marL="432000" indent="-322920">
              <a:lnSpc>
                <a:spcPct val="100000"/>
              </a:lnSpc>
              <a:spcAft>
                <a:spcPts val="1409"/>
              </a:spcAft>
              <a:buClr>
                <a:srgbClr val="04617B"/>
              </a:buClr>
              <a:buSzPct val="45000"/>
              <a:buFont typeface="Wingdings" charset="2"/>
              <a:buChar char=""/>
            </a:pPr>
            <a:r>
              <a:rPr lang="en-GB" sz="3200" b="0" strike="noStrike" spc="-1" dirty="0">
                <a:solidFill>
                  <a:srgbClr val="000000"/>
                </a:solidFill>
                <a:latin typeface="Source Sans Pro"/>
                <a:ea typeface="DejaVu Sans"/>
              </a:rPr>
              <a:t>1.5 years as an analyst at ISD Scotland </a:t>
            </a:r>
            <a:r>
              <a:rPr dirty="0"/>
              <a:t/>
            </a:r>
            <a:br>
              <a:rPr dirty="0"/>
            </a:br>
            <a:r>
              <a:rPr lang="en-GB" sz="3200" b="0" strike="noStrike" spc="-1" dirty="0">
                <a:solidFill>
                  <a:srgbClr val="000000"/>
                </a:solidFill>
                <a:latin typeface="Source Sans Pro"/>
                <a:ea typeface="DejaVu Sans"/>
              </a:rPr>
              <a:t>(Information Services Division of the NHS)</a:t>
            </a:r>
            <a:endParaRPr lang="en-GB" sz="3200" b="0" strike="noStrike" spc="-1" dirty="0">
              <a:latin typeface="Arial"/>
            </a:endParaRPr>
          </a:p>
          <a:p>
            <a:pPr marL="432000" indent="-322920">
              <a:lnSpc>
                <a:spcPct val="100000"/>
              </a:lnSpc>
              <a:spcAft>
                <a:spcPts val="1409"/>
              </a:spcAft>
              <a:buClr>
                <a:srgbClr val="04617B"/>
              </a:buClr>
              <a:buSzPct val="45000"/>
              <a:buFont typeface="Wingdings" charset="2"/>
              <a:buChar char=""/>
            </a:pPr>
            <a:r>
              <a:rPr lang="en-GB" sz="3200" b="0" strike="noStrike" spc="-1" dirty="0">
                <a:solidFill>
                  <a:srgbClr val="000000"/>
                </a:solidFill>
                <a:latin typeface="Source Sans Pro"/>
                <a:ea typeface="DejaVu Sans"/>
              </a:rPr>
              <a:t>Few years as an analyst at HPS</a:t>
            </a:r>
            <a:endParaRPr lang="en-GB" sz="3200" b="0" strike="noStrike" spc="-1" dirty="0">
              <a:latin typeface="Arial"/>
            </a:endParaRPr>
          </a:p>
          <a:p>
            <a:pPr marL="864000" lvl="1" indent="-322920">
              <a:lnSpc>
                <a:spcPct val="100000"/>
              </a:lnSpc>
              <a:spcAft>
                <a:spcPts val="1123"/>
              </a:spcAft>
              <a:buClr>
                <a:srgbClr val="04617B"/>
              </a:buClr>
              <a:buSzPct val="75000"/>
              <a:buFont typeface="Symbol"/>
              <a:buChar char=""/>
            </a:pPr>
            <a:r>
              <a:rPr lang="en-GB" sz="2800" b="0" strike="noStrike" spc="-1" dirty="0">
                <a:solidFill>
                  <a:srgbClr val="000000"/>
                </a:solidFill>
                <a:latin typeface="Source Sans Pro"/>
                <a:ea typeface="DejaVu Sans"/>
              </a:rPr>
              <a:t>Blood-borne viruses and STI team</a:t>
            </a:r>
            <a:endParaRPr lang="en-GB" sz="2800" b="0" strike="noStrike" spc="-1" dirty="0">
              <a:latin typeface="Arial"/>
            </a:endParaRPr>
          </a:p>
          <a:p>
            <a:pPr marL="432000" indent="-322920">
              <a:lnSpc>
                <a:spcPct val="100000"/>
              </a:lnSpc>
              <a:spcAft>
                <a:spcPts val="1409"/>
              </a:spcAft>
              <a:buClr>
                <a:srgbClr val="04617B"/>
              </a:buClr>
              <a:buSzPct val="45000"/>
              <a:buFont typeface="Wingdings" charset="2"/>
              <a:buChar char=""/>
            </a:pPr>
            <a:r>
              <a:rPr lang="en-GB" sz="3200" b="0" strike="noStrike" spc="-1" dirty="0">
                <a:solidFill>
                  <a:srgbClr val="000000"/>
                </a:solidFill>
                <a:latin typeface="Source Sans Pro"/>
                <a:ea typeface="DejaVu Sans"/>
              </a:rPr>
              <a:t>Since this year:</a:t>
            </a:r>
            <a:r>
              <a:rPr dirty="0"/>
              <a:t/>
            </a:r>
            <a:br>
              <a:rPr dirty="0"/>
            </a:br>
            <a:r>
              <a:rPr lang="en-GB" sz="3200" b="0" strike="noStrike" spc="-1" dirty="0">
                <a:solidFill>
                  <a:srgbClr val="000000"/>
                </a:solidFill>
                <a:latin typeface="Source Sans Pro"/>
                <a:ea typeface="DejaVu Sans"/>
              </a:rPr>
              <a:t>	2 days per week at HPS</a:t>
            </a:r>
            <a:r>
              <a:rPr dirty="0"/>
              <a:t/>
            </a:r>
            <a:br>
              <a:rPr dirty="0"/>
            </a:br>
            <a:r>
              <a:rPr lang="en-GB" sz="3200" b="0" strike="noStrike" spc="-1" dirty="0">
                <a:solidFill>
                  <a:srgbClr val="000000"/>
                </a:solidFill>
                <a:latin typeface="Source Sans Pro"/>
                <a:ea typeface="DejaVu Sans"/>
              </a:rPr>
              <a:t>	3 days per week at GCU</a:t>
            </a:r>
            <a:endParaRPr lang="en-GB" sz="3200" b="0" strike="noStrike" spc="-1" dirty="0">
              <a:latin typeface="Arial"/>
            </a:endParaRPr>
          </a:p>
          <a:p>
            <a:pPr marL="432000" indent="-322920">
              <a:lnSpc>
                <a:spcPct val="100000"/>
              </a:lnSpc>
              <a:spcAft>
                <a:spcPts val="1409"/>
              </a:spcAft>
              <a:buClr>
                <a:srgbClr val="04617B"/>
              </a:buClr>
              <a:buSzPct val="45000"/>
              <a:buFont typeface="Wingdings" charset="2"/>
              <a:buChar char=""/>
            </a:pPr>
            <a:r>
              <a:rPr lang="en-GB" sz="3200" b="0" strike="noStrike" spc="-1" dirty="0">
                <a:solidFill>
                  <a:srgbClr val="000000"/>
                </a:solidFill>
                <a:latin typeface="Source Sans Pro"/>
                <a:ea typeface="DejaVu Sans"/>
              </a:rPr>
              <a:t>Mix of data analysis, data management,</a:t>
            </a:r>
            <a:r>
              <a:rPr dirty="0"/>
              <a:t/>
            </a:r>
            <a:br>
              <a:rPr dirty="0"/>
            </a:br>
            <a:r>
              <a:rPr lang="en-GB" sz="3200" b="0" strike="noStrike" spc="-1" dirty="0">
                <a:solidFill>
                  <a:srgbClr val="000000"/>
                </a:solidFill>
                <a:latin typeface="Source Sans Pro"/>
                <a:ea typeface="DejaVu Sans"/>
              </a:rPr>
              <a:t>reporting and research</a:t>
            </a:r>
            <a:endParaRPr lang="en-GB" sz="3200" b="0" strike="noStrike" spc="-1" dirty="0">
              <a:latin typeface="Arial"/>
            </a:endParaRPr>
          </a:p>
          <a:p>
            <a:pPr marL="864000" lvl="1" indent="-322920">
              <a:lnSpc>
                <a:spcPct val="100000"/>
              </a:lnSpc>
              <a:spcAft>
                <a:spcPts val="1123"/>
              </a:spcAft>
              <a:buClr>
                <a:srgbClr val="04617B"/>
              </a:buClr>
              <a:buSzPct val="75000"/>
              <a:buFont typeface="Symbol"/>
              <a:buChar char=""/>
            </a:pPr>
            <a:r>
              <a:rPr lang="en-GB" sz="2800" b="0" strike="noStrike" spc="-1" dirty="0">
                <a:solidFill>
                  <a:srgbClr val="000000"/>
                </a:solidFill>
                <a:latin typeface="Source Sans Pro"/>
                <a:ea typeface="DejaVu Sans"/>
              </a:rPr>
              <a:t>Often not as complex as PhD work</a:t>
            </a:r>
            <a:endParaRPr lang="en-GB" sz="2800" b="0" strike="noStrike" spc="-1" dirty="0">
              <a:latin typeface="Arial"/>
            </a:endParaRPr>
          </a:p>
          <a:p>
            <a:pPr marL="864000" lvl="1" indent="-322920">
              <a:lnSpc>
                <a:spcPct val="100000"/>
              </a:lnSpc>
              <a:spcAft>
                <a:spcPts val="1123"/>
              </a:spcAft>
              <a:buClr>
                <a:srgbClr val="04617B"/>
              </a:buClr>
              <a:buSzPct val="75000"/>
              <a:buFont typeface="Symbol"/>
              <a:buChar char=""/>
            </a:pPr>
            <a:r>
              <a:rPr lang="en-GB" sz="2800" b="0" strike="noStrike" spc="-1" dirty="0">
                <a:solidFill>
                  <a:srgbClr val="000000"/>
                </a:solidFill>
                <a:latin typeface="Source Sans Pro"/>
                <a:ea typeface="DejaVu Sans"/>
              </a:rPr>
              <a:t>But growing interest/hype in machine learning</a:t>
            </a:r>
            <a:endParaRPr lang="en-GB" sz="2800" b="0" strike="noStrike" spc="-1" dirty="0">
              <a:latin typeface="Arial"/>
            </a:endParaRPr>
          </a:p>
        </p:txBody>
      </p:sp>
      <p:pic>
        <p:nvPicPr>
          <p:cNvPr id="120" name="Picture 119"/>
          <p:cNvPicPr/>
          <p:nvPr/>
        </p:nvPicPr>
        <p:blipFill>
          <a:blip r:embed="rId2" cstate="print"/>
          <a:stretch/>
        </p:blipFill>
        <p:spPr>
          <a:xfrm>
            <a:off x="9537120" y="1842120"/>
            <a:ext cx="1117800" cy="1036800"/>
          </a:xfrm>
          <a:prstGeom prst="rect">
            <a:avLst/>
          </a:prstGeom>
          <a:ln>
            <a:noFill/>
          </a:ln>
        </p:spPr>
      </p:pic>
      <p:pic>
        <p:nvPicPr>
          <p:cNvPr id="121" name="Picture 120"/>
          <p:cNvPicPr/>
          <p:nvPr/>
        </p:nvPicPr>
        <p:blipFill>
          <a:blip r:embed="rId3" cstate="print"/>
          <a:stretch/>
        </p:blipFill>
        <p:spPr>
          <a:xfrm>
            <a:off x="9225720" y="3168000"/>
            <a:ext cx="2005200" cy="790920"/>
          </a:xfrm>
          <a:prstGeom prst="rect">
            <a:avLst/>
          </a:prstGeom>
          <a:ln>
            <a:noFill/>
          </a:ln>
        </p:spPr>
      </p:pic>
      <p:pic>
        <p:nvPicPr>
          <p:cNvPr id="122" name="Picture 121"/>
          <p:cNvPicPr/>
          <p:nvPr/>
        </p:nvPicPr>
        <p:blipFill>
          <a:blip r:embed="rId4" cstate="print"/>
          <a:stretch/>
        </p:blipFill>
        <p:spPr>
          <a:xfrm>
            <a:off x="9352800" y="5690520"/>
            <a:ext cx="2086920" cy="1158840"/>
          </a:xfrm>
          <a:prstGeom prst="rect">
            <a:avLst/>
          </a:prstGeom>
          <a:ln>
            <a:noFill/>
          </a:ln>
        </p:spPr>
      </p:pic>
      <p:pic>
        <p:nvPicPr>
          <p:cNvPr id="123" name="Picture 122"/>
          <p:cNvPicPr/>
          <p:nvPr/>
        </p:nvPicPr>
        <p:blipFill>
          <a:blip r:embed="rId5" cstate="print"/>
          <a:stretch/>
        </p:blipFill>
        <p:spPr>
          <a:xfrm>
            <a:off x="9144000" y="4320000"/>
            <a:ext cx="2056320" cy="1078920"/>
          </a:xfrm>
          <a:prstGeom prst="rect">
            <a:avLst/>
          </a:prstGeom>
          <a:ln>
            <a:noFill/>
          </a:ln>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599040" y="121320"/>
            <a:ext cx="1079748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en-GB" sz="6000" b="0" strike="noStrike" spc="-1">
                <a:solidFill>
                  <a:srgbClr val="FFFFFF"/>
                </a:solidFill>
                <a:latin typeface="Source Sans Pro Light"/>
                <a:ea typeface="DejaVu Sans"/>
              </a:rPr>
              <a:t>Why This Career Path?</a:t>
            </a:r>
            <a:endParaRPr lang="en-GB" sz="6000" b="0" strike="noStrike" spc="-1">
              <a:latin typeface="Arial"/>
            </a:endParaRPr>
          </a:p>
        </p:txBody>
      </p:sp>
      <p:sp>
        <p:nvSpPr>
          <p:cNvPr id="125" name="CustomShape 2"/>
          <p:cNvSpPr/>
          <p:nvPr/>
        </p:nvSpPr>
        <p:spPr>
          <a:xfrm>
            <a:off x="599040" y="1920240"/>
            <a:ext cx="10738440" cy="46623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8500" lnSpcReduction="10000"/>
          </a:bodyPr>
          <a:lstStyle/>
          <a:p>
            <a:pPr marL="432000" indent="-322920">
              <a:lnSpc>
                <a:spcPct val="100000"/>
              </a:lnSpc>
              <a:spcAft>
                <a:spcPts val="1409"/>
              </a:spcAft>
              <a:buClr>
                <a:srgbClr val="04617B"/>
              </a:buClr>
              <a:buSzPct val="45000"/>
              <a:buFont typeface="Wingdings" charset="2"/>
              <a:buChar char=""/>
            </a:pPr>
            <a:r>
              <a:rPr lang="en-GB" sz="3200" b="0" strike="noStrike" spc="-1" dirty="0">
                <a:solidFill>
                  <a:srgbClr val="000000"/>
                </a:solidFill>
                <a:latin typeface="Source Sans Pro"/>
                <a:ea typeface="DejaVu Sans"/>
              </a:rPr>
              <a:t>Focussed on statistics / data science</a:t>
            </a:r>
            <a:endParaRPr lang="en-GB" sz="3200" b="0" strike="noStrike" spc="-1" dirty="0">
              <a:latin typeface="Arial"/>
            </a:endParaRPr>
          </a:p>
          <a:p>
            <a:pPr marL="432000" indent="-322920">
              <a:lnSpc>
                <a:spcPct val="100000"/>
              </a:lnSpc>
              <a:spcAft>
                <a:spcPts val="1409"/>
              </a:spcAft>
              <a:buClr>
                <a:srgbClr val="04617B"/>
              </a:buClr>
              <a:buSzPct val="45000"/>
              <a:buFont typeface="Wingdings" charset="2"/>
              <a:buChar char=""/>
            </a:pPr>
            <a:r>
              <a:rPr lang="en-GB" sz="3200" b="0" strike="noStrike" spc="-1" dirty="0">
                <a:solidFill>
                  <a:srgbClr val="000000"/>
                </a:solidFill>
                <a:latin typeface="Source Sans Pro"/>
                <a:ea typeface="DejaVu Sans"/>
              </a:rPr>
              <a:t>Enjoy working in healthcare / areas that have societal impact</a:t>
            </a:r>
            <a:endParaRPr lang="en-GB" sz="3200" b="0" strike="noStrike" spc="-1" dirty="0">
              <a:latin typeface="Arial"/>
            </a:endParaRPr>
          </a:p>
          <a:p>
            <a:pPr marL="432000" indent="-322920">
              <a:lnSpc>
                <a:spcPct val="100000"/>
              </a:lnSpc>
              <a:spcAft>
                <a:spcPts val="1409"/>
              </a:spcAft>
              <a:buClr>
                <a:srgbClr val="04617B"/>
              </a:buClr>
              <a:buSzPct val="45000"/>
              <a:buFont typeface="Wingdings" charset="2"/>
              <a:buChar char=""/>
            </a:pPr>
            <a:r>
              <a:rPr lang="en-GB" sz="3200" b="0" strike="noStrike" spc="-1" dirty="0">
                <a:solidFill>
                  <a:srgbClr val="000000"/>
                </a:solidFill>
                <a:latin typeface="Source Sans Pro"/>
                <a:ea typeface="DejaVu Sans"/>
              </a:rPr>
              <a:t>Variety:</a:t>
            </a:r>
            <a:endParaRPr lang="en-GB" sz="3200" b="0" strike="noStrike" spc="-1" dirty="0">
              <a:latin typeface="Arial"/>
            </a:endParaRPr>
          </a:p>
          <a:p>
            <a:pPr marL="864000" lvl="1" indent="-322920">
              <a:lnSpc>
                <a:spcPct val="100000"/>
              </a:lnSpc>
              <a:spcAft>
                <a:spcPts val="1123"/>
              </a:spcAft>
              <a:buClr>
                <a:srgbClr val="04617B"/>
              </a:buClr>
              <a:buSzPct val="75000"/>
              <a:buFont typeface="Symbol"/>
              <a:buChar char=""/>
            </a:pPr>
            <a:r>
              <a:rPr lang="en-GB" sz="2800" b="0" strike="noStrike" spc="-1" dirty="0">
                <a:solidFill>
                  <a:srgbClr val="000000"/>
                </a:solidFill>
                <a:latin typeface="Source Sans Pro"/>
                <a:ea typeface="DejaVu Sans"/>
              </a:rPr>
              <a:t>Statistical analysis</a:t>
            </a:r>
            <a:endParaRPr lang="en-GB" sz="2800" b="0" strike="noStrike" spc="-1" dirty="0">
              <a:latin typeface="Arial"/>
            </a:endParaRPr>
          </a:p>
          <a:p>
            <a:pPr marL="864000" lvl="1" indent="-322920">
              <a:lnSpc>
                <a:spcPct val="100000"/>
              </a:lnSpc>
              <a:spcAft>
                <a:spcPts val="1123"/>
              </a:spcAft>
              <a:buClr>
                <a:srgbClr val="04617B"/>
              </a:buClr>
              <a:buSzPct val="75000"/>
              <a:buFont typeface="Symbol"/>
              <a:buChar char=""/>
            </a:pPr>
            <a:r>
              <a:rPr lang="en-GB" sz="2800" b="0" strike="noStrike" spc="-1" dirty="0">
                <a:solidFill>
                  <a:srgbClr val="000000"/>
                </a:solidFill>
                <a:latin typeface="Source Sans Pro"/>
                <a:ea typeface="DejaVu Sans"/>
              </a:rPr>
              <a:t>Programming</a:t>
            </a:r>
            <a:endParaRPr lang="en-GB" sz="2800" b="0" strike="noStrike" spc="-1" dirty="0">
              <a:latin typeface="Arial"/>
            </a:endParaRPr>
          </a:p>
          <a:p>
            <a:pPr marL="864000" lvl="1" indent="-322920">
              <a:lnSpc>
                <a:spcPct val="100000"/>
              </a:lnSpc>
              <a:spcAft>
                <a:spcPts val="1123"/>
              </a:spcAft>
              <a:buClr>
                <a:srgbClr val="04617B"/>
              </a:buClr>
              <a:buSzPct val="75000"/>
              <a:buFont typeface="Symbol"/>
              <a:buChar char=""/>
            </a:pPr>
            <a:r>
              <a:rPr lang="en-GB" sz="2800" b="0" strike="noStrike" spc="-1" dirty="0">
                <a:solidFill>
                  <a:srgbClr val="000000"/>
                </a:solidFill>
                <a:latin typeface="Source Sans Pro"/>
                <a:ea typeface="DejaVu Sans"/>
              </a:rPr>
              <a:t>Problem solving</a:t>
            </a:r>
            <a:endParaRPr lang="en-GB" sz="2800" b="0" strike="noStrike" spc="-1" dirty="0">
              <a:latin typeface="Arial"/>
            </a:endParaRPr>
          </a:p>
          <a:p>
            <a:pPr marL="864000" lvl="1" indent="-322920">
              <a:lnSpc>
                <a:spcPct val="100000"/>
              </a:lnSpc>
              <a:spcAft>
                <a:spcPts val="1123"/>
              </a:spcAft>
              <a:buClr>
                <a:srgbClr val="04617B"/>
              </a:buClr>
              <a:buSzPct val="75000"/>
              <a:buFont typeface="Symbol"/>
              <a:buChar char=""/>
            </a:pPr>
            <a:r>
              <a:rPr lang="en-GB" sz="2800" b="0" strike="noStrike" spc="-1" dirty="0">
                <a:solidFill>
                  <a:srgbClr val="000000"/>
                </a:solidFill>
                <a:latin typeface="Source Sans Pro"/>
                <a:ea typeface="DejaVu Sans"/>
              </a:rPr>
              <a:t>Research</a:t>
            </a:r>
            <a:endParaRPr lang="en-GB" sz="2800" b="0" strike="noStrike" spc="-1" dirty="0">
              <a:latin typeface="Arial"/>
            </a:endParaRPr>
          </a:p>
          <a:p>
            <a:pPr marL="432000" indent="-322920">
              <a:lnSpc>
                <a:spcPct val="100000"/>
              </a:lnSpc>
              <a:spcAft>
                <a:spcPts val="1409"/>
              </a:spcAft>
              <a:buClr>
                <a:srgbClr val="04617B"/>
              </a:buClr>
              <a:buSzPct val="45000"/>
              <a:buFont typeface="Wingdings" charset="2"/>
              <a:buChar char=""/>
            </a:pPr>
            <a:r>
              <a:rPr lang="en-GB" sz="3200" b="0" strike="noStrike" spc="-1" dirty="0">
                <a:solidFill>
                  <a:srgbClr val="000000"/>
                </a:solidFill>
                <a:latin typeface="Source Sans Pro"/>
                <a:ea typeface="DejaVu Sans"/>
              </a:rPr>
              <a:t>Relatively easy transition to statistics for applied mathematicians</a:t>
            </a:r>
            <a:endParaRPr lang="en-GB" sz="3200" b="0" strike="noStrike" spc="-1" dirty="0">
              <a:latin typeface="Arial"/>
            </a:endParaRPr>
          </a:p>
          <a:p>
            <a:pPr marL="864000" lvl="1" indent="-322920">
              <a:lnSpc>
                <a:spcPct val="100000"/>
              </a:lnSpc>
              <a:spcAft>
                <a:spcPts val="1123"/>
              </a:spcAft>
              <a:buClr>
                <a:srgbClr val="04617B"/>
              </a:buClr>
              <a:buSzPct val="75000"/>
              <a:buFont typeface="Symbol"/>
              <a:buChar char=""/>
            </a:pPr>
            <a:r>
              <a:rPr lang="en-GB" sz="2800" b="0" strike="noStrike" spc="-1" dirty="0">
                <a:solidFill>
                  <a:srgbClr val="000000"/>
                </a:solidFill>
                <a:latin typeface="Source Sans Pro"/>
                <a:ea typeface="DejaVu Sans"/>
              </a:rPr>
              <a:t>Essential to get good at interpreting results</a:t>
            </a:r>
            <a:endParaRPr lang="en-GB" sz="2800" b="0" strike="noStrike" spc="-1" dirty="0">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a:stretch>
        </a:blipFill>
        <a:effectLst/>
      </p:bgPr>
    </p:bg>
    <p:spTree>
      <p:nvGrpSpPr>
        <p:cNvPr id="1" name=""/>
        <p:cNvGrpSpPr/>
        <p:nvPr/>
      </p:nvGrpSpPr>
      <p:grpSpPr>
        <a:xfrm>
          <a:off x="0" y="0"/>
          <a:ext cx="0" cy="0"/>
          <a:chOff x="0" y="0"/>
          <a:chExt cx="0" cy="0"/>
        </a:xfrm>
      </p:grpSpPr>
      <p:sp>
        <p:nvSpPr>
          <p:cNvPr id="126" name="CustomShape 1"/>
          <p:cNvSpPr/>
          <p:nvPr/>
        </p:nvSpPr>
        <p:spPr>
          <a:xfrm>
            <a:off x="599040" y="121320"/>
            <a:ext cx="1079748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en-GB" sz="6000" b="0" strike="noStrike" spc="-1">
                <a:solidFill>
                  <a:srgbClr val="FFFFFF"/>
                </a:solidFill>
                <a:latin typeface="Source Sans Pro Light"/>
                <a:ea typeface="DejaVu Sans"/>
              </a:rPr>
              <a:t>Some Advice</a:t>
            </a:r>
            <a:endParaRPr lang="en-GB" sz="6000" b="0" strike="noStrike" spc="-1">
              <a:latin typeface="Arial"/>
            </a:endParaRPr>
          </a:p>
        </p:txBody>
      </p:sp>
      <p:sp>
        <p:nvSpPr>
          <p:cNvPr id="127" name="CustomShape 2"/>
          <p:cNvSpPr/>
          <p:nvPr/>
        </p:nvSpPr>
        <p:spPr>
          <a:xfrm>
            <a:off x="599040" y="1920240"/>
            <a:ext cx="10738440" cy="51354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5000" lnSpcReduction="20000"/>
          </a:bodyPr>
          <a:lstStyle/>
          <a:p>
            <a:pPr marL="432000" indent="-322920">
              <a:lnSpc>
                <a:spcPct val="100000"/>
              </a:lnSpc>
              <a:spcAft>
                <a:spcPts val="1409"/>
              </a:spcAft>
              <a:buClr>
                <a:srgbClr val="04617B"/>
              </a:buClr>
              <a:buSzPct val="45000"/>
              <a:buFont typeface="Wingdings" charset="2"/>
              <a:buChar char=""/>
            </a:pPr>
            <a:r>
              <a:rPr lang="en-GB" sz="3200" b="0" strike="noStrike" spc="-1" dirty="0">
                <a:solidFill>
                  <a:srgbClr val="000000"/>
                </a:solidFill>
                <a:latin typeface="Source Sans Pro"/>
                <a:ea typeface="DejaVu Sans"/>
              </a:rPr>
              <a:t>Ideally apply 3-6 months before </a:t>
            </a:r>
            <a:r>
              <a:rPr lang="en-GB" sz="3200" b="0" strike="noStrike" spc="-1" dirty="0" smtClean="0">
                <a:solidFill>
                  <a:srgbClr val="000000"/>
                </a:solidFill>
                <a:latin typeface="Source Sans Pro"/>
                <a:ea typeface="DejaVu Sans"/>
              </a:rPr>
              <a:t>submitting (or end of your funding)</a:t>
            </a:r>
            <a:endParaRPr lang="en-GB" sz="3200" b="0" strike="noStrike" spc="-1" dirty="0">
              <a:latin typeface="Arial"/>
            </a:endParaRPr>
          </a:p>
          <a:p>
            <a:pPr marL="864000" lvl="1" indent="-322920">
              <a:lnSpc>
                <a:spcPct val="100000"/>
              </a:lnSpc>
              <a:spcAft>
                <a:spcPts val="1123"/>
              </a:spcAft>
              <a:buClr>
                <a:srgbClr val="04617B"/>
              </a:buClr>
              <a:buSzPct val="75000"/>
              <a:buFont typeface="Symbol"/>
              <a:buChar char=""/>
            </a:pPr>
            <a:r>
              <a:rPr lang="en-GB" sz="2800" b="0" strike="noStrike" spc="-1" dirty="0">
                <a:solidFill>
                  <a:srgbClr val="000000"/>
                </a:solidFill>
                <a:latin typeface="Source Sans Pro"/>
                <a:ea typeface="DejaVu Sans"/>
              </a:rPr>
              <a:t>Can take a while to secure job and can negotiate start date</a:t>
            </a:r>
            <a:endParaRPr lang="en-GB" sz="2800" b="0" strike="noStrike" spc="-1" dirty="0">
              <a:latin typeface="Arial"/>
            </a:endParaRPr>
          </a:p>
          <a:p>
            <a:pPr marL="864000" lvl="1" indent="-322920">
              <a:lnSpc>
                <a:spcPct val="100000"/>
              </a:lnSpc>
              <a:spcAft>
                <a:spcPts val="1123"/>
              </a:spcAft>
              <a:buClr>
                <a:srgbClr val="04617B"/>
              </a:buClr>
              <a:buSzPct val="75000"/>
              <a:buFont typeface="Symbol"/>
              <a:buChar char=""/>
            </a:pPr>
            <a:r>
              <a:rPr lang="en-GB" sz="2800" b="0" strike="noStrike" spc="-1" dirty="0">
                <a:solidFill>
                  <a:srgbClr val="000000"/>
                </a:solidFill>
                <a:latin typeface="Source Sans Pro"/>
                <a:ea typeface="DejaVu Sans"/>
              </a:rPr>
              <a:t>Apply to more than one job</a:t>
            </a:r>
            <a:endParaRPr lang="en-GB" sz="2800" b="0" strike="noStrike" spc="-1" dirty="0">
              <a:latin typeface="Arial"/>
            </a:endParaRPr>
          </a:p>
          <a:p>
            <a:pPr marL="432000" indent="-322920">
              <a:lnSpc>
                <a:spcPct val="100000"/>
              </a:lnSpc>
              <a:spcAft>
                <a:spcPts val="1123"/>
              </a:spcAft>
              <a:buClr>
                <a:srgbClr val="04617B"/>
              </a:buClr>
              <a:buSzPct val="45000"/>
              <a:buFont typeface="Wingdings" charset="2"/>
              <a:buChar char=""/>
            </a:pPr>
            <a:r>
              <a:rPr lang="en-GB" sz="2800" b="0" strike="noStrike" spc="-1" dirty="0">
                <a:solidFill>
                  <a:srgbClr val="000000"/>
                </a:solidFill>
                <a:latin typeface="Source Sans Pro"/>
                <a:ea typeface="DejaVu Sans"/>
              </a:rPr>
              <a:t>For the application, check you meet all essential requirements in the person specification</a:t>
            </a:r>
            <a:endParaRPr lang="en-GB" sz="2800" b="0" strike="noStrike" spc="-1" dirty="0">
              <a:latin typeface="Arial"/>
            </a:endParaRPr>
          </a:p>
          <a:p>
            <a:pPr marL="864000" lvl="1" indent="-322920">
              <a:lnSpc>
                <a:spcPct val="100000"/>
              </a:lnSpc>
              <a:spcAft>
                <a:spcPts val="1123"/>
              </a:spcAft>
              <a:buClr>
                <a:srgbClr val="04617B"/>
              </a:buClr>
              <a:buSzPct val="75000"/>
              <a:buFont typeface="Symbol"/>
              <a:buChar char=""/>
            </a:pPr>
            <a:r>
              <a:rPr lang="en-GB" sz="2800" b="0" strike="noStrike" spc="-1" dirty="0">
                <a:solidFill>
                  <a:srgbClr val="000000"/>
                </a:solidFill>
                <a:latin typeface="Source Sans Pro"/>
                <a:ea typeface="DejaVu Sans"/>
              </a:rPr>
              <a:t>Back up what you say with examples</a:t>
            </a:r>
            <a:endParaRPr lang="en-GB" sz="2800" b="0" strike="noStrike" spc="-1" dirty="0">
              <a:latin typeface="Arial"/>
            </a:endParaRPr>
          </a:p>
          <a:p>
            <a:pPr marL="864000" lvl="1" indent="-322920">
              <a:lnSpc>
                <a:spcPct val="100000"/>
              </a:lnSpc>
              <a:spcAft>
                <a:spcPts val="1123"/>
              </a:spcAft>
              <a:buClr>
                <a:srgbClr val="04617B"/>
              </a:buClr>
              <a:buSzPct val="75000"/>
              <a:buFont typeface="Symbol"/>
              <a:buChar char=""/>
            </a:pPr>
            <a:r>
              <a:rPr lang="en-GB" sz="2800" b="0" strike="noStrike" spc="-1" dirty="0">
                <a:solidFill>
                  <a:srgbClr val="000000"/>
                </a:solidFill>
                <a:latin typeface="Source Sans Pro"/>
                <a:ea typeface="DejaVu Sans"/>
              </a:rPr>
              <a:t>Use a clear structure</a:t>
            </a:r>
            <a:endParaRPr lang="en-GB" sz="2800" b="0" strike="noStrike" spc="-1" dirty="0">
              <a:latin typeface="Arial"/>
            </a:endParaRPr>
          </a:p>
          <a:p>
            <a:pPr marL="432000" indent="-322920">
              <a:lnSpc>
                <a:spcPct val="100000"/>
              </a:lnSpc>
              <a:spcAft>
                <a:spcPts val="1123"/>
              </a:spcAft>
              <a:buClr>
                <a:srgbClr val="04617B"/>
              </a:buClr>
              <a:buSzPct val="45000"/>
              <a:buFont typeface="Wingdings" charset="2"/>
              <a:buChar char=""/>
            </a:pPr>
            <a:r>
              <a:rPr lang="en-GB" sz="2800" b="0" strike="noStrike" spc="-1" dirty="0">
                <a:solidFill>
                  <a:srgbClr val="000000"/>
                </a:solidFill>
                <a:latin typeface="Source Sans Pro"/>
                <a:ea typeface="DejaVu Sans"/>
              </a:rPr>
              <a:t>Interview: follow the STAR method (Situation-Task-Action-Result)</a:t>
            </a:r>
            <a:endParaRPr lang="en-GB" sz="2800" b="0" strike="noStrike" spc="-1" dirty="0">
              <a:latin typeface="Arial"/>
            </a:endParaRPr>
          </a:p>
          <a:p>
            <a:pPr marL="864000" lvl="1" indent="-322920">
              <a:lnSpc>
                <a:spcPct val="100000"/>
              </a:lnSpc>
              <a:spcAft>
                <a:spcPts val="1123"/>
              </a:spcAft>
              <a:buClr>
                <a:srgbClr val="04617B"/>
              </a:buClr>
              <a:buSzPct val="75000"/>
              <a:buFont typeface="Symbol"/>
              <a:buChar char=""/>
            </a:pPr>
            <a:r>
              <a:rPr lang="en-GB" sz="2800" b="0" strike="noStrike" spc="-1" dirty="0">
                <a:solidFill>
                  <a:srgbClr val="000000"/>
                </a:solidFill>
                <a:latin typeface="Source Sans Pro"/>
                <a:ea typeface="DejaVu Sans"/>
              </a:rPr>
              <a:t>Questions often focussed on how you are as a person</a:t>
            </a:r>
            <a:endParaRPr lang="en-GB" sz="2800" b="0" strike="noStrike" spc="-1" dirty="0">
              <a:latin typeface="Arial"/>
            </a:endParaRPr>
          </a:p>
          <a:p>
            <a:pPr marL="864000" lvl="1" indent="-322920">
              <a:lnSpc>
                <a:spcPct val="100000"/>
              </a:lnSpc>
              <a:spcAft>
                <a:spcPts val="1123"/>
              </a:spcAft>
              <a:buClr>
                <a:srgbClr val="04617B"/>
              </a:buClr>
              <a:buSzPct val="75000"/>
              <a:buFont typeface="Symbol"/>
              <a:buChar char=""/>
            </a:pPr>
            <a:r>
              <a:rPr lang="en-GB" sz="2800" b="0" strike="noStrike" spc="-1" dirty="0">
                <a:solidFill>
                  <a:srgbClr val="000000"/>
                </a:solidFill>
                <a:latin typeface="Source Sans Pro"/>
                <a:ea typeface="DejaVu Sans"/>
              </a:rPr>
              <a:t>Mock interviews</a:t>
            </a:r>
            <a:endParaRPr lang="en-GB" sz="2800" b="0" strike="noStrike" spc="-1" dirty="0">
              <a:latin typeface="Arial"/>
            </a:endParaRPr>
          </a:p>
          <a:p>
            <a:pPr marL="864000" lvl="1" indent="-322920">
              <a:lnSpc>
                <a:spcPct val="100000"/>
              </a:lnSpc>
              <a:spcAft>
                <a:spcPts val="1123"/>
              </a:spcAft>
              <a:buClr>
                <a:srgbClr val="04617B"/>
              </a:buClr>
              <a:buSzPct val="75000"/>
              <a:buFont typeface="Symbol"/>
              <a:buChar char=""/>
            </a:pPr>
            <a:r>
              <a:rPr lang="en-GB" sz="2800" b="0" strike="noStrike" spc="-1" dirty="0">
                <a:solidFill>
                  <a:srgbClr val="000000"/>
                </a:solidFill>
                <a:latin typeface="Source Sans Pro"/>
                <a:ea typeface="DejaVu Sans"/>
              </a:rPr>
              <a:t>Review your </a:t>
            </a:r>
            <a:r>
              <a:rPr lang="en-GB" sz="2800" b="0" strike="noStrike" spc="-1" dirty="0" smtClean="0">
                <a:solidFill>
                  <a:srgbClr val="000000"/>
                </a:solidFill>
                <a:latin typeface="Source Sans Pro"/>
                <a:ea typeface="DejaVu Sans"/>
              </a:rPr>
              <a:t>interviews</a:t>
            </a:r>
          </a:p>
          <a:p>
            <a:pPr marL="406800" indent="-322920">
              <a:spcAft>
                <a:spcPts val="1123"/>
              </a:spcAft>
              <a:buClr>
                <a:srgbClr val="04617B"/>
              </a:buClr>
              <a:buSzPct val="75000"/>
              <a:buFont typeface="Arial" pitchFamily="34" charset="0"/>
              <a:buChar char="•"/>
            </a:pPr>
            <a:r>
              <a:rPr lang="en-GB" sz="2800" spc="-1" dirty="0" smtClean="0">
                <a:solidFill>
                  <a:srgbClr val="000000"/>
                </a:solidFill>
                <a:latin typeface="Source Sans Pro"/>
              </a:rPr>
              <a:t>Balance not undervaluing your skills against ‘getting a foot in the door’</a:t>
            </a:r>
            <a:endParaRPr lang="en-GB" sz="2800" b="0" strike="noStrike" spc="-1" dirty="0">
              <a:latin typeface="Arial"/>
            </a:endParaRPr>
          </a:p>
          <a:p>
            <a:pPr>
              <a:lnSpc>
                <a:spcPct val="100000"/>
              </a:lnSpc>
              <a:spcAft>
                <a:spcPts val="1409"/>
              </a:spcAft>
            </a:pPr>
            <a:endParaRPr lang="en-GB" sz="2800" b="0" strike="noStrike" spc="-1" dirty="0">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2" cstate="print"/>
          <a:stretch>
            <a:fillRect/>
          </a:stretch>
        </a:blipFill>
        <a:effectLst/>
      </p:bgPr>
    </p:bg>
    <p:spTree>
      <p:nvGrpSpPr>
        <p:cNvPr id="1" name=""/>
        <p:cNvGrpSpPr/>
        <p:nvPr/>
      </p:nvGrpSpPr>
      <p:grpSpPr>
        <a:xfrm>
          <a:off x="0" y="0"/>
          <a:ext cx="0" cy="0"/>
          <a:chOff x="0" y="0"/>
          <a:chExt cx="0" cy="0"/>
        </a:xfrm>
      </p:grpSpPr>
      <p:sp>
        <p:nvSpPr>
          <p:cNvPr id="128" name="CustomShape 1"/>
          <p:cNvSpPr/>
          <p:nvPr/>
        </p:nvSpPr>
        <p:spPr>
          <a:xfrm>
            <a:off x="599040" y="121320"/>
            <a:ext cx="1079748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fontScale="92500"/>
          </a:bodyPr>
          <a:lstStyle/>
          <a:p>
            <a:pPr>
              <a:lnSpc>
                <a:spcPct val="100000"/>
              </a:lnSpc>
            </a:pPr>
            <a:r>
              <a:rPr lang="en-GB" sz="6000" b="0" strike="noStrike" spc="-1">
                <a:solidFill>
                  <a:srgbClr val="FFFFFF"/>
                </a:solidFill>
                <a:latin typeface="Source Sans Pro Light"/>
                <a:ea typeface="DejaVu Sans"/>
              </a:rPr>
              <a:t>Example Person Spec for Analyst</a:t>
            </a:r>
            <a:endParaRPr lang="en-GB" sz="6000" b="0" strike="noStrike" spc="-1">
              <a:latin typeface="Arial"/>
            </a:endParaRPr>
          </a:p>
        </p:txBody>
      </p:sp>
      <p:pic>
        <p:nvPicPr>
          <p:cNvPr id="129" name="Picture 128"/>
          <p:cNvPicPr/>
          <p:nvPr/>
        </p:nvPicPr>
        <p:blipFill>
          <a:blip r:embed="rId3" cstate="print"/>
          <a:stretch/>
        </p:blipFill>
        <p:spPr>
          <a:xfrm>
            <a:off x="652680" y="1832760"/>
            <a:ext cx="5466600" cy="5222520"/>
          </a:xfrm>
          <a:prstGeom prst="rect">
            <a:avLst/>
          </a:prstGeom>
          <a:ln>
            <a:noFill/>
          </a:ln>
        </p:spPr>
      </p:pic>
      <p:pic>
        <p:nvPicPr>
          <p:cNvPr id="130" name="Picture 129"/>
          <p:cNvPicPr/>
          <p:nvPr/>
        </p:nvPicPr>
        <p:blipFill>
          <a:blip r:embed="rId4" cstate="print"/>
          <a:stretch/>
        </p:blipFill>
        <p:spPr>
          <a:xfrm>
            <a:off x="6192000" y="1800000"/>
            <a:ext cx="5704200" cy="4679280"/>
          </a:xfrm>
          <a:prstGeom prst="rect">
            <a:avLst/>
          </a:prstGeom>
          <a:ln>
            <a:noFill/>
          </a:ln>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599040" y="121320"/>
            <a:ext cx="1079748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pPr>
            <a:r>
              <a:rPr lang="en-GB" sz="6000" b="0" strike="noStrike" spc="-1" dirty="0" smtClean="0">
                <a:solidFill>
                  <a:srgbClr val="FFFFFF"/>
                </a:solidFill>
                <a:latin typeface="Source Sans Pro Light"/>
                <a:ea typeface="DejaVu Sans"/>
              </a:rPr>
              <a:t>Questions? (and links)</a:t>
            </a:r>
            <a:endParaRPr lang="en-GB" sz="6000" b="0" strike="noStrike" spc="-1" dirty="0">
              <a:latin typeface="Arial"/>
            </a:endParaRPr>
          </a:p>
        </p:txBody>
      </p:sp>
      <p:sp>
        <p:nvSpPr>
          <p:cNvPr id="127" name="CustomShape 2"/>
          <p:cNvSpPr/>
          <p:nvPr/>
        </p:nvSpPr>
        <p:spPr>
          <a:xfrm>
            <a:off x="599040" y="1920240"/>
            <a:ext cx="10738440" cy="51354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2500" lnSpcReduction="20000"/>
          </a:bodyPr>
          <a:lstStyle/>
          <a:p>
            <a:pPr marL="432000" indent="-322920">
              <a:lnSpc>
                <a:spcPct val="100000"/>
              </a:lnSpc>
              <a:spcAft>
                <a:spcPts val="1409"/>
              </a:spcAft>
              <a:buClr>
                <a:srgbClr val="04617B"/>
              </a:buClr>
              <a:buSzPct val="45000"/>
              <a:buFont typeface="Wingdings" charset="2"/>
              <a:buChar char=""/>
            </a:pPr>
            <a:r>
              <a:rPr lang="en-GB" sz="2800" spc="-1" dirty="0">
                <a:solidFill>
                  <a:srgbClr val="000000"/>
                </a:solidFill>
                <a:latin typeface="Source Sans Pro"/>
                <a:hlinkClick r:id="rId2"/>
              </a:rPr>
              <a:t>https://</a:t>
            </a:r>
            <a:r>
              <a:rPr lang="en-GB" sz="2800" spc="-1" dirty="0" smtClean="0">
                <a:solidFill>
                  <a:srgbClr val="000000"/>
                </a:solidFill>
                <a:latin typeface="Source Sans Pro"/>
                <a:hlinkClick r:id="rId2"/>
              </a:rPr>
              <a:t>www.isdscotland.org</a:t>
            </a:r>
            <a:endParaRPr lang="en-GB" sz="2800" spc="-1" dirty="0" smtClean="0">
              <a:solidFill>
                <a:srgbClr val="000000"/>
              </a:solidFill>
              <a:latin typeface="Source Sans Pro"/>
            </a:endParaRPr>
          </a:p>
          <a:p>
            <a:pPr marL="432000" indent="-322920">
              <a:lnSpc>
                <a:spcPct val="100000"/>
              </a:lnSpc>
              <a:spcAft>
                <a:spcPts val="1409"/>
              </a:spcAft>
              <a:buClr>
                <a:srgbClr val="04617B"/>
              </a:buClr>
              <a:buSzPct val="45000"/>
              <a:buFont typeface="Wingdings" charset="2"/>
              <a:buChar char=""/>
            </a:pPr>
            <a:r>
              <a:rPr lang="en-GB" sz="2800" spc="-1" dirty="0">
                <a:latin typeface="Source Sans Pro"/>
                <a:hlinkClick r:id="rId3"/>
              </a:rPr>
              <a:t>https://</a:t>
            </a:r>
            <a:r>
              <a:rPr lang="en-GB" sz="2800" spc="-1" dirty="0" smtClean="0">
                <a:latin typeface="Source Sans Pro"/>
                <a:hlinkClick r:id="rId3"/>
              </a:rPr>
              <a:t>www.hps.scot.nhs.uk</a:t>
            </a:r>
            <a:endParaRPr lang="en-GB" sz="2800" spc="-1" dirty="0" smtClean="0">
              <a:latin typeface="Source Sans Pro"/>
            </a:endParaRPr>
          </a:p>
          <a:p>
            <a:pPr marL="432000" indent="-322920">
              <a:lnSpc>
                <a:spcPct val="100000"/>
              </a:lnSpc>
              <a:spcAft>
                <a:spcPts val="1409"/>
              </a:spcAft>
              <a:buClr>
                <a:srgbClr val="04617B"/>
              </a:buClr>
              <a:buSzPct val="45000"/>
              <a:buFont typeface="Wingdings" charset="2"/>
              <a:buChar char=""/>
            </a:pPr>
            <a:r>
              <a:rPr lang="en-GB" sz="2800" spc="-1" dirty="0">
                <a:latin typeface="Source Sans Pro"/>
                <a:hlinkClick r:id="rId4"/>
              </a:rPr>
              <a:t>https://</a:t>
            </a:r>
            <a:r>
              <a:rPr lang="en-GB" sz="2800" spc="-1" dirty="0" smtClean="0">
                <a:latin typeface="Source Sans Pro"/>
                <a:hlinkClick r:id="rId4"/>
              </a:rPr>
              <a:t>jobs.scot.nhs.uk</a:t>
            </a:r>
            <a:endParaRPr lang="en-GB" sz="2800" spc="-1" dirty="0">
              <a:latin typeface="Source Sans Pro"/>
            </a:endParaRPr>
          </a:p>
          <a:p>
            <a:pPr marL="432000" indent="-322920">
              <a:lnSpc>
                <a:spcPct val="100000"/>
              </a:lnSpc>
              <a:spcAft>
                <a:spcPts val="1409"/>
              </a:spcAft>
              <a:buClr>
                <a:srgbClr val="04617B"/>
              </a:buClr>
              <a:buSzPct val="45000"/>
              <a:buFont typeface="Wingdings" charset="2"/>
              <a:buChar char=""/>
            </a:pPr>
            <a:r>
              <a:rPr lang="en-GB" sz="2800" spc="-1" dirty="0" smtClean="0">
                <a:latin typeface="Source Sans Pro"/>
                <a:hlinkClick r:id="rId5"/>
              </a:rPr>
              <a:t>https://www.thedatalab.com/jobs</a:t>
            </a:r>
            <a:endParaRPr lang="en-GB" sz="2800" spc="-1" dirty="0" smtClean="0">
              <a:latin typeface="Source Sans Pro"/>
            </a:endParaRPr>
          </a:p>
          <a:p>
            <a:pPr marL="432000" indent="-322920">
              <a:lnSpc>
                <a:spcPct val="100000"/>
              </a:lnSpc>
              <a:spcAft>
                <a:spcPts val="1409"/>
              </a:spcAft>
              <a:buClr>
                <a:srgbClr val="04617B"/>
              </a:buClr>
              <a:buSzPct val="45000"/>
              <a:buFont typeface="Wingdings" charset="2"/>
              <a:buChar char=""/>
            </a:pPr>
            <a:r>
              <a:rPr lang="en-GB" sz="2800" spc="-1" dirty="0" smtClean="0">
                <a:latin typeface="Source Sans Pro"/>
                <a:hlinkClick r:id="rId6"/>
              </a:rPr>
              <a:t>https://www2.gov.scot/Topics/Statistics/About/Recruitment</a:t>
            </a:r>
            <a:endParaRPr lang="en-GB" sz="2800" spc="-1" dirty="0" smtClean="0">
              <a:latin typeface="Source Sans Pro"/>
            </a:endParaRPr>
          </a:p>
          <a:p>
            <a:pPr marL="432000" indent="-322920">
              <a:lnSpc>
                <a:spcPct val="100000"/>
              </a:lnSpc>
              <a:spcAft>
                <a:spcPts val="1409"/>
              </a:spcAft>
              <a:buClr>
                <a:srgbClr val="04617B"/>
              </a:buClr>
              <a:buSzPct val="45000"/>
              <a:buFont typeface="Wingdings" charset="2"/>
              <a:buChar char=""/>
            </a:pPr>
            <a:r>
              <a:rPr lang="en-GB" sz="2800" spc="-1" dirty="0" smtClean="0">
                <a:latin typeface="Source Sans Pro"/>
                <a:hlinkClick r:id="rId7"/>
              </a:rPr>
              <a:t>https://gss.civilservice.gov.uk/vacancies</a:t>
            </a:r>
            <a:endParaRPr lang="en-GB" sz="2800" spc="-1" dirty="0" smtClean="0">
              <a:latin typeface="Source Sans Pro"/>
            </a:endParaRPr>
          </a:p>
          <a:p>
            <a:pPr marL="432000" indent="-322920">
              <a:lnSpc>
                <a:spcPct val="100000"/>
              </a:lnSpc>
              <a:spcAft>
                <a:spcPts val="1409"/>
              </a:spcAft>
              <a:buClr>
                <a:srgbClr val="04617B"/>
              </a:buClr>
              <a:buSzPct val="45000"/>
              <a:buFont typeface="Wingdings" charset="2"/>
              <a:buChar char=""/>
            </a:pPr>
            <a:endParaRPr lang="en-GB" sz="2800" spc="-1" dirty="0">
              <a:latin typeface="Source Sans Pro"/>
            </a:endParaRPr>
          </a:p>
          <a:p>
            <a:pPr marL="432000" indent="-322920">
              <a:lnSpc>
                <a:spcPct val="100000"/>
              </a:lnSpc>
              <a:spcAft>
                <a:spcPts val="1409"/>
              </a:spcAft>
              <a:buClr>
                <a:srgbClr val="04617B"/>
              </a:buClr>
              <a:buSzPct val="45000"/>
              <a:buFont typeface="Wingdings" charset="2"/>
              <a:buChar char=""/>
            </a:pPr>
            <a:endParaRPr lang="en-GB" sz="2800" spc="-1" dirty="0" smtClean="0">
              <a:latin typeface="Source Sans Pro"/>
            </a:endParaRPr>
          </a:p>
          <a:p>
            <a:pPr marL="432000" indent="-322920">
              <a:lnSpc>
                <a:spcPct val="100000"/>
              </a:lnSpc>
              <a:spcAft>
                <a:spcPts val="1409"/>
              </a:spcAft>
              <a:buClr>
                <a:srgbClr val="04617B"/>
              </a:buClr>
              <a:buSzPct val="45000"/>
            </a:pPr>
            <a:r>
              <a:rPr lang="en-GB" sz="2800" spc="-1" dirty="0" smtClean="0">
                <a:latin typeface="Source Sans Pro"/>
                <a:hlinkClick r:id="rId8"/>
              </a:rPr>
              <a:t>https://alan-y.netlify.com</a:t>
            </a:r>
            <a:endParaRPr lang="en-GB" sz="2800" spc="-1" dirty="0" smtClean="0">
              <a:latin typeface="Source Sans Pro"/>
            </a:endParaRPr>
          </a:p>
          <a:p>
            <a:pPr marL="432000" indent="-322920">
              <a:lnSpc>
                <a:spcPct val="100000"/>
              </a:lnSpc>
              <a:spcAft>
                <a:spcPts val="1409"/>
              </a:spcAft>
              <a:buClr>
                <a:srgbClr val="04617B"/>
              </a:buClr>
              <a:buSzPct val="45000"/>
            </a:pPr>
            <a:r>
              <a:rPr lang="en-GB" sz="2800" spc="-1" dirty="0" err="1" smtClean="0">
                <a:latin typeface="Source Sans Pro"/>
              </a:rPr>
              <a:t>alan.yeung</a:t>
            </a:r>
            <a:r>
              <a:rPr lang="en-GB" sz="2800" spc="-1" dirty="0" smtClean="0">
                <a:latin typeface="Source Sans Pro"/>
              </a:rPr>
              <a:t> </a:t>
            </a:r>
            <a:r>
              <a:rPr lang="en-GB" sz="2800" b="1" spc="-1" dirty="0" smtClean="0">
                <a:latin typeface="Source Sans Pro"/>
              </a:rPr>
              <a:t>at</a:t>
            </a:r>
            <a:r>
              <a:rPr lang="en-GB" sz="2800" spc="-1" dirty="0" smtClean="0">
                <a:latin typeface="Source Sans Pro"/>
              </a:rPr>
              <a:t> </a:t>
            </a:r>
            <a:r>
              <a:rPr lang="en-GB" sz="2800" spc="-1" dirty="0" err="1" smtClean="0">
                <a:latin typeface="Source Sans Pro"/>
              </a:rPr>
              <a:t>nhs</a:t>
            </a:r>
            <a:r>
              <a:rPr lang="en-GB" sz="2800" spc="-1" dirty="0" smtClean="0">
                <a:latin typeface="Source Sans Pro"/>
              </a:rPr>
              <a:t> </a:t>
            </a:r>
            <a:r>
              <a:rPr lang="en-GB" sz="2800" b="1" spc="-1" dirty="0" smtClean="0">
                <a:latin typeface="Source Sans Pro"/>
              </a:rPr>
              <a:t>dot</a:t>
            </a:r>
            <a:r>
              <a:rPr lang="en-GB" sz="2800" spc="-1" dirty="0" smtClean="0">
                <a:latin typeface="Source Sans Pro"/>
              </a:rPr>
              <a:t> net</a:t>
            </a:r>
          </a:p>
          <a:p>
            <a:pPr marL="432000" indent="-322920">
              <a:lnSpc>
                <a:spcPct val="100000"/>
              </a:lnSpc>
              <a:spcAft>
                <a:spcPts val="1409"/>
              </a:spcAft>
              <a:buClr>
                <a:srgbClr val="04617B"/>
              </a:buClr>
              <a:buSzPct val="45000"/>
            </a:pPr>
            <a:endParaRPr lang="en-GB" sz="2800" spc="-1" dirty="0" smtClean="0">
              <a:latin typeface="Source Sans Pro"/>
            </a:endParaRPr>
          </a:p>
          <a:p>
            <a:pPr marL="432000" indent="-322920">
              <a:lnSpc>
                <a:spcPct val="100000"/>
              </a:lnSpc>
              <a:spcAft>
                <a:spcPts val="1409"/>
              </a:spcAft>
              <a:buClr>
                <a:srgbClr val="04617B"/>
              </a:buClr>
              <a:buSzPct val="45000"/>
              <a:buFont typeface="Wingdings" charset="2"/>
              <a:buChar char=""/>
            </a:pPr>
            <a:endParaRPr lang="en-GB" sz="2800" b="0" strike="noStrike" spc="-1" dirty="0">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TotalTime>
  <Words>247</Words>
  <Application>Microsoft Office PowerPoint</Application>
  <PresentationFormat>Custom</PresentationFormat>
  <Paragraphs>50</Paragraphs>
  <Slides>7</Slides>
  <Notes>0</Notes>
  <HiddenSlides>0</HiddenSlides>
  <MMClips>0</MMClip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Office Theme</vt:lpstr>
      <vt:lpstr>Office Theme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Vivid</dc:title>
  <dc:creator>megang01</dc:creator>
  <cp:lastModifiedBy>megang01</cp:lastModifiedBy>
  <cp:revision>19</cp:revision>
  <dcterms:created xsi:type="dcterms:W3CDTF">2019-11-03T19:15:44Z</dcterms:created>
  <dcterms:modified xsi:type="dcterms:W3CDTF">2019-11-04T15:00:48Z</dcterms:modified>
  <dc:language>en-GB</dc:language>
</cp:coreProperties>
</file>