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jpeg" ContentType="image/jpeg"/>
  <Override PartName="/docProps/app.xml" ContentType="application/vnd.openxmlformats-officedocument.extended-properti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ACDF6120-F1F0-4C60-9FE9-39AC71A9C79D}" type="datetimeFigureOut">
              <a:rPr lang="en-US" smtClean="0"/>
              <a:pPr/>
              <a:t>11/4/2019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F6120-F1F0-4C60-9FE9-39AC71A9C79D}" type="datetimeFigureOut">
              <a:rPr lang="en-US" smtClean="0"/>
              <a:pPr/>
              <a:t>11/4/2019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ACDF6120-F1F0-4C60-9FE9-39AC71A9C79D}" type="datetimeFigureOut">
              <a:rPr lang="en-US" smtClean="0"/>
              <a:pPr/>
              <a:t>11/4/2019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" TargetMode="External" /><Relationship Id="rId3" Type="http://schemas.openxmlformats.org/officeDocument/2006/relationships/hyperlink" Target="https://bookdown.org/yihui/rmarkdown/powerpoint-presentation.html" TargetMode="Externa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Health-SocialCare-Scotland/phiproject" TargetMode="External" /><Relationship Id="rId3" Type="http://schemas.openxmlformats.org/officeDocument/2006/relationships/image" Target="../media/image2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/blob/master/R/phiproject.R" TargetMode="External" /><Relationship Id="rId3" Type="http://schemas.openxmlformats.org/officeDocument/2006/relationships/hyperlink" Target="https://github.com/Health-SocialCare-Scotland/phiproject/blob/master/inst/rstudio/templates/project/phiproject.dcf" TargetMode="Externa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avidgohel.github.io/flextable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Health-SocialCare-Scotland/phiproject#rmarkdown-templates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phiproject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developments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PHI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Meeting</a:t>
            </a:r>
            <a:br/>
            <a:br/>
            <a:r>
              <a:rPr/>
              <a:t>Alan</a:t>
            </a:r>
            <a:r>
              <a:rPr/>
              <a:t> </a:t>
            </a:r>
            <a:r>
              <a:rPr/>
              <a:t>Yeung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lvl="0" marL="0" indent="0">
              <a:buNone/>
            </a:pPr>
            <a:r>
              <a:rPr/>
              <a:t>Friday</a:t>
            </a:r>
            <a:r>
              <a:rPr/>
              <a:t> </a:t>
            </a:r>
            <a:r>
              <a:rPr/>
              <a:t>8th</a:t>
            </a:r>
            <a:r>
              <a:rPr/>
              <a:t> </a:t>
            </a:r>
            <a:r>
              <a:rPr/>
              <a:t>November</a:t>
            </a:r>
            <a:r>
              <a:rPr/>
              <a:t> </a:t>
            </a:r>
            <a:r>
              <a:rPr/>
              <a:t>2019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Package</a:t>
            </a:r>
            <a:r>
              <a:rPr/>
              <a:t> </a:t>
            </a:r>
            <a:r>
              <a:rPr/>
              <a:t>Updates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Package hosted on Github and not CRAN</a:t>
            </a:r>
          </a:p>
          <a:p>
            <a:pPr lvl="1"/>
            <a:r>
              <a:rPr/>
              <a:t>R will not tell you about package updates</a:t>
            </a:r>
          </a:p>
          <a:p>
            <a:pPr lvl="1"/>
            <a:r>
              <a:rPr/>
              <a:t>RStudio Package Manager may help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Thanks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listening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>
                <a:hlinkClick r:id="rId2"/>
              </a:rPr>
              <a:t>https://github.com/Health-SocialCare-Scotland/phiproject</a:t>
            </a:r>
          </a:p>
          <a:p>
            <a:pPr lvl="0" marL="0" indent="0">
              <a:buNone/>
            </a:pPr>
            <a:r>
              <a:rPr b="1"/>
              <a:t>Note</a:t>
            </a:r>
            <a:r>
              <a:rPr/>
              <a:t>: </a:t>
            </a:r>
            <a:r>
              <a:rPr i="1"/>
              <a:t>these slides were created in RMarkdown (requires Pandoc v2 which comes with RStudio 1.2)</a:t>
            </a:r>
            <a:br/>
            <a:r>
              <a:rPr>
                <a:hlinkClick r:id="rId3"/>
              </a:rPr>
              <a:t>https://bookdown.org/yihui/rmarkdown/powerpoint-presentation.html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Acknowledgements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Anna Price and the TPP team who developed the actual content of this work</a:t>
            </a:r>
          </a:p>
          <a:p>
            <a:pPr lvl="1"/>
            <a:r>
              <a:rPr i="1"/>
              <a:t>I just wrote some R code around it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Project</a:t>
            </a:r>
            <a:r>
              <a:rPr/>
              <a:t> </a:t>
            </a:r>
            <a:r>
              <a:rPr/>
              <a:t>Template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Project template and R script template that aims to instil best practice</a:t>
            </a:r>
          </a:p>
          <a:p>
            <a:pPr lvl="1"/>
            <a:r>
              <a:rPr/>
              <a:t>Intended to be flexible</a:t>
            </a:r>
          </a:p>
          <a:p>
            <a:pPr lvl="1"/>
            <a:r>
              <a:rPr>
                <a:hlinkClick r:id="rId2"/>
              </a:rPr>
              <a:t>https://github.com/Health-SocialCare-Scotland/phiproject</a:t>
            </a:r>
          </a:p>
        </p:txBody>
      </p:sp>
      <p:pic>
        <p:nvPicPr>
          <p:cNvPr descr="folder_structure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22800" y="1917700"/>
            <a:ext cx="40386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22800" y="56261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phiproject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structure.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Template</a:t>
            </a:r>
          </a:p>
        </p:txBody>
      </p:sp>
      <p:pic>
        <p:nvPicPr>
          <p:cNvPr descr="r_templat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01800" y="1219200"/>
            <a:ext cx="5740400" cy="441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388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script</a:t>
            </a:r>
            <a:r>
              <a:rPr/>
              <a:t> </a:t>
            </a:r>
            <a:r>
              <a:rPr/>
              <a:t>template.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Why</a:t>
            </a:r>
            <a:r>
              <a:rPr/>
              <a:t> </a:t>
            </a:r>
            <a:r>
              <a:rPr/>
              <a:t>phiproject?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Remove some of the </a:t>
            </a:r>
            <a:r>
              <a:rPr i="1"/>
              <a:t>pain</a:t>
            </a:r>
            <a:r>
              <a:rPr/>
              <a:t> of adopting best practice (particularly for beginners)</a:t>
            </a:r>
          </a:p>
          <a:p>
            <a:pPr lvl="1"/>
            <a:r>
              <a:rPr/>
              <a:t>Make it easier to follow a reproducible workflow</a:t>
            </a:r>
          </a:p>
          <a:p>
            <a:pPr lvl="1"/>
            <a:r>
              <a:rPr/>
              <a:t>Collaboration, portability, resilience</a:t>
            </a:r>
          </a:p>
          <a:p>
            <a:pPr lvl="1"/>
            <a:r>
              <a:rPr/>
              <a:t>Security</a:t>
            </a:r>
          </a:p>
          <a:p>
            <a:pPr lvl="1"/>
            <a:r>
              <a:rPr/>
              <a:t>Improve discoverability of R work/tools being developed in PHI</a:t>
            </a:r>
          </a:p>
        </p:txBody>
      </p:sp>
      <p:pic>
        <p:nvPicPr>
          <p:cNvPr descr="pit_of_succes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1625600"/>
            <a:ext cx="4038600" cy="3594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22800" y="56261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 b="1"/>
              <a:t>Figure</a:t>
            </a:r>
            <a:r>
              <a:rPr/>
              <a:t>:</a:t>
            </a:r>
            <a:r>
              <a:rPr/>
              <a:t> </a:t>
            </a:r>
            <a:r>
              <a:rPr/>
              <a:t>Hadley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 i="1"/>
              <a:t>pit</a:t>
            </a:r>
            <a:r>
              <a:rPr i="1"/>
              <a:t> </a:t>
            </a:r>
            <a:r>
              <a:rPr i="1"/>
              <a:t>of</a:t>
            </a:r>
            <a:r>
              <a:rPr i="1"/>
              <a:t> </a:t>
            </a:r>
            <a:r>
              <a:rPr i="1"/>
              <a:t>success</a:t>
            </a:r>
            <a:r>
              <a:rPr/>
              <a:t>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phiproject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Mostly very </a:t>
            </a:r>
            <a:r>
              <a:rPr>
                <a:hlinkClick r:id="rId2"/>
              </a:rPr>
              <a:t>simple</a:t>
            </a:r>
          </a:p>
          <a:p>
            <a:pPr lvl="1"/>
            <a:r>
              <a:rPr sz="1800">
                <a:latin typeface="Courier"/>
              </a:rPr>
              <a:t>dir.create()</a:t>
            </a:r>
          </a:p>
          <a:p>
            <a:pPr lvl="1"/>
            <a:r>
              <a:rPr sz="1800">
                <a:latin typeface="Courier"/>
              </a:rPr>
              <a:t>writeLines()</a:t>
            </a:r>
          </a:p>
          <a:p>
            <a:pPr lvl="1"/>
            <a:r>
              <a:rPr>
                <a:hlinkClick r:id="rId3"/>
              </a:rPr>
              <a:t>dcf file</a:t>
            </a:r>
            <a:r>
              <a:rPr/>
              <a:t> to interact with RStudio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Demo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Create new project with phiproject template</a:t>
            </a:r>
          </a:p>
          <a:p>
            <a:pPr lvl="1">
              <a:buAutoNum type="arabicPeriod"/>
            </a:pPr>
            <a:r>
              <a:rPr/>
              <a:t>New features</a:t>
            </a:r>
          </a:p>
          <a:p>
            <a:pPr lvl="1">
              <a:buAutoNum type="arabicPeriod"/>
            </a:pPr>
            <a:r>
              <a:rPr/>
              <a:t>RStudio 1.2 vs RStudio &lt; 1.2</a:t>
            </a:r>
          </a:p>
          <a:p>
            <a:pPr lvl="1">
              <a:buAutoNum type="arabicPeriod"/>
            </a:pPr>
            <a:r>
              <a:rPr/>
              <a:t>RMarkdown templates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Planned</a:t>
            </a:r>
            <a:r>
              <a:rPr/>
              <a:t> </a:t>
            </a:r>
            <a:r>
              <a:rPr/>
              <a:t>Developments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Polishing up:</a:t>
            </a:r>
          </a:p>
          <a:p>
            <a:pPr lvl="1"/>
            <a:r>
              <a:rPr/>
              <a:t>Vignettes for RMarkdown templates</a:t>
            </a:r>
          </a:p>
          <a:p>
            <a:pPr lvl="1"/>
            <a:r>
              <a:rPr/>
              <a:t>Unit tests, code coverage, etc</a:t>
            </a:r>
          </a:p>
          <a:p>
            <a:pPr lvl="1"/>
            <a:r>
              <a:rPr/>
              <a:t>Continuous integration with Travis</a:t>
            </a:r>
          </a:p>
          <a:p>
            <a:pPr lvl="0" marL="0" indent="0">
              <a:buNone/>
            </a:pPr>
            <a:r>
              <a:rPr/>
              <a:t>Additional features/templates:</a:t>
            </a:r>
          </a:p>
          <a:p>
            <a:pPr lvl="1"/>
            <a:r>
              <a:rPr/>
              <a:t>ioslides template</a:t>
            </a:r>
          </a:p>
          <a:p>
            <a:pPr lvl="1"/>
            <a:r>
              <a:rPr/>
              <a:t>shiny template</a:t>
            </a:r>
          </a:p>
          <a:p>
            <a:pPr lvl="1"/>
            <a:r>
              <a:rPr/>
              <a:t>Leaflet template for making maps</a:t>
            </a:r>
          </a:p>
          <a:p>
            <a:pPr lvl="1"/>
            <a:r>
              <a:rPr/>
              <a:t>More stats templates</a:t>
            </a:r>
          </a:p>
          <a:p>
            <a:pPr lvl="1"/>
            <a:r>
              <a:rPr/>
              <a:t>Updating MS Word templates with </a:t>
            </a:r>
            <a:r>
              <a:rPr>
                <a:hlinkClick r:id="rId2"/>
              </a:rPr>
              <a:t>flextable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Contributing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is an open-source project so all contributions welcome! e.g. documentation, issues, feature suggestions, </a:t>
            </a:r>
            <a:r>
              <a:rPr>
                <a:hlinkClick r:id="rId2"/>
              </a:rPr>
              <a:t>adding templates</a:t>
            </a:r>
          </a:p>
          <a:p>
            <a:pPr lvl="1"/>
            <a:r>
              <a:rPr/>
              <a:t>Clone the repo using git</a:t>
            </a:r>
          </a:p>
          <a:p>
            <a:pPr lvl="1"/>
            <a:r>
              <a:rPr/>
              <a:t>Create your own branch</a:t>
            </a:r>
          </a:p>
          <a:p>
            <a:pPr lvl="1"/>
            <a:r>
              <a:rPr/>
              <a:t>Add your input</a:t>
            </a:r>
          </a:p>
          <a:p>
            <a:pPr lvl="1"/>
            <a:r>
              <a:rPr/>
              <a:t>Push to Github</a:t>
            </a:r>
          </a:p>
          <a:p>
            <a:pPr lvl="1"/>
            <a:r>
              <a:rPr/>
              <a:t>Put in a pull request on git</a:t>
            </a:r>
          </a:p>
          <a:p>
            <a:pPr lvl="0" marL="0" indent="0">
              <a:buNone/>
            </a:pPr>
            <a:r>
              <a:rPr/>
              <a:t>For creatives, a hex logo might be nice!</a:t>
            </a:r>
          </a:p>
        </p:txBody>
      </p:sp>
    </p:spTree>
  </p:cSld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0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Origin</vt:lpstr>
      <vt:lpstr>Slide 1</vt:lpstr>
    </vt:vector>
  </TitlesOfParts>
  <Company>NHS NSS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phiproject and planned developments</dc:title>
  <dc:creator>Alan Yeung</dc:creator>
  <cp:keywords/>
  <dcterms:created xsi:type="dcterms:W3CDTF">2019-11-04T09:40:35Z</dcterms:created>
  <dcterms:modified xsi:type="dcterms:W3CDTF">2019-11-04T09:40:35Z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Friday 8th November 2019</vt:lpwstr>
  </property>
  <property fmtid="{D5CDD505-2E9C-101B-9397-08002B2CF9AE}" pid="3" name="output">
    <vt:lpwstr/>
  </property>
  <property fmtid="{D5CDD505-2E9C-101B-9397-08002B2CF9AE}" pid="4" name="subtitle">
    <vt:lpwstr>PHI useR Group Meeting</vt:lpwstr>
  </property>
</Properties>
</file>