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11/4/2019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11/4/2019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Origin</vt:lpstr>
      <vt:lpstr>Slide 1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alanye01</dc:creator>
  <cp:lastModifiedBy>alanye01</cp:lastModifiedBy>
  <cp:revision>1</cp:revision>
  <dcterms:created xsi:type="dcterms:W3CDTF">2019-11-04T09:38:32Z</dcterms:created>
  <dcterms:modified xsi:type="dcterms:W3CDTF">2019-11-04T09:38:50Z</dcterms:modified>
</cp:coreProperties>
</file>