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" TargetMode="External" /><Relationship Id="rId3" Type="http://schemas.openxmlformats.org/officeDocument/2006/relationships/hyperlink" Target="https://bookdown.org/yihui/rmarkdown/powerpoint-presentation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Health-SocialCare-Scotland/phiproject" TargetMode="Externa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/blob/master/R/phiproject.R" TargetMode="External" /><Relationship Id="rId3" Type="http://schemas.openxmlformats.org/officeDocument/2006/relationships/hyperlink" Target="https://github.com/Health-SocialCare-Scotland/phiproject/blob/master/inst/rstudio/templates/project/phiproject.dc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vidgohel.github.io/flextabl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#rmarkdown-templat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phiproject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developments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PHI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Meeting</a:t>
            </a:r>
            <a:br/>
            <a:br/>
            <a:r>
              <a:rPr/>
              <a:t>Alan</a:t>
            </a:r>
            <a:r>
              <a:rPr/>
              <a:t> </a:t>
            </a:r>
            <a:r>
              <a:rPr/>
              <a:t>Yeung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Friday</a:t>
            </a:r>
            <a:r>
              <a:rPr/>
              <a:t> </a:t>
            </a:r>
            <a:r>
              <a:rPr/>
              <a:t>8th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Package hosted on Github and not CRAN</a:t>
            </a:r>
          </a:p>
          <a:p>
            <a:pPr lvl="1"/>
            <a:r>
              <a:rPr/>
              <a:t>R will not tell you about package updates</a:t>
            </a:r>
          </a:p>
          <a:p>
            <a:pPr lvl="1"/>
            <a:r>
              <a:rPr/>
              <a:t>RStudio Package Manager may help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https://github.com/Health-SocialCare-Scotland/phiproject</a:t>
            </a:r>
          </a:p>
          <a:p>
            <a:pPr lvl="0" marL="0" indent="0">
              <a:buNone/>
            </a:pPr>
            <a:r>
              <a:rPr b="1"/>
              <a:t>Note</a:t>
            </a:r>
            <a:r>
              <a:rPr/>
              <a:t>: </a:t>
            </a:r>
            <a:r>
              <a:rPr i="1"/>
              <a:t>these slides were created in RMarkdown (requires Pandoc v2 which comes with RStudio 1.2)</a:t>
            </a:r>
            <a:br/>
            <a:r>
              <a:rPr>
                <a:hlinkClick r:id="rId3"/>
              </a:rPr>
              <a:t>https://bookdown.org/yihui/rmarkdown/powerpoint-presentation.html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Anna Price and the TPP team who developed the actual content of this work</a:t>
            </a:r>
          </a:p>
          <a:p>
            <a:pPr lvl="1"/>
            <a:r>
              <a:rPr i="1"/>
              <a:t>I just wrote some R code around 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Project template and R script template that aims to instil best practice</a:t>
            </a:r>
          </a:p>
          <a:p>
            <a:pPr lvl="1"/>
            <a:r>
              <a:rPr/>
              <a:t>Intended to be flexible</a:t>
            </a:r>
          </a:p>
          <a:p>
            <a:pPr lvl="1"/>
            <a:r>
              <a:rPr>
                <a:hlinkClick r:id="rId2"/>
              </a:rPr>
              <a:t>https://github.com/Health-SocialCare-Scotland/phiproject</a:t>
            </a:r>
          </a:p>
        </p:txBody>
      </p:sp>
      <p:pic>
        <p:nvPicPr>
          <p:cNvPr descr="folder_struct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108200"/>
            <a:ext cx="4038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phiproject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structure.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r_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template.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phiproject?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Remove some of the </a:t>
            </a:r>
            <a:r>
              <a:rPr i="1"/>
              <a:t>pain</a:t>
            </a:r>
            <a:r>
              <a:rPr/>
              <a:t> of adopting best practice (particularly for beginners)</a:t>
            </a:r>
          </a:p>
          <a:p>
            <a:pPr lvl="1"/>
            <a:r>
              <a:rPr/>
              <a:t>Make it easier to follow a reproducible workflow</a:t>
            </a:r>
          </a:p>
          <a:p>
            <a:pPr lvl="1"/>
            <a:r>
              <a:rPr/>
              <a:t>Collaboration, portability, resilience</a:t>
            </a:r>
          </a:p>
          <a:p>
            <a:pPr lvl="1"/>
            <a:r>
              <a:rPr/>
              <a:t>Security</a:t>
            </a:r>
          </a:p>
          <a:p>
            <a:pPr lvl="1"/>
            <a:r>
              <a:rPr/>
              <a:t>Improve discoverability of R work/tools being developed in PHI</a:t>
            </a:r>
          </a:p>
        </p:txBody>
      </p:sp>
      <p:pic>
        <p:nvPicPr>
          <p:cNvPr descr="pit_of_succes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i="1"/>
              <a:t>pit</a:t>
            </a:r>
            <a:r>
              <a:rPr i="1"/>
              <a:t> </a:t>
            </a:r>
            <a:r>
              <a:rPr i="1"/>
              <a:t>of</a:t>
            </a:r>
            <a:r>
              <a:rPr i="1"/>
              <a:t> </a:t>
            </a:r>
            <a:r>
              <a:rPr i="1"/>
              <a:t>success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phiproject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Mostly very </a:t>
            </a:r>
            <a:r>
              <a:rPr>
                <a:hlinkClick r:id="rId2"/>
              </a:rPr>
              <a:t>simple</a:t>
            </a:r>
          </a:p>
          <a:p>
            <a:pPr lvl="1"/>
            <a:r>
              <a:rPr sz="1800">
                <a:latin typeface="Courier"/>
              </a:rPr>
              <a:t>dir.create()</a:t>
            </a:r>
          </a:p>
          <a:p>
            <a:pPr lvl="1"/>
            <a:r>
              <a:rPr sz="1800">
                <a:latin typeface="Courier"/>
              </a:rPr>
              <a:t>writeLines()</a:t>
            </a:r>
          </a:p>
          <a:p>
            <a:pPr lvl="1"/>
            <a:r>
              <a:rPr>
                <a:hlinkClick r:id="rId3"/>
              </a:rPr>
              <a:t>dcf file</a:t>
            </a:r>
            <a:r>
              <a:rPr/>
              <a:t> to interact with RStudio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new project with phiproject template</a:t>
            </a:r>
          </a:p>
          <a:p>
            <a:pPr lvl="1">
              <a:buAutoNum type="arabicPeriod"/>
            </a:pPr>
            <a:r>
              <a:rPr/>
              <a:t>New features</a:t>
            </a:r>
          </a:p>
          <a:p>
            <a:pPr lvl="1">
              <a:buAutoNum type="arabicPeriod"/>
            </a:pPr>
            <a:r>
              <a:rPr/>
              <a:t>RStudio 1.2 vs RStudio &lt; 1.2</a:t>
            </a:r>
          </a:p>
          <a:p>
            <a:pPr lvl="1">
              <a:buAutoNum type="arabicPeriod"/>
            </a:pPr>
            <a:r>
              <a:rPr/>
              <a:t>RMarkdown templates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Planned</a:t>
            </a:r>
            <a:r>
              <a:rPr/>
              <a:t> </a:t>
            </a:r>
            <a:r>
              <a:rPr/>
              <a:t>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Polishing up:</a:t>
            </a:r>
          </a:p>
          <a:p>
            <a:pPr lvl="1"/>
            <a:r>
              <a:rPr/>
              <a:t>Vignettes for RMarkdown templates</a:t>
            </a:r>
          </a:p>
          <a:p>
            <a:pPr lvl="1"/>
            <a:r>
              <a:rPr/>
              <a:t>Unit tests, code coverage, etc</a:t>
            </a:r>
          </a:p>
          <a:p>
            <a:pPr lvl="1"/>
            <a:r>
              <a:rPr/>
              <a:t>Continuous integration with Travis</a:t>
            </a:r>
          </a:p>
          <a:p>
            <a:pPr lvl="0" marL="0" indent="0">
              <a:buNone/>
            </a:pPr>
            <a:r>
              <a:rPr/>
              <a:t>Additional features/templates:</a:t>
            </a:r>
          </a:p>
          <a:p>
            <a:pPr lvl="1"/>
            <a:r>
              <a:rPr/>
              <a:t>ioslides template</a:t>
            </a:r>
          </a:p>
          <a:p>
            <a:pPr lvl="1"/>
            <a:r>
              <a:rPr/>
              <a:t>shiny template</a:t>
            </a:r>
          </a:p>
          <a:p>
            <a:pPr lvl="1"/>
            <a:r>
              <a:rPr/>
              <a:t>Leaflet template for making maps</a:t>
            </a:r>
          </a:p>
          <a:p>
            <a:pPr lvl="1"/>
            <a:r>
              <a:rPr/>
              <a:t>More stats templates</a:t>
            </a:r>
          </a:p>
          <a:p>
            <a:pPr lvl="1"/>
            <a:r>
              <a:rPr/>
              <a:t>Updating MS Word templates with </a:t>
            </a:r>
            <a:r>
              <a:rPr>
                <a:hlinkClick r:id="rId2"/>
              </a:rPr>
              <a:t>flextable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open-source project so all contributions welcome! e.g. documentation, issues, feature suggestions, </a:t>
            </a:r>
            <a:r>
              <a:rPr>
                <a:hlinkClick r:id="rId2"/>
              </a:rPr>
              <a:t>adding templates</a:t>
            </a:r>
          </a:p>
          <a:p>
            <a:pPr lvl="1"/>
            <a:r>
              <a:rPr/>
              <a:t>Clone the repo using git</a:t>
            </a:r>
          </a:p>
          <a:p>
            <a:pPr lvl="1"/>
            <a:r>
              <a:rPr/>
              <a:t>Create your own branch</a:t>
            </a:r>
          </a:p>
          <a:p>
            <a:pPr lvl="1"/>
            <a:r>
              <a:rPr/>
              <a:t>Add your input</a:t>
            </a:r>
          </a:p>
          <a:p>
            <a:pPr lvl="1"/>
            <a:r>
              <a:rPr/>
              <a:t>Push to Github</a:t>
            </a:r>
          </a:p>
          <a:p>
            <a:pPr lvl="1"/>
            <a:r>
              <a:rPr/>
              <a:t>Put in a pull request on git</a:t>
            </a:r>
          </a:p>
          <a:p>
            <a:pPr lvl="0" marL="0" indent="0">
              <a:buNone/>
            </a:pPr>
            <a:r>
              <a:rPr/>
              <a:t>For creatives, a hex logo might be nice!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phiproject and planned developments</dc:title>
  <dc:creator>Alan Yeung</dc:creator>
  <cp:keywords/>
  <dcterms:created xsi:type="dcterms:W3CDTF">2019-11-03T20:13:04Z</dcterms:created>
  <dcterms:modified xsi:type="dcterms:W3CDTF">2019-11-03T20:13:04Z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Friday 8th November 2019</vt:lpwstr>
  </property>
  <property fmtid="{D5CDD505-2E9C-101B-9397-08002B2CF9AE}" pid="3" name="output">
    <vt:lpwstr>powerpoint_presentation</vt:lpwstr>
  </property>
  <property fmtid="{D5CDD505-2E9C-101B-9397-08002B2CF9AE}" pid="4" name="subtitle">
    <vt:lpwstr>PHI useR Group Meeting</vt:lpwstr>
  </property>
</Properties>
</file>