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My Post-PhD Experience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Dr Alan Yeung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About 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Undergraduate in maths, stats, accounting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PhD in statistics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i="1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Statistical Applications in the analysis of vaccine preventable diseases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Finished in 2016, while already working full-time (not recommended!)</a:t>
            </a:r>
            <a:endParaRPr b="0" lang="en-GB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Fun fact</a:t>
            </a: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: winner of the 2011 UK postgraduate maths football championships (with Sean... I think!)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My Career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440" cy="52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1.5 years as an analyst at ISD Scotland </a:t>
            </a:r>
            <a:br/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(Information Services Division of the NHS)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Few years as an analyst at HPS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Blood-borne viruses and STI team</a:t>
            </a:r>
            <a:endParaRPr b="0" lang="en-GB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Since this year:</a:t>
            </a:r>
            <a:br/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 days per week at HPS</a:t>
            </a:r>
            <a:br/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 days per week at GCU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Mix of data analysis, data management,</a:t>
            </a:r>
            <a:br/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reporting and research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Often not as complex as PhD work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But growing interest/hype in machine learning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537120" y="1842120"/>
            <a:ext cx="1117800" cy="10368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9225720" y="3168000"/>
            <a:ext cx="2005200" cy="7909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9352800" y="5690520"/>
            <a:ext cx="2086920" cy="11588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9144000" y="4320000"/>
            <a:ext cx="2056320" cy="107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Why This Career Path?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Focussed on statistics / data science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Enjoy working in healthcare / areas that have societal impact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Variety: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Statistical analysis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Programming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solving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Research</a:t>
            </a:r>
            <a:endParaRPr b="0" lang="en-GB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Relatively easy transition to statistics for applied mathematicians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Essential to get good at interpreting results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Some Advice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20240"/>
            <a:ext cx="10738440" cy="51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Ideally apply 3-6 months before submitting</a:t>
            </a:r>
            <a:endParaRPr b="0" lang="en-GB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Can take a while to secure job and can negotiate start date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Apply to more than one job</a:t>
            </a:r>
            <a:endParaRPr b="0" lang="en-GB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the application, check you meet all essential requirements in the person specification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Back up what you say with examples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Use a clear structure</a:t>
            </a:r>
            <a:endParaRPr b="0" lang="en-GB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Interview: follow the STAR method (Situation-Task-Action-Result)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Questions often focussed on how you are as a person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Mock interviews</a:t>
            </a:r>
            <a:endParaRPr b="0" lang="en-GB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Review your interviews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Example Person Spec for Analyst</a:t>
            </a:r>
            <a:endParaRPr b="0" lang="en-GB" sz="6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52680" y="1832760"/>
            <a:ext cx="5466600" cy="52225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6192000" y="1800000"/>
            <a:ext cx="570420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2019-11-03T19:15:44Z</dcterms:created>
  <dc:creator/>
  <dc:description/>
  <dc:language>en-GB</dc:language>
  <cp:lastModifiedBy/>
  <dcterms:modified xsi:type="dcterms:W3CDTF">2019-11-03T20:33:26Z</dcterms:modified>
  <cp:revision>12</cp:revision>
  <dc:subject/>
  <dc:title>Vivid</dc:title>
</cp:coreProperties>
</file>