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46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3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2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4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2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7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1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9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6CFD-B681-4242-B73C-39D037EC9CA2}" type="datetimeFigureOut">
              <a:rPr lang="zh-CN" altLang="en-US" smtClean="0"/>
              <a:t>2017/7/19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52BD-6CA9-40B3-AFE7-93D321A02A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71437"/>
            <a:ext cx="70294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4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88" y="0"/>
            <a:ext cx="602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1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047875"/>
            <a:ext cx="70294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928937"/>
            <a:ext cx="81343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825" y="2928937"/>
            <a:ext cx="8134350" cy="1000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333625"/>
            <a:ext cx="11439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</cp:revision>
  <dcterms:created xsi:type="dcterms:W3CDTF">2017-07-14T03:59:36Z</dcterms:created>
  <dcterms:modified xsi:type="dcterms:W3CDTF">2017-07-19T03:33:10Z</dcterms:modified>
</cp:coreProperties>
</file>