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69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0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57"/>
            <p14:sldId id="258"/>
            <p14:sldId id="259"/>
          </p14:sldIdLst>
        </p14:section>
        <p14:section name="Overproduction" id="{933EC355-960C-4BDE-85FF-11184D1ADF62}">
          <p14:sldIdLst>
            <p14:sldId id="262"/>
            <p14:sldId id="263"/>
            <p14:sldId id="265"/>
            <p14:sldId id="264"/>
            <p14:sldId id="266"/>
            <p14:sldId id="267"/>
            <p14:sldId id="268"/>
            <p14:sldId id="260"/>
            <p14:sldId id="270"/>
            <p14:sldId id="271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50"/>
  <ax:ocxPr ax:name="mute" ax:value="-1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9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43040"/>
        <c:axId val="41825024"/>
      </c:scatterChart>
      <c:valAx>
        <c:axId val="4234304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1825024"/>
        <c:crosses val="autoZero"/>
        <c:crossBetween val="midCat"/>
      </c:valAx>
      <c:valAx>
        <c:axId val="4182502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2343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96928"/>
        <c:axId val="42796544"/>
      </c:scatterChart>
      <c:valAx>
        <c:axId val="4279692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2796544"/>
        <c:crosses val="autoZero"/>
        <c:crossBetween val="midCat"/>
      </c:valAx>
      <c:valAx>
        <c:axId val="4279654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2796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0640"/>
        <c:axId val="42802176"/>
      </c:scatterChart>
      <c:valAx>
        <c:axId val="4280064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2802176"/>
        <c:crosses val="autoZero"/>
        <c:crossBetween val="midCat"/>
      </c:valAx>
      <c:valAx>
        <c:axId val="4280217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42800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97856"/>
        <c:axId val="51899392"/>
      </c:scatterChart>
      <c:valAx>
        <c:axId val="5189785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899392"/>
        <c:crosses val="autoZero"/>
        <c:crossBetween val="midCat"/>
      </c:valAx>
      <c:valAx>
        <c:axId val="5189939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897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15008"/>
        <c:axId val="51916800"/>
      </c:scatterChart>
      <c:valAx>
        <c:axId val="5191500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16800"/>
        <c:crosses val="autoZero"/>
        <c:crossBetween val="midCat"/>
      </c:valAx>
      <c:valAx>
        <c:axId val="5191680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150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36256"/>
        <c:axId val="51942144"/>
      </c:scatterChart>
      <c:valAx>
        <c:axId val="5193625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42144"/>
        <c:crosses val="autoZero"/>
        <c:crossBetween val="midCat"/>
      </c:valAx>
      <c:valAx>
        <c:axId val="5194214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362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94624"/>
        <c:axId val="51996160"/>
      </c:scatterChart>
      <c:valAx>
        <c:axId val="5199462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96160"/>
        <c:crosses val="autoZero"/>
        <c:crossBetween val="midCat"/>
      </c:valAx>
      <c:valAx>
        <c:axId val="5199616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19946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24064"/>
        <c:axId val="52025600"/>
      </c:scatterChart>
      <c:valAx>
        <c:axId val="5202406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2025600"/>
        <c:crosses val="autoZero"/>
        <c:crossBetween val="midCat"/>
      </c:valAx>
      <c:valAx>
        <c:axId val="5202560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20240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9888"/>
        <c:axId val="52071424"/>
      </c:scatterChart>
      <c:valAx>
        <c:axId val="5206988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2071424"/>
        <c:crosses val="autoZero"/>
        <c:crossBetween val="midCat"/>
        <c:majorUnit val="2"/>
      </c:valAx>
      <c:valAx>
        <c:axId val="5207142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52069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12-12-2016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33794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6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of </a:t>
            </a:r>
            <a:r>
              <a:rPr lang="nl-NL" dirty="0" err="1" smtClean="0"/>
              <a:t>programming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534240"/>
              </p:ext>
            </p:extLst>
          </p:nvPr>
        </p:nvGraphicFramePr>
        <p:xfrm>
          <a:off x="1290464" y="2377440"/>
          <a:ext cx="6563072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568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Single item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Multiple items</a:t>
                      </a:r>
                      <a:endParaRPr lang="nl-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interactive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nl-NL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NL" sz="18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nl-NL" sz="18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Asynchronous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reactive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Future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Observable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1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i="1" dirty="0" smtClean="0"/>
              <a:t>five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of </a:t>
            </a:r>
            <a:r>
              <a:rPr lang="nl-NL" dirty="0" err="1" smtClean="0"/>
              <a:t>programming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596011"/>
              </p:ext>
            </p:extLst>
          </p:nvPr>
        </p:nvGraphicFramePr>
        <p:xfrm>
          <a:off x="1131032" y="1965960"/>
          <a:ext cx="6881936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416"/>
                <a:gridCol w="2304589"/>
                <a:gridCol w="2378931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Single item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Multiple items</a:t>
                      </a:r>
                      <a:endParaRPr lang="nl-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interactive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nl-NL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NL" sz="18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nl-NL" sz="18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i="0" dirty="0" err="1" smtClean="0"/>
                        <a:t>Asynchronously</a:t>
                      </a:r>
                      <a:r>
                        <a:rPr lang="nl-NL" sz="2400" i="0" baseline="0" dirty="0" smtClean="0"/>
                        <a:t> </a:t>
                      </a:r>
                      <a:r>
                        <a:rPr lang="nl-NL" sz="2400" i="0" baseline="0" dirty="0" err="1" smtClean="0"/>
                        <a:t>interactive</a:t>
                      </a:r>
                      <a:endParaRPr lang="nl-NL" sz="2400" i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Future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</a:t>
                      </a:r>
                      <a:r>
                        <a:rPr lang="nl-NL" sz="18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nl-NL" sz="1800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NL" sz="18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Publisher[T]</a:t>
                      </a:r>
                      <a:endParaRPr lang="nl-NL" sz="18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Asynchronous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reactive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Observable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4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slide feedback 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1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611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311"/>
            <a:ext cx="8234363" cy="1556940"/>
          </a:xfrm>
        </p:spPr>
      </p:pic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82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of </a:t>
            </a:r>
            <a:r>
              <a:rPr lang="nl-NL" dirty="0" err="1" smtClean="0"/>
              <a:t>programming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81152"/>
              </p:ext>
            </p:extLst>
          </p:nvPr>
        </p:nvGraphicFramePr>
        <p:xfrm>
          <a:off x="1290464" y="2377440"/>
          <a:ext cx="6563072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568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Single item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Multiple items</a:t>
                      </a:r>
                      <a:endParaRPr lang="nl-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interactive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nl-NL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NL" sz="18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Iterable</a:t>
                      </a:r>
                      <a:r>
                        <a:rPr lang="nl-NL" sz="18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Asynchronous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i="1" dirty="0" err="1" smtClean="0"/>
                        <a:t>reactive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Future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getItemsAsync</a:t>
                      </a:r>
                      <a:r>
                        <a:rPr lang="nl-NL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nl-NL" sz="18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Observable</a:t>
                      </a:r>
                      <a:r>
                        <a:rPr lang="nl-NL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8" y="140348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0" y="1772816"/>
            <a:ext cx="0" cy="395114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8" y="572396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2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2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2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2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0</a:t>
            </a:r>
            <a:endParaRPr lang="nl-NL" dirty="0"/>
          </a:p>
        </p:txBody>
      </p:sp>
      <p:sp>
        <p:nvSpPr>
          <p:cNvPr id="19" name="time1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1</a:t>
            </a:r>
            <a:endParaRPr lang="nl-NL" dirty="0"/>
          </a:p>
        </p:txBody>
      </p:sp>
      <p:sp>
        <p:nvSpPr>
          <p:cNvPr id="20" name="time2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2</a:t>
            </a:r>
            <a:endParaRPr lang="nl-NL" dirty="0"/>
          </a:p>
        </p:txBody>
      </p:sp>
      <p:sp>
        <p:nvSpPr>
          <p:cNvPr id="21" name="time3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3</a:t>
            </a:r>
            <a:endParaRPr lang="nl-NL" dirty="0"/>
          </a:p>
        </p:txBody>
      </p:sp>
      <p:sp>
        <p:nvSpPr>
          <p:cNvPr id="27" name="time4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4</a:t>
            </a:r>
            <a:endParaRPr lang="nl-NL" dirty="0"/>
          </a:p>
        </p:txBody>
      </p:sp>
      <p:sp>
        <p:nvSpPr>
          <p:cNvPr id="28" name="time5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5</a:t>
            </a:r>
            <a:endParaRPr lang="nl-NL" dirty="0"/>
          </a:p>
        </p:txBody>
      </p:sp>
      <p:sp>
        <p:nvSpPr>
          <p:cNvPr id="29" name="time6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0" y="3240920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7</a:t>
            </a:r>
            <a:endParaRPr lang="nl-NL" dirty="0"/>
          </a:p>
        </p:txBody>
      </p:sp>
      <p:sp>
        <p:nvSpPr>
          <p:cNvPr id="31" name="time8"/>
          <p:cNvSpPr txBox="1"/>
          <p:nvPr/>
        </p:nvSpPr>
        <p:spPr>
          <a:xfrm>
            <a:off x="6552220" y="3240920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8</a:t>
            </a:r>
            <a:endParaRPr lang="nl-NL" dirty="0"/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2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7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2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2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428</Words>
  <Application>Microsoft Office PowerPoint</Application>
  <PresentationFormat>Diavoorstelling (4:3)</PresentationFormat>
  <Paragraphs>155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The four effects of programming</vt:lpstr>
      <vt:lpstr>Fast producer, slow consumer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four effects of programming</vt:lpstr>
      <vt:lpstr>The five effects of programming</vt:lpstr>
      <vt:lpstr>Backpressure</vt:lpstr>
      <vt:lpstr>Interactive vs. Reactive</vt:lpstr>
      <vt:lpstr>Introduction slide feedback control</vt:lpstr>
      <vt:lpstr>PowerPoint-presentatie</vt:lpstr>
      <vt:lpstr>PowerPoint-presentatie</vt:lpstr>
      <vt:lpstr>Feedback system</vt:lpstr>
      <vt:lpstr>feedback4s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41</cp:revision>
  <dcterms:created xsi:type="dcterms:W3CDTF">2016-12-02T09:53:33Z</dcterms:created>
  <dcterms:modified xsi:type="dcterms:W3CDTF">2016-12-12T10:39:50Z</dcterms:modified>
</cp:coreProperties>
</file>