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59" r:id="rId7"/>
    <p:sldId id="272" r:id="rId8"/>
    <p:sldId id="260" r:id="rId9"/>
    <p:sldId id="261" r:id="rId10"/>
    <p:sldId id="273" r:id="rId11"/>
    <p:sldId id="262" r:id="rId12"/>
    <p:sldId id="263" r:id="rId13"/>
    <p:sldId id="274" r:id="rId14"/>
    <p:sldId id="275" r:id="rId15"/>
    <p:sldId id="264" r:id="rId16"/>
    <p:sldId id="276" r:id="rId17"/>
    <p:sldId id="277" r:id="rId18"/>
    <p:sldId id="265" r:id="rId19"/>
    <p:sldId id="278" r:id="rId20"/>
    <p:sldId id="279" r:id="rId21"/>
    <p:sldId id="266" r:id="rId22"/>
    <p:sldId id="280" r:id="rId23"/>
    <p:sldId id="282" r:id="rId24"/>
    <p:sldId id="281" r:id="rId25"/>
    <p:sldId id="283" r:id="rId26"/>
    <p:sldId id="267" r:id="rId27"/>
    <p:sldId id="268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Mealy_machi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dirty="0" smtClean="0">
                    <a:cs typeface="Consolas" panose="020B0609020204030204" pitchFamily="49" charset="0"/>
                  </a:rPr>
                  <a:t>Mealy Machine: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Σ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Λ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𝑇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𝐺</m:t>
                        </m:r>
                      </m:e>
                    </m:d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where</a:t>
                </a:r>
                <a:r>
                  <a:rPr lang="nl-NL" dirty="0" smtClean="0">
                    <a:cs typeface="Consolas" panose="020B06090202040302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finit</a:t>
                </a:r>
                <a:r>
                  <a:rPr lang="nl-NL" dirty="0" smtClean="0">
                    <a:cs typeface="Consolas" panose="020B0609020204030204" pitchFamily="49" charset="0"/>
                  </a:rPr>
                  <a:t> set of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states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initial</a:t>
                </a:r>
                <a:r>
                  <a:rPr lang="nl-NL" dirty="0" smtClean="0">
                    <a:cs typeface="Consolas" panose="020B0609020204030204" pitchFamily="49" charset="0"/>
                  </a:rPr>
                  <a:t>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∈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input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output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state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mapping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function</a:t>
                </a:r>
                <a:r>
                  <a:rPr lang="nl-NL" dirty="0" smtClean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>
                    <a:cs typeface="Consolas" panose="020B0609020204030204" pitchFamily="49" charset="0"/>
                  </a:rPr>
                  <a:t>the</a:t>
                </a:r>
                <a:r>
                  <a:rPr lang="nl-NL" dirty="0">
                    <a:cs typeface="Consolas" panose="020B0609020204030204" pitchFamily="49" charset="0"/>
                  </a:rPr>
                  <a:t> state </a:t>
                </a:r>
                <a:r>
                  <a:rPr lang="nl-NL" dirty="0" err="1">
                    <a:cs typeface="Consolas" panose="020B0609020204030204" pitchFamily="49" charset="0"/>
                  </a:rPr>
                  <a:t>mapping</a:t>
                </a:r>
                <a:r>
                  <a:rPr lang="nl-NL" dirty="0"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cs typeface="Consolas" panose="020B0609020204030204" pitchFamily="49" charset="0"/>
                  </a:rPr>
                  <a:t>function</a:t>
                </a:r>
                <a:r>
                  <a:rPr lang="nl-NL" dirty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Usually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and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are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combined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into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000" dirty="0" smtClean="0">
                  <a:cs typeface="Consolas" panose="020B0609020204030204" pitchFamily="49" charset="0"/>
                </a:endParaRPr>
              </a:p>
              <a:p>
                <a:pPr marL="0" indent="0" algn="r">
                  <a:buNone/>
                </a:pPr>
                <a:r>
                  <a:rPr lang="nl-NL" sz="2000" dirty="0" smtClean="0">
                    <a:cs typeface="Consolas" panose="020B0609020204030204" pitchFamily="49" charset="0"/>
                  </a:rPr>
                  <a:t>(source: </a:t>
                </a:r>
                <a:r>
                  <a:rPr lang="nl-NL" sz="2000" dirty="0" smtClean="0">
                    <a:cs typeface="Consolas" panose="020B0609020204030204" pitchFamily="49" charset="0"/>
                    <a:hlinkClick r:id="rId2"/>
                  </a:rPr>
                  <a:t>Wikipedia</a:t>
                </a:r>
                <a:r>
                  <a:rPr lang="nl-NL" sz="2000" dirty="0" smtClean="0">
                    <a:cs typeface="Consolas" panose="020B0609020204030204" pitchFamily="49" charset="0"/>
                  </a:rPr>
                  <a:t>)</a:t>
                </a:r>
                <a:endParaRPr lang="nl-NL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3"/>
                <a:stretch>
                  <a:fillRect l="-1667" t="-1215" r="-667" b="-13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44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8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 Queue[Double]()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Unit = {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4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7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CPS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1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04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:: A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B  C == g :: A  (B  C)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04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56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19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Subject[Double]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in(u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Double): Unit = {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 = output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reactive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0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6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actually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3 in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error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possible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6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49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signature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like a Subject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O!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1007604" y="5805264"/>
            <a:ext cx="7128792" cy="548481"/>
            <a:chOff x="755576" y="980728"/>
            <a:chExt cx="7128792" cy="548481"/>
          </a:xfrm>
        </p:grpSpPr>
        <p:sp>
          <p:nvSpPr>
            <p:cNvPr id="6" name="Tekstvak 5"/>
            <p:cNvSpPr txBox="1"/>
            <p:nvPr/>
          </p:nvSpPr>
          <p:spPr>
            <a:xfrm>
              <a:off x="2843808" y="980728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transformer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 </a:t>
              </a:r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kstvak 7"/>
            <p:cNvSpPr txBox="1"/>
            <p:nvPr/>
          </p:nvSpPr>
          <p:spPr>
            <a:xfrm>
              <a:off x="755576" y="1067544"/>
              <a:ext cx="208823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Observer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[I]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5508104" y="1067544"/>
              <a:ext cx="237626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Observable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2843808" y="1298377"/>
              <a:ext cx="2664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7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Subject[I]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.publish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(i: I)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.onCompleted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17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(ts: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[Double]) =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ts.tee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 =&gt;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.tee(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.map(t =&gt;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23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= S =&gt; I =&gt; (S, O)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endParaRPr lang="nl-NL" sz="28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 O, S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](s: S, 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(S, O)</a:t>
                </a:r>
                <a:endParaRPr lang="nl-NL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object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update[I, O, S](s: S, i: I): (S, O)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   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store state in Component </a:t>
                </a:r>
                <a:r>
                  <a:rPr lang="nl-NL" sz="2800" b="1" dirty="0" err="1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endParaRPr lang="nl-NL" sz="2800" b="1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Component[I,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O]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update(i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(Component[I, O],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26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split output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02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Int,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 Queue[Double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, 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immutable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15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7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1404</Words>
  <Application>Microsoft Office PowerPoint</Application>
  <PresentationFormat>Diavoorstelling (4:3)</PresentationFormat>
  <Paragraphs>235</Paragraphs>
  <Slides>27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28" baseType="lpstr"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</dc:creator>
  <cp:lastModifiedBy>Richard van Heest</cp:lastModifiedBy>
  <cp:revision>40</cp:revision>
  <dcterms:created xsi:type="dcterms:W3CDTF">2015-08-17T10:45:47Z</dcterms:created>
  <dcterms:modified xsi:type="dcterms:W3CDTF">2015-12-01T10:18:43Z</dcterms:modified>
</cp:coreProperties>
</file>