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60" r:id="rId8"/>
    <p:sldId id="259" r:id="rId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4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7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0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35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76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12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38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47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68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52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58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75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97FA-B889-4A0C-B217-F60FF5E7C31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7059-0B7A-4818-92F0-B294B2446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Richard van Heest\TU Delft\Jaar 4\IN5000 Master Thesis\Report and Presentation\bespreking met erik\Backpressure design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081"/>
            <a:ext cx="9144000" cy="378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Richard van Heest\TU Delft\Jaar 4\IN5000 Master Thesis\Report and Presentation\bespreking met erik\Backpressure design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266"/>
            <a:ext cx="9144000" cy="470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899592" y="2499742"/>
            <a:ext cx="8244408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1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Richard van Heest\TU Delft\Jaar 4\IN5000 Master Thesis\Report and Presentation\bespreking met erik\Backpressure design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266"/>
            <a:ext cx="9144000" cy="470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3779912" y="2499742"/>
            <a:ext cx="5364088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Richard van Heest\TU Delft\Jaar 4\IN5000 Master Thesis\Report and Presentation\bespreking met erik\Backpressure design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266"/>
            <a:ext cx="9144000" cy="470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3779912" y="3435846"/>
            <a:ext cx="536408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7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Richard van Heest\TU Delft\Jaar 4\IN5000 Master Thesis\Report and Presentation\bespreking met erik\Backpressure design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266"/>
            <a:ext cx="9144000" cy="470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Richard van Heest\TU Delft\Jaar 4\IN5000 Master Thesis\Report and Presentation\bespreking met erik\Backpressure design 2 (comment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" y="44746"/>
            <a:ext cx="9146822" cy="487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251520" y="-1"/>
            <a:ext cx="2592288" cy="1532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7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Richard van Heest\TU Delft\Jaar 4\IN5000 Master Thesis\Report and Presentation\bespreking met erik\Backpressure design 2 (comment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" y="44746"/>
            <a:ext cx="9146822" cy="487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251520" y="969170"/>
            <a:ext cx="2592288" cy="563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9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Richard van Heest\TU Delft\Jaar 4\IN5000 Master Thesis\Report and Presentation\bespreking met erik\Backpressure design 2 (comment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" y="44746"/>
            <a:ext cx="9146822" cy="487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2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Diavoorstelling (16:9)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 van Heest</dc:creator>
  <cp:lastModifiedBy>Richard van Heest</cp:lastModifiedBy>
  <cp:revision>2</cp:revision>
  <dcterms:created xsi:type="dcterms:W3CDTF">2015-11-19T14:19:29Z</dcterms:created>
  <dcterms:modified xsi:type="dcterms:W3CDTF">2015-11-19T14:39:50Z</dcterms:modified>
</cp:coreProperties>
</file>