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72" r:id="rId8"/>
    <p:sldId id="260" r:id="rId9"/>
    <p:sldId id="261" r:id="rId10"/>
    <p:sldId id="273" r:id="rId11"/>
    <p:sldId id="262" r:id="rId12"/>
    <p:sldId id="263" r:id="rId13"/>
    <p:sldId id="274" r:id="rId14"/>
    <p:sldId id="275" r:id="rId15"/>
    <p:sldId id="264" r:id="rId16"/>
    <p:sldId id="276" r:id="rId17"/>
    <p:sldId id="277" r:id="rId18"/>
    <p:sldId id="265" r:id="rId19"/>
    <p:sldId id="278" r:id="rId20"/>
    <p:sldId id="279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0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t="-1215" r="-667" b="-13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4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6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1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0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Component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subject!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Subject[I]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17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3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a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a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store state in Component </a:t>
                </a:r>
                <a:r>
                  <a:rPr lang="nl-NL" sz="2800" b="1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6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02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7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1204</Words>
  <Application>Microsoft Office PowerPoint</Application>
  <PresentationFormat>Diavoorstelling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</dc:creator>
  <cp:lastModifiedBy>Richard van Heest</cp:lastModifiedBy>
  <cp:revision>35</cp:revision>
  <dcterms:created xsi:type="dcterms:W3CDTF">2015-08-17T10:45:47Z</dcterms:created>
  <dcterms:modified xsi:type="dcterms:W3CDTF">2015-08-17T13:14:39Z</dcterms:modified>
</cp:coreProperties>
</file>