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768" r:id="rId4"/>
  </p:sldMasterIdLst>
  <p:notesMasterIdLst>
    <p:notesMasterId r:id="rId21"/>
  </p:notesMasterIdLst>
  <p:sldIdLst>
    <p:sldId id="287" r:id="rId5"/>
    <p:sldId id="262" r:id="rId6"/>
    <p:sldId id="289" r:id="rId7"/>
    <p:sldId id="304" r:id="rId8"/>
    <p:sldId id="305" r:id="rId9"/>
    <p:sldId id="293" r:id="rId10"/>
    <p:sldId id="294" r:id="rId11"/>
    <p:sldId id="295" r:id="rId12"/>
    <p:sldId id="296" r:id="rId13"/>
    <p:sldId id="298" r:id="rId14"/>
    <p:sldId id="299" r:id="rId15"/>
    <p:sldId id="300" r:id="rId16"/>
    <p:sldId id="290" r:id="rId17"/>
    <p:sldId id="301" r:id="rId18"/>
    <p:sldId id="302" r:id="rId19"/>
    <p:sldId id="303" r:id="rId20"/>
  </p:sldIdLst>
  <p:sldSz cx="9144000" cy="6858000" type="screen4x3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B700"/>
    <a:srgbClr val="1F497D"/>
    <a:srgbClr val="D9D9D9"/>
    <a:srgbClr val="37609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80BCE-D7C3-4F35-BC84-29DEF2F9550B}" v="372" dt="2020-09-12T21:41:31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41" autoAdjust="0"/>
  </p:normalViewPr>
  <p:slideViewPr>
    <p:cSldViewPr>
      <p:cViewPr varScale="1">
        <p:scale>
          <a:sx n="63" d="100"/>
          <a:sy n="63" d="100"/>
        </p:scale>
        <p:origin x="87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Z DIAZ NODARI, Alan Mathias" userId="173b648f-5d2d-4b9c-8419-554cc86df70e" providerId="ADAL" clId="{58FB49CD-C16F-4066-A109-AF82F2CBEAD6}"/>
    <pc:docChg chg="undo custSel addSld delSld modSld sldOrd">
      <pc:chgData name="RUIZ DIAZ NODARI, Alan Mathias" userId="173b648f-5d2d-4b9c-8419-554cc86df70e" providerId="ADAL" clId="{58FB49CD-C16F-4066-A109-AF82F2CBEAD6}" dt="2020-05-29T07:00:59.528" v="1320" actId="6549"/>
      <pc:docMkLst>
        <pc:docMk/>
      </pc:docMkLst>
      <pc:sldChg chg="del">
        <pc:chgData name="RUIZ DIAZ NODARI, Alan Mathias" userId="173b648f-5d2d-4b9c-8419-554cc86df70e" providerId="ADAL" clId="{58FB49CD-C16F-4066-A109-AF82F2CBEAD6}" dt="2020-05-29T06:54:06.983" v="1126" actId="2696"/>
        <pc:sldMkLst>
          <pc:docMk/>
          <pc:sldMk cId="4055935552" sldId="288"/>
        </pc:sldMkLst>
      </pc:sldChg>
      <pc:sldChg chg="modSp">
        <pc:chgData name="RUIZ DIAZ NODARI, Alan Mathias" userId="173b648f-5d2d-4b9c-8419-554cc86df70e" providerId="ADAL" clId="{58FB49CD-C16F-4066-A109-AF82F2CBEAD6}" dt="2020-05-29T07:00:59.528" v="1320" actId="6549"/>
        <pc:sldMkLst>
          <pc:docMk/>
          <pc:sldMk cId="4055935552" sldId="289"/>
        </pc:sldMkLst>
        <pc:spChg chg="mod">
          <ac:chgData name="RUIZ DIAZ NODARI, Alan Mathias" userId="173b648f-5d2d-4b9c-8419-554cc86df70e" providerId="ADAL" clId="{58FB49CD-C16F-4066-A109-AF82F2CBEAD6}" dt="2020-05-29T07:00:59.528" v="1320" actId="6549"/>
          <ac:spMkLst>
            <pc:docMk/>
            <pc:sldMk cId="4055935552" sldId="289"/>
            <ac:spMk id="17" creationId="{00000000-0000-0000-0000-000000000000}"/>
          </ac:spMkLst>
        </pc:spChg>
      </pc:sldChg>
      <pc:sldChg chg="modSp">
        <pc:chgData name="RUIZ DIAZ NODARI, Alan Mathias" userId="173b648f-5d2d-4b9c-8419-554cc86df70e" providerId="ADAL" clId="{58FB49CD-C16F-4066-A109-AF82F2CBEAD6}" dt="2020-05-29T06:11:57.354" v="191" actId="20577"/>
        <pc:sldMkLst>
          <pc:docMk/>
          <pc:sldMk cId="4055935552" sldId="290"/>
        </pc:sldMkLst>
        <pc:spChg chg="mod">
          <ac:chgData name="RUIZ DIAZ NODARI, Alan Mathias" userId="173b648f-5d2d-4b9c-8419-554cc86df70e" providerId="ADAL" clId="{58FB49CD-C16F-4066-A109-AF82F2CBEAD6}" dt="2020-05-29T06:11:57.354" v="191" actId="20577"/>
          <ac:spMkLst>
            <pc:docMk/>
            <pc:sldMk cId="4055935552" sldId="290"/>
            <ac:spMk id="3" creationId="{00000000-0000-0000-0000-000000000000}"/>
          </ac:spMkLst>
        </pc:spChg>
      </pc:sldChg>
      <pc:sldChg chg="del">
        <pc:chgData name="RUIZ DIAZ NODARI, Alan Mathias" userId="173b648f-5d2d-4b9c-8419-554cc86df70e" providerId="ADAL" clId="{58FB49CD-C16F-4066-A109-AF82F2CBEAD6}" dt="2020-05-29T06:54:00.855" v="1124" actId="2696"/>
        <pc:sldMkLst>
          <pc:docMk/>
          <pc:sldMk cId="4055935552" sldId="291"/>
        </pc:sldMkLst>
      </pc:sldChg>
      <pc:sldChg chg="del">
        <pc:chgData name="RUIZ DIAZ NODARI, Alan Mathias" userId="173b648f-5d2d-4b9c-8419-554cc86df70e" providerId="ADAL" clId="{58FB49CD-C16F-4066-A109-AF82F2CBEAD6}" dt="2020-05-29T06:54:06.967" v="1125" actId="2696"/>
        <pc:sldMkLst>
          <pc:docMk/>
          <pc:sldMk cId="4055935552" sldId="292"/>
        </pc:sldMkLst>
      </pc:sldChg>
      <pc:sldChg chg="addSp delSp modSp add ord delAnim modAnim">
        <pc:chgData name="RUIZ DIAZ NODARI, Alan Mathias" userId="173b648f-5d2d-4b9c-8419-554cc86df70e" providerId="ADAL" clId="{58FB49CD-C16F-4066-A109-AF82F2CBEAD6}" dt="2020-05-29T06:08:23.910" v="121" actId="20577"/>
        <pc:sldMkLst>
          <pc:docMk/>
          <pc:sldMk cId="4000919374" sldId="299"/>
        </pc:sldMkLst>
        <pc:spChg chg="mod">
          <ac:chgData name="RUIZ DIAZ NODARI, Alan Mathias" userId="173b648f-5d2d-4b9c-8419-554cc86df70e" providerId="ADAL" clId="{58FB49CD-C16F-4066-A109-AF82F2CBEAD6}" dt="2020-05-29T06:08:23.910" v="121" actId="20577"/>
          <ac:spMkLst>
            <pc:docMk/>
            <pc:sldMk cId="4000919374" sldId="299"/>
            <ac:spMk id="3" creationId="{00000000-0000-0000-0000-000000000000}"/>
          </ac:spMkLst>
        </pc:spChg>
        <pc:spChg chg="del mod">
          <ac:chgData name="RUIZ DIAZ NODARI, Alan Mathias" userId="173b648f-5d2d-4b9c-8419-554cc86df70e" providerId="ADAL" clId="{58FB49CD-C16F-4066-A109-AF82F2CBEAD6}" dt="2020-05-29T05:59:51.234" v="3" actId="478"/>
          <ac:spMkLst>
            <pc:docMk/>
            <pc:sldMk cId="4000919374" sldId="299"/>
            <ac:spMk id="17" creationId="{00000000-0000-0000-0000-000000000000}"/>
          </ac:spMkLst>
        </pc:spChg>
        <pc:graphicFrameChg chg="add mod modGraphic">
          <ac:chgData name="RUIZ DIAZ NODARI, Alan Mathias" userId="173b648f-5d2d-4b9c-8419-554cc86df70e" providerId="ADAL" clId="{58FB49CD-C16F-4066-A109-AF82F2CBEAD6}" dt="2020-05-29T06:07:21.065" v="107"/>
          <ac:graphicFrameMkLst>
            <pc:docMk/>
            <pc:sldMk cId="4000919374" sldId="299"/>
            <ac:graphicFrameMk id="2" creationId="{52E3B2EB-ADEC-41F6-9036-805E458805F7}"/>
          </ac:graphicFrameMkLst>
        </pc:graphicFrameChg>
        <pc:graphicFrameChg chg="add del mod">
          <ac:chgData name="RUIZ DIAZ NODARI, Alan Mathias" userId="173b648f-5d2d-4b9c-8419-554cc86df70e" providerId="ADAL" clId="{58FB49CD-C16F-4066-A109-AF82F2CBEAD6}" dt="2020-05-29T06:04:19.861" v="55" actId="478"/>
          <ac:graphicFrameMkLst>
            <pc:docMk/>
            <pc:sldMk cId="4000919374" sldId="299"/>
            <ac:graphicFrameMk id="12" creationId="{15B355FA-3D48-4E09-BBF8-3E331DEDD163}"/>
          </ac:graphicFrameMkLst>
        </pc:graphicFrameChg>
        <pc:graphicFrameChg chg="add mod modGraphic">
          <ac:chgData name="RUIZ DIAZ NODARI, Alan Mathias" userId="173b648f-5d2d-4b9c-8419-554cc86df70e" providerId="ADAL" clId="{58FB49CD-C16F-4066-A109-AF82F2CBEAD6}" dt="2020-05-29T06:07:25.951" v="111"/>
          <ac:graphicFrameMkLst>
            <pc:docMk/>
            <pc:sldMk cId="4000919374" sldId="299"/>
            <ac:graphicFrameMk id="13" creationId="{9309FB8E-6E4D-4E6F-9338-D1E0903A806B}"/>
          </ac:graphicFrameMkLst>
        </pc:graphicFrameChg>
      </pc:sldChg>
      <pc:sldChg chg="addSp delSp modSp add ord modAnim">
        <pc:chgData name="RUIZ DIAZ NODARI, Alan Mathias" userId="173b648f-5d2d-4b9c-8419-554cc86df70e" providerId="ADAL" clId="{58FB49CD-C16F-4066-A109-AF82F2CBEAD6}" dt="2020-05-29T06:32:10.615" v="769" actId="113"/>
        <pc:sldMkLst>
          <pc:docMk/>
          <pc:sldMk cId="3855128137" sldId="300"/>
        </pc:sldMkLst>
        <pc:spChg chg="add del">
          <ac:chgData name="RUIZ DIAZ NODARI, Alan Mathias" userId="173b648f-5d2d-4b9c-8419-554cc86df70e" providerId="ADAL" clId="{58FB49CD-C16F-4066-A109-AF82F2CBEAD6}" dt="2020-05-29T06:27:21.188" v="498"/>
          <ac:spMkLst>
            <pc:docMk/>
            <pc:sldMk cId="3855128137" sldId="300"/>
            <ac:spMk id="2" creationId="{4371E3CE-C573-4516-B56D-83FC5BFA5757}"/>
          </ac:spMkLst>
        </pc:spChg>
        <pc:spChg chg="mod">
          <ac:chgData name="RUIZ DIAZ NODARI, Alan Mathias" userId="173b648f-5d2d-4b9c-8419-554cc86df70e" providerId="ADAL" clId="{58FB49CD-C16F-4066-A109-AF82F2CBEAD6}" dt="2020-05-29T06:08:29.907" v="128" actId="20577"/>
          <ac:spMkLst>
            <pc:docMk/>
            <pc:sldMk cId="3855128137" sldId="300"/>
            <ac:spMk id="3" creationId="{00000000-0000-0000-0000-000000000000}"/>
          </ac:spMkLst>
        </pc:spChg>
        <pc:spChg chg="add del">
          <ac:chgData name="RUIZ DIAZ NODARI, Alan Mathias" userId="173b648f-5d2d-4b9c-8419-554cc86df70e" providerId="ADAL" clId="{58FB49CD-C16F-4066-A109-AF82F2CBEAD6}" dt="2020-05-29T06:27:34.883" v="500"/>
          <ac:spMkLst>
            <pc:docMk/>
            <pc:sldMk cId="3855128137" sldId="300"/>
            <ac:spMk id="4" creationId="{01CDD3C2-F080-407C-9016-522AF1C4FF52}"/>
          </ac:spMkLst>
        </pc:spChg>
        <pc:spChg chg="mod">
          <ac:chgData name="RUIZ DIAZ NODARI, Alan Mathias" userId="173b648f-5d2d-4b9c-8419-554cc86df70e" providerId="ADAL" clId="{58FB49CD-C16F-4066-A109-AF82F2CBEAD6}" dt="2020-05-29T06:32:10.615" v="769" actId="113"/>
          <ac:spMkLst>
            <pc:docMk/>
            <pc:sldMk cId="3855128137" sldId="300"/>
            <ac:spMk id="17" creationId="{00000000-0000-0000-0000-000000000000}"/>
          </ac:spMkLst>
        </pc:spChg>
      </pc:sldChg>
      <pc:sldChg chg="addSp delSp modSp add ord delAnim modAnim">
        <pc:chgData name="RUIZ DIAZ NODARI, Alan Mathias" userId="173b648f-5d2d-4b9c-8419-554cc86df70e" providerId="ADAL" clId="{58FB49CD-C16F-4066-A109-AF82F2CBEAD6}" dt="2020-05-29T06:58:41.039" v="1150"/>
        <pc:sldMkLst>
          <pc:docMk/>
          <pc:sldMk cId="830455937" sldId="301"/>
        </pc:sldMkLst>
        <pc:spChg chg="mod">
          <ac:chgData name="RUIZ DIAZ NODARI, Alan Mathias" userId="173b648f-5d2d-4b9c-8419-554cc86df70e" providerId="ADAL" clId="{58FB49CD-C16F-4066-A109-AF82F2CBEAD6}" dt="2020-05-29T06:46:03.340" v="993" actId="20577"/>
          <ac:spMkLst>
            <pc:docMk/>
            <pc:sldMk cId="830455937" sldId="301"/>
            <ac:spMk id="3" creationId="{00000000-0000-0000-0000-000000000000}"/>
          </ac:spMkLst>
        </pc:spChg>
        <pc:spChg chg="add mod">
          <ac:chgData name="RUIZ DIAZ NODARI, Alan Mathias" userId="173b648f-5d2d-4b9c-8419-554cc86df70e" providerId="ADAL" clId="{58FB49CD-C16F-4066-A109-AF82F2CBEAD6}" dt="2020-05-29T06:33:23.821" v="813" actId="20577"/>
          <ac:spMkLst>
            <pc:docMk/>
            <pc:sldMk cId="830455937" sldId="301"/>
            <ac:spMk id="12" creationId="{8A29A2B9-2179-4876-AD11-FE8F3472536B}"/>
          </ac:spMkLst>
        </pc:spChg>
        <pc:spChg chg="add mod">
          <ac:chgData name="RUIZ DIAZ NODARI, Alan Mathias" userId="173b648f-5d2d-4b9c-8419-554cc86df70e" providerId="ADAL" clId="{58FB49CD-C16F-4066-A109-AF82F2CBEAD6}" dt="2020-05-29T06:54:51.276" v="1138" actId="20577"/>
          <ac:spMkLst>
            <pc:docMk/>
            <pc:sldMk cId="830455937" sldId="301"/>
            <ac:spMk id="14" creationId="{3A14F0E7-1CA8-4582-BBA3-7D4D7F3B3E59}"/>
          </ac:spMkLst>
        </pc:spChg>
        <pc:spChg chg="del">
          <ac:chgData name="RUIZ DIAZ NODARI, Alan Mathias" userId="173b648f-5d2d-4b9c-8419-554cc86df70e" providerId="ADAL" clId="{58FB49CD-C16F-4066-A109-AF82F2CBEAD6}" dt="2020-05-29T06:12:58.979" v="211" actId="478"/>
          <ac:spMkLst>
            <pc:docMk/>
            <pc:sldMk cId="830455937" sldId="301"/>
            <ac:spMk id="17" creationId="{00000000-0000-0000-0000-000000000000}"/>
          </ac:spMkLst>
        </pc:spChg>
        <pc:picChg chg="add del">
          <ac:chgData name="RUIZ DIAZ NODARI, Alan Mathias" userId="173b648f-5d2d-4b9c-8419-554cc86df70e" providerId="ADAL" clId="{58FB49CD-C16F-4066-A109-AF82F2CBEAD6}" dt="2020-05-29T06:14:06.461" v="217" actId="478"/>
          <ac:picMkLst>
            <pc:docMk/>
            <pc:sldMk cId="830455937" sldId="301"/>
            <ac:picMk id="13" creationId="{04C7F531-ACEE-4501-9750-BBFB07E72B64}"/>
          </ac:picMkLst>
        </pc:picChg>
      </pc:sldChg>
      <pc:sldChg chg="modSp add ord modAnim">
        <pc:chgData name="RUIZ DIAZ NODARI, Alan Mathias" userId="173b648f-5d2d-4b9c-8419-554cc86df70e" providerId="ADAL" clId="{58FB49CD-C16F-4066-A109-AF82F2CBEAD6}" dt="2020-05-29T06:53:17.498" v="1123" actId="20577"/>
        <pc:sldMkLst>
          <pc:docMk/>
          <pc:sldMk cId="4138805526" sldId="302"/>
        </pc:sldMkLst>
        <pc:spChg chg="mod">
          <ac:chgData name="RUIZ DIAZ NODARI, Alan Mathias" userId="173b648f-5d2d-4b9c-8419-554cc86df70e" providerId="ADAL" clId="{58FB49CD-C16F-4066-A109-AF82F2CBEAD6}" dt="2020-05-29T06:46:51.647" v="1017" actId="20577"/>
          <ac:spMkLst>
            <pc:docMk/>
            <pc:sldMk cId="4138805526" sldId="302"/>
            <ac:spMk id="3" creationId="{00000000-0000-0000-0000-000000000000}"/>
          </ac:spMkLst>
        </pc:spChg>
        <pc:spChg chg="mod">
          <ac:chgData name="RUIZ DIAZ NODARI, Alan Mathias" userId="173b648f-5d2d-4b9c-8419-554cc86df70e" providerId="ADAL" clId="{58FB49CD-C16F-4066-A109-AF82F2CBEAD6}" dt="2020-05-29T06:53:17.498" v="1123" actId="20577"/>
          <ac:spMkLst>
            <pc:docMk/>
            <pc:sldMk cId="4138805526" sldId="302"/>
            <ac:spMk id="17" creationId="{00000000-0000-0000-0000-000000000000}"/>
          </ac:spMkLst>
        </pc:spChg>
      </pc:sldChg>
      <pc:sldChg chg="modSp add ord">
        <pc:chgData name="RUIZ DIAZ NODARI, Alan Mathias" userId="173b648f-5d2d-4b9c-8419-554cc86df70e" providerId="ADAL" clId="{58FB49CD-C16F-4066-A109-AF82F2CBEAD6}" dt="2020-05-29T06:46:41.755" v="1006" actId="20577"/>
        <pc:sldMkLst>
          <pc:docMk/>
          <pc:sldMk cId="3640031598" sldId="303"/>
        </pc:sldMkLst>
        <pc:spChg chg="mod">
          <ac:chgData name="RUIZ DIAZ NODARI, Alan Mathias" userId="173b648f-5d2d-4b9c-8419-554cc86df70e" providerId="ADAL" clId="{58FB49CD-C16F-4066-A109-AF82F2CBEAD6}" dt="2020-05-29T06:46:41.755" v="1006" actId="20577"/>
          <ac:spMkLst>
            <pc:docMk/>
            <pc:sldMk cId="3640031598" sldId="303"/>
            <ac:spMk id="3" creationId="{00000000-0000-0000-0000-000000000000}"/>
          </ac:spMkLst>
        </pc:spChg>
      </pc:sldChg>
    </pc:docChg>
  </pc:docChgLst>
  <pc:docChgLst>
    <pc:chgData name="RUIZ DIAZ NODARI, Alan Mathias" userId="173b648f-5d2d-4b9c-8419-554cc86df70e" providerId="ADAL" clId="{FA3758C1-B227-4984-B78A-AA7B340D0DFE}"/>
    <pc:docChg chg="undo redo custSel modSld">
      <pc:chgData name="RUIZ DIAZ NODARI, Alan Mathias" userId="173b648f-5d2d-4b9c-8419-554cc86df70e" providerId="ADAL" clId="{FA3758C1-B227-4984-B78A-AA7B340D0DFE}" dt="2020-05-29T19:55:09.557" v="1090"/>
      <pc:docMkLst>
        <pc:docMk/>
      </pc:docMkLst>
      <pc:sldChg chg="modSp">
        <pc:chgData name="RUIZ DIAZ NODARI, Alan Mathias" userId="173b648f-5d2d-4b9c-8419-554cc86df70e" providerId="ADAL" clId="{FA3758C1-B227-4984-B78A-AA7B340D0DFE}" dt="2020-05-29T07:08:35.831" v="19" actId="403"/>
        <pc:sldMkLst>
          <pc:docMk/>
          <pc:sldMk cId="4055935552" sldId="262"/>
        </pc:sldMkLst>
        <pc:spChg chg="mod">
          <ac:chgData name="RUIZ DIAZ NODARI, Alan Mathias" userId="173b648f-5d2d-4b9c-8419-554cc86df70e" providerId="ADAL" clId="{FA3758C1-B227-4984-B78A-AA7B340D0DFE}" dt="2020-05-29T07:08:35.831" v="19" actId="403"/>
          <ac:spMkLst>
            <pc:docMk/>
            <pc:sldMk cId="4055935552" sldId="262"/>
            <ac:spMk id="5" creationId="{AA06F767-C860-4C56-8DEA-B1F3147D3E59}"/>
          </ac:spMkLst>
        </pc:spChg>
      </pc:sldChg>
      <pc:sldChg chg="delSp modSp">
        <pc:chgData name="RUIZ DIAZ NODARI, Alan Mathias" userId="173b648f-5d2d-4b9c-8419-554cc86df70e" providerId="ADAL" clId="{FA3758C1-B227-4984-B78A-AA7B340D0DFE}" dt="2020-05-29T07:07:09.824" v="4" actId="478"/>
        <pc:sldMkLst>
          <pc:docMk/>
          <pc:sldMk cId="0" sldId="287"/>
        </pc:sldMkLst>
        <pc:spChg chg="del">
          <ac:chgData name="RUIZ DIAZ NODARI, Alan Mathias" userId="173b648f-5d2d-4b9c-8419-554cc86df70e" providerId="ADAL" clId="{FA3758C1-B227-4984-B78A-AA7B340D0DFE}" dt="2020-05-29T07:07:09.824" v="4" actId="478"/>
          <ac:spMkLst>
            <pc:docMk/>
            <pc:sldMk cId="0" sldId="287"/>
            <ac:spMk id="6" creationId="{4DCFDA50-FC9B-47DF-8C13-DF78A9525F09}"/>
          </ac:spMkLst>
        </pc:spChg>
        <pc:spChg chg="mod">
          <ac:chgData name="RUIZ DIAZ NODARI, Alan Mathias" userId="173b648f-5d2d-4b9c-8419-554cc86df70e" providerId="ADAL" clId="{FA3758C1-B227-4984-B78A-AA7B340D0DFE}" dt="2020-05-29T07:05:31.038" v="3" actId="12"/>
          <ac:spMkLst>
            <pc:docMk/>
            <pc:sldMk cId="0" sldId="287"/>
            <ac:spMk id="10" creationId="{00000000-0000-0000-0000-000000000000}"/>
          </ac:spMkLst>
        </pc:spChg>
      </pc:sldChg>
      <pc:sldChg chg="addSp delSp modSp modAnim">
        <pc:chgData name="RUIZ DIAZ NODARI, Alan Mathias" userId="173b648f-5d2d-4b9c-8419-554cc86df70e" providerId="ADAL" clId="{FA3758C1-B227-4984-B78A-AA7B340D0DFE}" dt="2020-05-29T19:26:26.892" v="935"/>
        <pc:sldMkLst>
          <pc:docMk/>
          <pc:sldMk cId="4055935552" sldId="289"/>
        </pc:sldMkLst>
        <pc:spChg chg="add mod ord">
          <ac:chgData name="RUIZ DIAZ NODARI, Alan Mathias" userId="173b648f-5d2d-4b9c-8419-554cc86df70e" providerId="ADAL" clId="{FA3758C1-B227-4984-B78A-AA7B340D0DFE}" dt="2020-05-29T18:01:05.854" v="521" actId="167"/>
          <ac:spMkLst>
            <pc:docMk/>
            <pc:sldMk cId="4055935552" sldId="289"/>
            <ac:spMk id="13" creationId="{24B3A666-F939-4A0D-8E50-EA97B0690495}"/>
          </ac:spMkLst>
        </pc:spChg>
        <pc:spChg chg="add mod ord">
          <ac:chgData name="RUIZ DIAZ NODARI, Alan Mathias" userId="173b648f-5d2d-4b9c-8419-554cc86df70e" providerId="ADAL" clId="{FA3758C1-B227-4984-B78A-AA7B340D0DFE}" dt="2020-05-29T18:01:05.854" v="521" actId="167"/>
          <ac:spMkLst>
            <pc:docMk/>
            <pc:sldMk cId="4055935552" sldId="289"/>
            <ac:spMk id="14" creationId="{C4E8FD4B-3719-4A7A-B5AE-35D842A5329B}"/>
          </ac:spMkLst>
        </pc:spChg>
        <pc:spChg chg="add mod">
          <ac:chgData name="RUIZ DIAZ NODARI, Alan Mathias" userId="173b648f-5d2d-4b9c-8419-554cc86df70e" providerId="ADAL" clId="{FA3758C1-B227-4984-B78A-AA7B340D0DFE}" dt="2020-05-29T17:50:50.534" v="488" actId="1076"/>
          <ac:spMkLst>
            <pc:docMk/>
            <pc:sldMk cId="4055935552" sldId="289"/>
            <ac:spMk id="16" creationId="{58CE9706-FE7D-47BB-BAEE-D053D7F91173}"/>
          </ac:spMkLst>
        </pc:spChg>
        <pc:spChg chg="mod">
          <ac:chgData name="RUIZ DIAZ NODARI, Alan Mathias" userId="173b648f-5d2d-4b9c-8419-554cc86df70e" providerId="ADAL" clId="{FA3758C1-B227-4984-B78A-AA7B340D0DFE}" dt="2020-05-29T18:35:02.631" v="764"/>
          <ac:spMkLst>
            <pc:docMk/>
            <pc:sldMk cId="4055935552" sldId="289"/>
            <ac:spMk id="17" creationId="{00000000-0000-0000-0000-000000000000}"/>
          </ac:spMkLst>
        </pc:spChg>
        <pc:spChg chg="add mod">
          <ac:chgData name="RUIZ DIAZ NODARI, Alan Mathias" userId="173b648f-5d2d-4b9c-8419-554cc86df70e" providerId="ADAL" clId="{FA3758C1-B227-4984-B78A-AA7B340D0DFE}" dt="2020-05-29T18:13:34.008" v="600" actId="1076"/>
          <ac:spMkLst>
            <pc:docMk/>
            <pc:sldMk cId="4055935552" sldId="289"/>
            <ac:spMk id="21" creationId="{F13AB294-0664-4584-8D4D-9B0B8A89435E}"/>
          </ac:spMkLst>
        </pc:spChg>
        <pc:spChg chg="add mod">
          <ac:chgData name="RUIZ DIAZ NODARI, Alan Mathias" userId="173b648f-5d2d-4b9c-8419-554cc86df70e" providerId="ADAL" clId="{FA3758C1-B227-4984-B78A-AA7B340D0DFE}" dt="2020-05-29T18:13:29.511" v="599" actId="1076"/>
          <ac:spMkLst>
            <pc:docMk/>
            <pc:sldMk cId="4055935552" sldId="289"/>
            <ac:spMk id="24" creationId="{721CF319-6A25-43BA-80DF-5A57F7C60E70}"/>
          </ac:spMkLst>
        </pc:spChg>
        <pc:spChg chg="add mod">
          <ac:chgData name="RUIZ DIAZ NODARI, Alan Mathias" userId="173b648f-5d2d-4b9c-8419-554cc86df70e" providerId="ADAL" clId="{FA3758C1-B227-4984-B78A-AA7B340D0DFE}" dt="2020-05-29T18:37:17.647" v="790" actId="14100"/>
          <ac:spMkLst>
            <pc:docMk/>
            <pc:sldMk cId="4055935552" sldId="289"/>
            <ac:spMk id="30" creationId="{6B109DE2-CAD7-4236-B697-CD955C6BB338}"/>
          </ac:spMkLst>
        </pc:spChg>
        <pc:spChg chg="add mod">
          <ac:chgData name="RUIZ DIAZ NODARI, Alan Mathias" userId="173b648f-5d2d-4b9c-8419-554cc86df70e" providerId="ADAL" clId="{FA3758C1-B227-4984-B78A-AA7B340D0DFE}" dt="2020-05-29T18:38:07.510" v="797" actId="14861"/>
          <ac:spMkLst>
            <pc:docMk/>
            <pc:sldMk cId="4055935552" sldId="289"/>
            <ac:spMk id="31" creationId="{E32E5B95-50BA-4FE5-974B-3046987C9DAF}"/>
          </ac:spMkLst>
        </pc:spChg>
        <pc:graphicFrameChg chg="add mod modGraphic">
          <ac:chgData name="RUIZ DIAZ NODARI, Alan Mathias" userId="173b648f-5d2d-4b9c-8419-554cc86df70e" providerId="ADAL" clId="{FA3758C1-B227-4984-B78A-AA7B340D0DFE}" dt="2020-05-29T18:28:36.662" v="756"/>
          <ac:graphicFrameMkLst>
            <pc:docMk/>
            <pc:sldMk cId="4055935552" sldId="289"/>
            <ac:graphicFrameMk id="25" creationId="{7D88EBAE-4876-404C-8C48-4D0C9A9B20FF}"/>
          </ac:graphicFrameMkLst>
        </pc:graphicFrameChg>
        <pc:graphicFrameChg chg="add mod modGraphic">
          <ac:chgData name="RUIZ DIAZ NODARI, Alan Mathias" userId="173b648f-5d2d-4b9c-8419-554cc86df70e" providerId="ADAL" clId="{FA3758C1-B227-4984-B78A-AA7B340D0DFE}" dt="2020-05-29T18:35:50.639" v="774" actId="20577"/>
          <ac:graphicFrameMkLst>
            <pc:docMk/>
            <pc:sldMk cId="4055935552" sldId="289"/>
            <ac:graphicFrameMk id="27" creationId="{2B7EC66E-B6BA-4BE0-9FE8-B3AC39FBE72D}"/>
          </ac:graphicFrameMkLst>
        </pc:graphicFrameChg>
        <pc:picChg chg="add mod ord">
          <ac:chgData name="RUIZ DIAZ NODARI, Alan Mathias" userId="173b648f-5d2d-4b9c-8419-554cc86df70e" providerId="ADAL" clId="{FA3758C1-B227-4984-B78A-AA7B340D0DFE}" dt="2020-05-29T18:01:05.854" v="521" actId="167"/>
          <ac:picMkLst>
            <pc:docMk/>
            <pc:sldMk cId="4055935552" sldId="289"/>
            <ac:picMk id="5" creationId="{626DE9AB-A8A4-481E-83E4-1C8CF70550F0}"/>
          </ac:picMkLst>
        </pc:picChg>
        <pc:picChg chg="add mod ord">
          <ac:chgData name="RUIZ DIAZ NODARI, Alan Mathias" userId="173b648f-5d2d-4b9c-8419-554cc86df70e" providerId="ADAL" clId="{FA3758C1-B227-4984-B78A-AA7B340D0DFE}" dt="2020-05-29T18:01:05.854" v="521" actId="167"/>
          <ac:picMkLst>
            <pc:docMk/>
            <pc:sldMk cId="4055935552" sldId="289"/>
            <ac:picMk id="12" creationId="{F0ECA56E-6527-44B2-B517-5223AEE07EFE}"/>
          </ac:picMkLst>
        </pc:picChg>
        <pc:picChg chg="add del mod">
          <ac:chgData name="RUIZ DIAZ NODARI, Alan Mathias" userId="173b648f-5d2d-4b9c-8419-554cc86df70e" providerId="ADAL" clId="{FA3758C1-B227-4984-B78A-AA7B340D0DFE}" dt="2020-05-29T17:53:09.297" v="499" actId="478"/>
          <ac:picMkLst>
            <pc:docMk/>
            <pc:sldMk cId="4055935552" sldId="289"/>
            <ac:picMk id="18" creationId="{0D2A58A0-1659-4B39-953C-CD214A2E5E52}"/>
          </ac:picMkLst>
        </pc:picChg>
        <pc:picChg chg="add mod ord">
          <ac:chgData name="RUIZ DIAZ NODARI, Alan Mathias" userId="173b648f-5d2d-4b9c-8419-554cc86df70e" providerId="ADAL" clId="{FA3758C1-B227-4984-B78A-AA7B340D0DFE}" dt="2020-05-29T18:01:05.854" v="521" actId="167"/>
          <ac:picMkLst>
            <pc:docMk/>
            <pc:sldMk cId="4055935552" sldId="289"/>
            <ac:picMk id="19" creationId="{DDD95BFF-6515-403E-A051-88E328202049}"/>
          </ac:picMkLst>
        </pc:picChg>
        <pc:picChg chg="add mod">
          <ac:chgData name="RUIZ DIAZ NODARI, Alan Mathias" userId="173b648f-5d2d-4b9c-8419-554cc86df70e" providerId="ADAL" clId="{FA3758C1-B227-4984-B78A-AA7B340D0DFE}" dt="2020-05-29T18:05:07.462" v="528" actId="1076"/>
          <ac:picMkLst>
            <pc:docMk/>
            <pc:sldMk cId="4055935552" sldId="289"/>
            <ac:picMk id="20" creationId="{1DB32B59-F5D5-4CC0-A6EF-5F0AAF774102}"/>
          </ac:picMkLst>
        </pc:picChg>
        <pc:picChg chg="add mod">
          <ac:chgData name="RUIZ DIAZ NODARI, Alan Mathias" userId="173b648f-5d2d-4b9c-8419-554cc86df70e" providerId="ADAL" clId="{FA3758C1-B227-4984-B78A-AA7B340D0DFE}" dt="2020-05-29T18:12:24.674" v="577" actId="208"/>
          <ac:picMkLst>
            <pc:docMk/>
            <pc:sldMk cId="4055935552" sldId="289"/>
            <ac:picMk id="23" creationId="{5B6D8BFC-4666-45F4-8766-A75E127C2C64}"/>
          </ac:picMkLst>
        </pc:picChg>
        <pc:picChg chg="add mod">
          <ac:chgData name="RUIZ DIAZ NODARI, Alan Mathias" userId="173b648f-5d2d-4b9c-8419-554cc86df70e" providerId="ADAL" clId="{FA3758C1-B227-4984-B78A-AA7B340D0DFE}" dt="2020-05-29T18:36:56.697" v="781" actId="1076"/>
          <ac:picMkLst>
            <pc:docMk/>
            <pc:sldMk cId="4055935552" sldId="289"/>
            <ac:picMk id="29" creationId="{E6564E1C-5AD8-4F16-9AA4-2AAB18A9EA80}"/>
          </ac:picMkLst>
        </pc:picChg>
        <pc:picChg chg="add mod">
          <ac:chgData name="RUIZ DIAZ NODARI, Alan Mathias" userId="173b648f-5d2d-4b9c-8419-554cc86df70e" providerId="ADAL" clId="{FA3758C1-B227-4984-B78A-AA7B340D0DFE}" dt="2020-05-29T19:15:26.176" v="884" actId="1076"/>
          <ac:picMkLst>
            <pc:docMk/>
            <pc:sldMk cId="4055935552" sldId="289"/>
            <ac:picMk id="32" creationId="{FC54AD64-79D5-4F65-A2A7-D8FA3DE9DD56}"/>
          </ac:picMkLst>
        </pc:picChg>
      </pc:sldChg>
      <pc:sldChg chg="addSp delSp modSp modAnim">
        <pc:chgData name="RUIZ DIAZ NODARI, Alan Mathias" userId="173b648f-5d2d-4b9c-8419-554cc86df70e" providerId="ADAL" clId="{FA3758C1-B227-4984-B78A-AA7B340D0DFE}" dt="2020-05-29T19:25:14.769" v="933"/>
        <pc:sldMkLst>
          <pc:docMk/>
          <pc:sldMk cId="3519201566" sldId="293"/>
        </pc:sldMkLst>
        <pc:spChg chg="add del mod">
          <ac:chgData name="RUIZ DIAZ NODARI, Alan Mathias" userId="173b648f-5d2d-4b9c-8419-554cc86df70e" providerId="ADAL" clId="{FA3758C1-B227-4984-B78A-AA7B340D0DFE}" dt="2020-05-29T18:50:02.970" v="823" actId="478"/>
          <ac:spMkLst>
            <pc:docMk/>
            <pc:sldMk cId="3519201566" sldId="293"/>
            <ac:spMk id="2" creationId="{0DFC7E0B-050E-4A67-A6D6-A2F2B074FF90}"/>
          </ac:spMkLst>
        </pc:spChg>
        <pc:spChg chg="add mod">
          <ac:chgData name="RUIZ DIAZ NODARI, Alan Mathias" userId="173b648f-5d2d-4b9c-8419-554cc86df70e" providerId="ADAL" clId="{FA3758C1-B227-4984-B78A-AA7B340D0DFE}" dt="2020-05-29T19:17:33.646" v="889" actId="14100"/>
          <ac:spMkLst>
            <pc:docMk/>
            <pc:sldMk cId="3519201566" sldId="293"/>
            <ac:spMk id="5" creationId="{223C5DE9-E2F7-419F-A401-8F3036DF840A}"/>
          </ac:spMkLst>
        </pc:spChg>
        <pc:spChg chg="add del mod">
          <ac:chgData name="RUIZ DIAZ NODARI, Alan Mathias" userId="173b648f-5d2d-4b9c-8419-554cc86df70e" providerId="ADAL" clId="{FA3758C1-B227-4984-B78A-AA7B340D0DFE}" dt="2020-05-29T19:02:42.811" v="850" actId="11529"/>
          <ac:spMkLst>
            <pc:docMk/>
            <pc:sldMk cId="3519201566" sldId="293"/>
            <ac:spMk id="9" creationId="{C6B806A0-3BD3-422D-AF3D-6B433619BF76}"/>
          </ac:spMkLst>
        </pc:spChg>
        <pc:spChg chg="add del mod">
          <ac:chgData name="RUIZ DIAZ NODARI, Alan Mathias" userId="173b648f-5d2d-4b9c-8419-554cc86df70e" providerId="ADAL" clId="{FA3758C1-B227-4984-B78A-AA7B340D0DFE}" dt="2020-05-29T19:03:15.033" v="856" actId="478"/>
          <ac:spMkLst>
            <pc:docMk/>
            <pc:sldMk cId="3519201566" sldId="293"/>
            <ac:spMk id="13" creationId="{AF40D9DB-DC10-494D-81B3-6A81EFF96F47}"/>
          </ac:spMkLst>
        </pc:spChg>
        <pc:spChg chg="add mod">
          <ac:chgData name="RUIZ DIAZ NODARI, Alan Mathias" userId="173b648f-5d2d-4b9c-8419-554cc86df70e" providerId="ADAL" clId="{FA3758C1-B227-4984-B78A-AA7B340D0DFE}" dt="2020-05-29T19:17:29.614" v="888" actId="14100"/>
          <ac:spMkLst>
            <pc:docMk/>
            <pc:sldMk cId="3519201566" sldId="293"/>
            <ac:spMk id="14" creationId="{B818BB65-87EB-46A0-907A-FAF8592B97F4}"/>
          </ac:spMkLst>
        </pc:spChg>
        <pc:spChg chg="add mod">
          <ac:chgData name="RUIZ DIAZ NODARI, Alan Mathias" userId="173b648f-5d2d-4b9c-8419-554cc86df70e" providerId="ADAL" clId="{FA3758C1-B227-4984-B78A-AA7B340D0DFE}" dt="2020-05-29T19:18:00.686" v="893" actId="1076"/>
          <ac:spMkLst>
            <pc:docMk/>
            <pc:sldMk cId="3519201566" sldId="293"/>
            <ac:spMk id="20" creationId="{8806B80C-6B29-4BC3-A82F-D87A411649E3}"/>
          </ac:spMkLst>
        </pc:spChg>
        <pc:spChg chg="add mod">
          <ac:chgData name="RUIZ DIAZ NODARI, Alan Mathias" userId="173b648f-5d2d-4b9c-8419-554cc86df70e" providerId="ADAL" clId="{FA3758C1-B227-4984-B78A-AA7B340D0DFE}" dt="2020-05-29T19:18:06.831" v="894" actId="1076"/>
          <ac:spMkLst>
            <pc:docMk/>
            <pc:sldMk cId="3519201566" sldId="293"/>
            <ac:spMk id="21" creationId="{C4488B1D-9C03-4F59-AB8B-FBA049D57977}"/>
          </ac:spMkLst>
        </pc:spChg>
        <pc:spChg chg="add mod">
          <ac:chgData name="RUIZ DIAZ NODARI, Alan Mathias" userId="173b648f-5d2d-4b9c-8419-554cc86df70e" providerId="ADAL" clId="{FA3758C1-B227-4984-B78A-AA7B340D0DFE}" dt="2020-05-29T19:18:49.686" v="897" actId="1076"/>
          <ac:spMkLst>
            <pc:docMk/>
            <pc:sldMk cId="3519201566" sldId="293"/>
            <ac:spMk id="22" creationId="{D4145BE7-E051-4A56-8774-900ED974E5A9}"/>
          </ac:spMkLst>
        </pc:spChg>
        <pc:spChg chg="add mod">
          <ac:chgData name="RUIZ DIAZ NODARI, Alan Mathias" userId="173b648f-5d2d-4b9c-8419-554cc86df70e" providerId="ADAL" clId="{FA3758C1-B227-4984-B78A-AA7B340D0DFE}" dt="2020-05-29T19:19:48.777" v="915" actId="20577"/>
          <ac:spMkLst>
            <pc:docMk/>
            <pc:sldMk cId="3519201566" sldId="293"/>
            <ac:spMk id="23" creationId="{40103FB4-6F95-4134-BC65-48A8A4D1259C}"/>
          </ac:spMkLst>
        </pc:spChg>
        <pc:spChg chg="add mod">
          <ac:chgData name="RUIZ DIAZ NODARI, Alan Mathias" userId="173b648f-5d2d-4b9c-8419-554cc86df70e" providerId="ADAL" clId="{FA3758C1-B227-4984-B78A-AA7B340D0DFE}" dt="2020-05-29T19:19:51.825" v="916" actId="20577"/>
          <ac:spMkLst>
            <pc:docMk/>
            <pc:sldMk cId="3519201566" sldId="293"/>
            <ac:spMk id="24" creationId="{E3F4CC13-5BB3-4B2E-80B0-D7A2D6D1B658}"/>
          </ac:spMkLst>
        </pc:spChg>
        <pc:spChg chg="add mod">
          <ac:chgData name="RUIZ DIAZ NODARI, Alan Mathias" userId="173b648f-5d2d-4b9c-8419-554cc86df70e" providerId="ADAL" clId="{FA3758C1-B227-4984-B78A-AA7B340D0DFE}" dt="2020-05-29T19:19:42.737" v="911" actId="1076"/>
          <ac:spMkLst>
            <pc:docMk/>
            <pc:sldMk cId="3519201566" sldId="293"/>
            <ac:spMk id="25" creationId="{A3BBB7C1-73AC-4822-B3F4-0205E53F25F4}"/>
          </ac:spMkLst>
        </pc:spChg>
        <pc:picChg chg="add mod">
          <ac:chgData name="RUIZ DIAZ NODARI, Alan Mathias" userId="173b648f-5d2d-4b9c-8419-554cc86df70e" providerId="ADAL" clId="{FA3758C1-B227-4984-B78A-AA7B340D0DFE}" dt="2020-05-29T19:05:27.949" v="870" actId="1076"/>
          <ac:picMkLst>
            <pc:docMk/>
            <pc:sldMk cId="3519201566" sldId="293"/>
            <ac:picMk id="12" creationId="{4D856DA9-58D1-41EC-BA90-24869DF45314}"/>
          </ac:picMkLst>
        </pc:picChg>
        <pc:picChg chg="add mod">
          <ac:chgData name="RUIZ DIAZ NODARI, Alan Mathias" userId="173b648f-5d2d-4b9c-8419-554cc86df70e" providerId="ADAL" clId="{FA3758C1-B227-4984-B78A-AA7B340D0DFE}" dt="2020-05-29T19:17:38.614" v="890" actId="1076"/>
          <ac:picMkLst>
            <pc:docMk/>
            <pc:sldMk cId="3519201566" sldId="293"/>
            <ac:picMk id="18" creationId="{983A428B-06C3-44A4-A188-9A94B6EE2583}"/>
          </ac:picMkLst>
        </pc:picChg>
        <pc:picChg chg="add mod">
          <ac:chgData name="RUIZ DIAZ NODARI, Alan Mathias" userId="173b648f-5d2d-4b9c-8419-554cc86df70e" providerId="ADAL" clId="{FA3758C1-B227-4984-B78A-AA7B340D0DFE}" dt="2020-05-29T19:05:35.709" v="872" actId="1076"/>
          <ac:picMkLst>
            <pc:docMk/>
            <pc:sldMk cId="3519201566" sldId="293"/>
            <ac:picMk id="19" creationId="{9D52F420-EAFA-4C16-80E6-21A982C20A3C}"/>
          </ac:picMkLst>
        </pc:picChg>
      </pc:sldChg>
      <pc:sldChg chg="modSp modAnim">
        <pc:chgData name="RUIZ DIAZ NODARI, Alan Mathias" userId="173b648f-5d2d-4b9c-8419-554cc86df70e" providerId="ADAL" clId="{FA3758C1-B227-4984-B78A-AA7B340D0DFE}" dt="2020-05-29T19:25:09.343" v="932"/>
        <pc:sldMkLst>
          <pc:docMk/>
          <pc:sldMk cId="4033430258" sldId="294"/>
        </pc:sldMkLst>
        <pc:spChg chg="mod">
          <ac:chgData name="RUIZ DIAZ NODARI, Alan Mathias" userId="173b648f-5d2d-4b9c-8419-554cc86df70e" providerId="ADAL" clId="{FA3758C1-B227-4984-B78A-AA7B340D0DFE}" dt="2020-05-29T16:03:25.899" v="412" actId="1076"/>
          <ac:spMkLst>
            <pc:docMk/>
            <pc:sldMk cId="4033430258" sldId="294"/>
            <ac:spMk id="37" creationId="{84D1BB1C-8B9B-4BC3-9436-04EC20F13A56}"/>
          </ac:spMkLst>
        </pc:spChg>
      </pc:sldChg>
      <pc:sldChg chg="modAnim">
        <pc:chgData name="RUIZ DIAZ NODARI, Alan Mathias" userId="173b648f-5d2d-4b9c-8419-554cc86df70e" providerId="ADAL" clId="{FA3758C1-B227-4984-B78A-AA7B340D0DFE}" dt="2020-05-29T19:24:59.976" v="931"/>
        <pc:sldMkLst>
          <pc:docMk/>
          <pc:sldMk cId="3348383842" sldId="296"/>
        </pc:sldMkLst>
      </pc:sldChg>
      <pc:sldChg chg="modAnim">
        <pc:chgData name="RUIZ DIAZ NODARI, Alan Mathias" userId="173b648f-5d2d-4b9c-8419-554cc86df70e" providerId="ADAL" clId="{FA3758C1-B227-4984-B78A-AA7B340D0DFE}" dt="2020-05-29T19:24:50.576" v="930"/>
        <pc:sldMkLst>
          <pc:docMk/>
          <pc:sldMk cId="1403405529" sldId="298"/>
        </pc:sldMkLst>
      </pc:sldChg>
      <pc:sldChg chg="addSp delSp modSp modAnim">
        <pc:chgData name="RUIZ DIAZ NODARI, Alan Mathias" userId="173b648f-5d2d-4b9c-8419-554cc86df70e" providerId="ADAL" clId="{FA3758C1-B227-4984-B78A-AA7B340D0DFE}" dt="2020-05-29T19:47:12.565" v="1017" actId="14100"/>
        <pc:sldMkLst>
          <pc:docMk/>
          <pc:sldMk cId="4000919374" sldId="299"/>
        </pc:sldMkLst>
        <pc:graphicFrameChg chg="modGraphic">
          <ac:chgData name="RUIZ DIAZ NODARI, Alan Mathias" userId="173b648f-5d2d-4b9c-8419-554cc86df70e" providerId="ADAL" clId="{FA3758C1-B227-4984-B78A-AA7B340D0DFE}" dt="2020-05-29T19:37:56.465" v="1008" actId="20577"/>
          <ac:graphicFrameMkLst>
            <pc:docMk/>
            <pc:sldMk cId="4000919374" sldId="299"/>
            <ac:graphicFrameMk id="2" creationId="{52E3B2EB-ADEC-41F6-9036-805E458805F7}"/>
          </ac:graphicFrameMkLst>
        </pc:graphicFrameChg>
        <pc:graphicFrameChg chg="modGraphic">
          <ac:chgData name="RUIZ DIAZ NODARI, Alan Mathias" userId="173b648f-5d2d-4b9c-8419-554cc86df70e" providerId="ADAL" clId="{FA3758C1-B227-4984-B78A-AA7B340D0DFE}" dt="2020-05-29T19:37:53.355" v="1006" actId="20577"/>
          <ac:graphicFrameMkLst>
            <pc:docMk/>
            <pc:sldMk cId="4000919374" sldId="299"/>
            <ac:graphicFrameMk id="13" creationId="{9309FB8E-6E4D-4E6F-9338-D1E0903A806B}"/>
          </ac:graphicFrameMkLst>
        </pc:graphicFrameChg>
        <pc:picChg chg="add del mod">
          <ac:chgData name="RUIZ DIAZ NODARI, Alan Mathias" userId="173b648f-5d2d-4b9c-8419-554cc86df70e" providerId="ADAL" clId="{FA3758C1-B227-4984-B78A-AA7B340D0DFE}" dt="2020-05-29T19:27:57.380" v="947" actId="931"/>
          <ac:picMkLst>
            <pc:docMk/>
            <pc:sldMk cId="4000919374" sldId="299"/>
            <ac:picMk id="9" creationId="{E78D5111-D859-47BF-A32F-F37D0AF88EB2}"/>
          </ac:picMkLst>
        </pc:picChg>
        <pc:picChg chg="add">
          <ac:chgData name="RUIZ DIAZ NODARI, Alan Mathias" userId="173b648f-5d2d-4b9c-8419-554cc86df70e" providerId="ADAL" clId="{FA3758C1-B227-4984-B78A-AA7B340D0DFE}" dt="2020-05-29T19:27:46.987" v="945"/>
          <ac:picMkLst>
            <pc:docMk/>
            <pc:sldMk cId="4000919374" sldId="299"/>
            <ac:picMk id="12" creationId="{0E854542-C0E2-4EDF-B6FB-1650492FDB33}"/>
          </ac:picMkLst>
        </pc:picChg>
        <pc:picChg chg="add mod">
          <ac:chgData name="RUIZ DIAZ NODARI, Alan Mathias" userId="173b648f-5d2d-4b9c-8419-554cc86df70e" providerId="ADAL" clId="{FA3758C1-B227-4984-B78A-AA7B340D0DFE}" dt="2020-05-29T19:45:36.853" v="1009" actId="14100"/>
          <ac:picMkLst>
            <pc:docMk/>
            <pc:sldMk cId="4000919374" sldId="299"/>
            <ac:picMk id="16" creationId="{A9B36026-67D3-42C8-8268-18753B53C688}"/>
          </ac:picMkLst>
        </pc:picChg>
        <pc:picChg chg="add mod">
          <ac:chgData name="RUIZ DIAZ NODARI, Alan Mathias" userId="173b648f-5d2d-4b9c-8419-554cc86df70e" providerId="ADAL" clId="{FA3758C1-B227-4984-B78A-AA7B340D0DFE}" dt="2020-05-29T19:37:01.824" v="999" actId="14826"/>
          <ac:picMkLst>
            <pc:docMk/>
            <pc:sldMk cId="4000919374" sldId="299"/>
            <ac:picMk id="17" creationId="{9D71672E-7A88-4E18-92E2-064278AA9424}"/>
          </ac:picMkLst>
        </pc:picChg>
        <pc:picChg chg="add mod">
          <ac:chgData name="RUIZ DIAZ NODARI, Alan Mathias" userId="173b648f-5d2d-4b9c-8419-554cc86df70e" providerId="ADAL" clId="{FA3758C1-B227-4984-B78A-AA7B340D0DFE}" dt="2020-05-29T19:37:01.824" v="999" actId="14826"/>
          <ac:picMkLst>
            <pc:docMk/>
            <pc:sldMk cId="4000919374" sldId="299"/>
            <ac:picMk id="18" creationId="{C6FB4698-DCEA-4193-8AD6-7A1B6A4D4598}"/>
          </ac:picMkLst>
        </pc:picChg>
        <pc:picChg chg="add mod">
          <ac:chgData name="RUIZ DIAZ NODARI, Alan Mathias" userId="173b648f-5d2d-4b9c-8419-554cc86df70e" providerId="ADAL" clId="{FA3758C1-B227-4984-B78A-AA7B340D0DFE}" dt="2020-05-29T19:37:01.824" v="999" actId="14826"/>
          <ac:picMkLst>
            <pc:docMk/>
            <pc:sldMk cId="4000919374" sldId="299"/>
            <ac:picMk id="19" creationId="{60173873-6028-41D7-8BAF-394A584FB5A0}"/>
          </ac:picMkLst>
        </pc:picChg>
        <pc:picChg chg="add mod">
          <ac:chgData name="RUIZ DIAZ NODARI, Alan Mathias" userId="173b648f-5d2d-4b9c-8419-554cc86df70e" providerId="ADAL" clId="{FA3758C1-B227-4984-B78A-AA7B340D0DFE}" dt="2020-05-29T19:45:41.748" v="1010" actId="14100"/>
          <ac:picMkLst>
            <pc:docMk/>
            <pc:sldMk cId="4000919374" sldId="299"/>
            <ac:picMk id="20" creationId="{6F3F8E7E-2EC3-42D1-81C1-30B77A1FF3AB}"/>
          </ac:picMkLst>
        </pc:picChg>
        <pc:picChg chg="add mod">
          <ac:chgData name="RUIZ DIAZ NODARI, Alan Mathias" userId="173b648f-5d2d-4b9c-8419-554cc86df70e" providerId="ADAL" clId="{FA3758C1-B227-4984-B78A-AA7B340D0DFE}" dt="2020-05-29T19:47:07.446" v="1015" actId="14100"/>
          <ac:picMkLst>
            <pc:docMk/>
            <pc:sldMk cId="4000919374" sldId="299"/>
            <ac:picMk id="21" creationId="{935E1C0B-F2A7-473C-899F-B22CAB89500A}"/>
          </ac:picMkLst>
        </pc:picChg>
        <pc:picChg chg="add mod">
          <ac:chgData name="RUIZ DIAZ NODARI, Alan Mathias" userId="173b648f-5d2d-4b9c-8419-554cc86df70e" providerId="ADAL" clId="{FA3758C1-B227-4984-B78A-AA7B340D0DFE}" dt="2020-05-29T19:47:09.613" v="1016" actId="14100"/>
          <ac:picMkLst>
            <pc:docMk/>
            <pc:sldMk cId="4000919374" sldId="299"/>
            <ac:picMk id="22" creationId="{A78D9451-0BF7-4B47-B4D9-F4C1E765E4D2}"/>
          </ac:picMkLst>
        </pc:picChg>
        <pc:picChg chg="add mod">
          <ac:chgData name="RUIZ DIAZ NODARI, Alan Mathias" userId="173b648f-5d2d-4b9c-8419-554cc86df70e" providerId="ADAL" clId="{FA3758C1-B227-4984-B78A-AA7B340D0DFE}" dt="2020-05-29T19:47:12.565" v="1017" actId="14100"/>
          <ac:picMkLst>
            <pc:docMk/>
            <pc:sldMk cId="4000919374" sldId="299"/>
            <ac:picMk id="23" creationId="{B2EEEF57-41A1-40FF-8ADB-68C27D563938}"/>
          </ac:picMkLst>
        </pc:picChg>
      </pc:sldChg>
      <pc:sldChg chg="addSp modSp modAnim">
        <pc:chgData name="RUIZ DIAZ NODARI, Alan Mathias" userId="173b648f-5d2d-4b9c-8419-554cc86df70e" providerId="ADAL" clId="{FA3758C1-B227-4984-B78A-AA7B340D0DFE}" dt="2020-05-29T19:55:09.557" v="1090"/>
        <pc:sldMkLst>
          <pc:docMk/>
          <pc:sldMk cId="3855128137" sldId="300"/>
        </pc:sldMkLst>
        <pc:spChg chg="add mod">
          <ac:chgData name="RUIZ DIAZ NODARI, Alan Mathias" userId="173b648f-5d2d-4b9c-8419-554cc86df70e" providerId="ADAL" clId="{FA3758C1-B227-4984-B78A-AA7B340D0DFE}" dt="2020-05-29T19:51:05.231" v="1049" actId="1076"/>
          <ac:spMkLst>
            <pc:docMk/>
            <pc:sldMk cId="3855128137" sldId="300"/>
            <ac:spMk id="2" creationId="{2BC97861-208D-49E3-BB7C-F838475E592B}"/>
          </ac:spMkLst>
        </pc:spChg>
        <pc:spChg chg="add mod">
          <ac:chgData name="RUIZ DIAZ NODARI, Alan Mathias" userId="173b648f-5d2d-4b9c-8419-554cc86df70e" providerId="ADAL" clId="{FA3758C1-B227-4984-B78A-AA7B340D0DFE}" dt="2020-05-29T19:51:15.249" v="1057" actId="1076"/>
          <ac:spMkLst>
            <pc:docMk/>
            <pc:sldMk cId="3855128137" sldId="300"/>
            <ac:spMk id="20" creationId="{A8B751AE-A428-4284-BB52-76C9AE6C85E5}"/>
          </ac:spMkLst>
        </pc:spChg>
        <pc:spChg chg="add mod">
          <ac:chgData name="RUIZ DIAZ NODARI, Alan Mathias" userId="173b648f-5d2d-4b9c-8419-554cc86df70e" providerId="ADAL" clId="{FA3758C1-B227-4984-B78A-AA7B340D0DFE}" dt="2020-05-29T19:51:35.575" v="1059" actId="1076"/>
          <ac:spMkLst>
            <pc:docMk/>
            <pc:sldMk cId="3855128137" sldId="300"/>
            <ac:spMk id="21" creationId="{1DAFCF62-3088-435B-BA3D-8697E2C307A2}"/>
          </ac:spMkLst>
        </pc:spChg>
        <pc:spChg chg="add mod">
          <ac:chgData name="RUIZ DIAZ NODARI, Alan Mathias" userId="173b648f-5d2d-4b9c-8419-554cc86df70e" providerId="ADAL" clId="{FA3758C1-B227-4984-B78A-AA7B340D0DFE}" dt="2020-05-29T19:51:35.575" v="1059" actId="1076"/>
          <ac:spMkLst>
            <pc:docMk/>
            <pc:sldMk cId="3855128137" sldId="300"/>
            <ac:spMk id="22" creationId="{A545F910-A3CE-4F75-A65F-3AF16630ACF0}"/>
          </ac:spMkLst>
        </pc:spChg>
        <pc:spChg chg="add mod">
          <ac:chgData name="RUIZ DIAZ NODARI, Alan Mathias" userId="173b648f-5d2d-4b9c-8419-554cc86df70e" providerId="ADAL" clId="{FA3758C1-B227-4984-B78A-AA7B340D0DFE}" dt="2020-05-29T19:51:45.696" v="1061" actId="1076"/>
          <ac:spMkLst>
            <pc:docMk/>
            <pc:sldMk cId="3855128137" sldId="300"/>
            <ac:spMk id="23" creationId="{4D2B73CA-2DA6-4C65-86FE-DDA11C48280B}"/>
          </ac:spMkLst>
        </pc:spChg>
        <pc:spChg chg="add mod">
          <ac:chgData name="RUIZ DIAZ NODARI, Alan Mathias" userId="173b648f-5d2d-4b9c-8419-554cc86df70e" providerId="ADAL" clId="{FA3758C1-B227-4984-B78A-AA7B340D0DFE}" dt="2020-05-29T19:51:45.696" v="1061" actId="1076"/>
          <ac:spMkLst>
            <pc:docMk/>
            <pc:sldMk cId="3855128137" sldId="300"/>
            <ac:spMk id="24" creationId="{A048B568-59D7-4064-B7CE-B34B446F6597}"/>
          </ac:spMkLst>
        </pc:spChg>
        <pc:spChg chg="add mod">
          <ac:chgData name="RUIZ DIAZ NODARI, Alan Mathias" userId="173b648f-5d2d-4b9c-8419-554cc86df70e" providerId="ADAL" clId="{FA3758C1-B227-4984-B78A-AA7B340D0DFE}" dt="2020-05-29T19:54:24.917" v="1082" actId="20577"/>
          <ac:spMkLst>
            <pc:docMk/>
            <pc:sldMk cId="3855128137" sldId="300"/>
            <ac:spMk id="25" creationId="{738A9B05-4B17-459C-9C3E-261C2C663B03}"/>
          </ac:spMkLst>
        </pc:spChg>
        <pc:spChg chg="add mod">
          <ac:chgData name="RUIZ DIAZ NODARI, Alan Mathias" userId="173b648f-5d2d-4b9c-8419-554cc86df70e" providerId="ADAL" clId="{FA3758C1-B227-4984-B78A-AA7B340D0DFE}" dt="2020-05-29T19:54:41.400" v="1089" actId="20577"/>
          <ac:spMkLst>
            <pc:docMk/>
            <pc:sldMk cId="3855128137" sldId="300"/>
            <ac:spMk id="26" creationId="{22B47A97-FD2A-4453-A6DC-683716F863F6}"/>
          </ac:spMkLst>
        </pc:spChg>
        <pc:picChg chg="add mod">
          <ac:chgData name="RUIZ DIAZ NODARI, Alan Mathias" userId="173b648f-5d2d-4b9c-8419-554cc86df70e" providerId="ADAL" clId="{FA3758C1-B227-4984-B78A-AA7B340D0DFE}" dt="2020-05-29T19:50:23.894" v="1031" actId="14100"/>
          <ac:picMkLst>
            <pc:docMk/>
            <pc:sldMk cId="3855128137" sldId="300"/>
            <ac:picMk id="12" creationId="{FF12195E-2CAB-47F2-A915-B2CFFC650AE4}"/>
          </ac:picMkLst>
        </pc:picChg>
        <pc:picChg chg="add mod">
          <ac:chgData name="RUIZ DIAZ NODARI, Alan Mathias" userId="173b648f-5d2d-4b9c-8419-554cc86df70e" providerId="ADAL" clId="{FA3758C1-B227-4984-B78A-AA7B340D0DFE}" dt="2020-05-29T19:50:23.894" v="1031" actId="14100"/>
          <ac:picMkLst>
            <pc:docMk/>
            <pc:sldMk cId="3855128137" sldId="300"/>
            <ac:picMk id="13" creationId="{F831E162-8E29-4741-99A5-0F18FA9B8C20}"/>
          </ac:picMkLst>
        </pc:picChg>
        <pc:picChg chg="add mod">
          <ac:chgData name="RUIZ DIAZ NODARI, Alan Mathias" userId="173b648f-5d2d-4b9c-8419-554cc86df70e" providerId="ADAL" clId="{FA3758C1-B227-4984-B78A-AA7B340D0DFE}" dt="2020-05-29T19:50:23.894" v="1031" actId="14100"/>
          <ac:picMkLst>
            <pc:docMk/>
            <pc:sldMk cId="3855128137" sldId="300"/>
            <ac:picMk id="14" creationId="{A3FDF858-6C17-4102-B212-783B018F0996}"/>
          </ac:picMkLst>
        </pc:picChg>
        <pc:picChg chg="add mod">
          <ac:chgData name="RUIZ DIAZ NODARI, Alan Mathias" userId="173b648f-5d2d-4b9c-8419-554cc86df70e" providerId="ADAL" clId="{FA3758C1-B227-4984-B78A-AA7B340D0DFE}" dt="2020-05-29T19:50:23.894" v="1031" actId="14100"/>
          <ac:picMkLst>
            <pc:docMk/>
            <pc:sldMk cId="3855128137" sldId="300"/>
            <ac:picMk id="16" creationId="{FA0FF432-E343-4B7E-BCF9-A7FDB5041A75}"/>
          </ac:picMkLst>
        </pc:picChg>
        <pc:picChg chg="add mod">
          <ac:chgData name="RUIZ DIAZ NODARI, Alan Mathias" userId="173b648f-5d2d-4b9c-8419-554cc86df70e" providerId="ADAL" clId="{FA3758C1-B227-4984-B78A-AA7B340D0DFE}" dt="2020-05-29T19:51:55.089" v="1064" actId="1076"/>
          <ac:picMkLst>
            <pc:docMk/>
            <pc:sldMk cId="3855128137" sldId="300"/>
            <ac:picMk id="18" creationId="{8A57AE3F-9F2A-4FEA-AB5B-F021EEA61581}"/>
          </ac:picMkLst>
        </pc:picChg>
        <pc:picChg chg="add mod">
          <ac:chgData name="RUIZ DIAZ NODARI, Alan Mathias" userId="173b648f-5d2d-4b9c-8419-554cc86df70e" providerId="ADAL" clId="{FA3758C1-B227-4984-B78A-AA7B340D0DFE}" dt="2020-05-29T19:51:55.089" v="1064" actId="1076"/>
          <ac:picMkLst>
            <pc:docMk/>
            <pc:sldMk cId="3855128137" sldId="300"/>
            <ac:picMk id="19" creationId="{79258DED-3A3A-4D12-9DA6-2B2074F83B07}"/>
          </ac:picMkLst>
        </pc:picChg>
      </pc:sldChg>
      <pc:sldChg chg="modAnim">
        <pc:chgData name="RUIZ DIAZ NODARI, Alan Mathias" userId="173b648f-5d2d-4b9c-8419-554cc86df70e" providerId="ADAL" clId="{FA3758C1-B227-4984-B78A-AA7B340D0DFE}" dt="2020-05-29T19:27:05.173" v="937"/>
        <pc:sldMkLst>
          <pc:docMk/>
          <pc:sldMk cId="830455937" sldId="301"/>
        </pc:sldMkLst>
      </pc:sldChg>
      <pc:sldChg chg="modAnim">
        <pc:chgData name="RUIZ DIAZ NODARI, Alan Mathias" userId="173b648f-5d2d-4b9c-8419-554cc86df70e" providerId="ADAL" clId="{FA3758C1-B227-4984-B78A-AA7B340D0DFE}" dt="2020-05-29T19:27:09.563" v="938"/>
        <pc:sldMkLst>
          <pc:docMk/>
          <pc:sldMk cId="4138805526" sldId="302"/>
        </pc:sldMkLst>
      </pc:sldChg>
    </pc:docChg>
  </pc:docChgLst>
  <pc:docChgLst>
    <pc:chgData name="RUIZ DIAZ NODARI, Alan Mathias" userId="173b648f-5d2d-4b9c-8419-554cc86df70e" providerId="ADAL" clId="{10D80BCE-D7C3-4F35-BC84-29DEF2F9550B}"/>
    <pc:docChg chg="undo redo custSel addSld modSld">
      <pc:chgData name="RUIZ DIAZ NODARI, Alan Mathias" userId="173b648f-5d2d-4b9c-8419-554cc86df70e" providerId="ADAL" clId="{10D80BCE-D7C3-4F35-BC84-29DEF2F9550B}" dt="2020-09-19T20:17:23.692" v="2218" actId="20577"/>
      <pc:docMkLst>
        <pc:docMk/>
      </pc:docMkLst>
      <pc:sldChg chg="addSp delSp modSp delAnim modAnim">
        <pc:chgData name="RUIZ DIAZ NODARI, Alan Mathias" userId="173b648f-5d2d-4b9c-8419-554cc86df70e" providerId="ADAL" clId="{10D80BCE-D7C3-4F35-BC84-29DEF2F9550B}" dt="2020-08-23T22:00:55.211" v="391" actId="20577"/>
        <pc:sldMkLst>
          <pc:docMk/>
          <pc:sldMk cId="4033430258" sldId="294"/>
        </pc:sldMkLst>
        <pc:spChg chg="mod">
          <ac:chgData name="RUIZ DIAZ NODARI, Alan Mathias" userId="173b648f-5d2d-4b9c-8419-554cc86df70e" providerId="ADAL" clId="{10D80BCE-D7C3-4F35-BC84-29DEF2F9550B}" dt="2020-08-23T21:57:52.207" v="301" actId="14100"/>
          <ac:spMkLst>
            <pc:docMk/>
            <pc:sldMk cId="4033430258" sldId="294"/>
            <ac:spMk id="2" creationId="{EC856B79-8516-4F08-B518-E1AF77E28AD8}"/>
          </ac:spMkLst>
        </pc:spChg>
        <pc:spChg chg="del">
          <ac:chgData name="RUIZ DIAZ NODARI, Alan Mathias" userId="173b648f-5d2d-4b9c-8419-554cc86df70e" providerId="ADAL" clId="{10D80BCE-D7C3-4F35-BC84-29DEF2F9550B}" dt="2020-08-22T23:08:31.837" v="136" actId="478"/>
          <ac:spMkLst>
            <pc:docMk/>
            <pc:sldMk cId="4033430258" sldId="294"/>
            <ac:spMk id="3" creationId="{00000000-0000-0000-0000-000000000000}"/>
          </ac:spMkLst>
        </pc:spChg>
        <pc:spChg chg="mod">
          <ac:chgData name="RUIZ DIAZ NODARI, Alan Mathias" userId="173b648f-5d2d-4b9c-8419-554cc86df70e" providerId="ADAL" clId="{10D80BCE-D7C3-4F35-BC84-29DEF2F9550B}" dt="2020-08-23T21:58:29.395" v="379" actId="14100"/>
          <ac:spMkLst>
            <pc:docMk/>
            <pc:sldMk cId="4033430258" sldId="294"/>
            <ac:spMk id="4" creationId="{FCE8E2B4-DEF3-452B-A8BC-200F9380B40F}"/>
          </ac:spMkLst>
        </pc:spChg>
        <pc:spChg chg="del">
          <ac:chgData name="RUIZ DIAZ NODARI, Alan Mathias" userId="173b648f-5d2d-4b9c-8419-554cc86df70e" providerId="ADAL" clId="{10D80BCE-D7C3-4F35-BC84-29DEF2F9550B}" dt="2020-08-22T23:08:34.378" v="138" actId="478"/>
          <ac:spMkLst>
            <pc:docMk/>
            <pc:sldMk cId="4033430258" sldId="294"/>
            <ac:spMk id="7" creationId="{00000000-0000-0000-0000-000000000000}"/>
          </ac:spMkLst>
        </pc:spChg>
        <pc:spChg chg="del">
          <ac:chgData name="RUIZ DIAZ NODARI, Alan Mathias" userId="173b648f-5d2d-4b9c-8419-554cc86df70e" providerId="ADAL" clId="{10D80BCE-D7C3-4F35-BC84-29DEF2F9550B}" dt="2020-08-22T23:08:27.809" v="133" actId="478"/>
          <ac:spMkLst>
            <pc:docMk/>
            <pc:sldMk cId="4033430258" sldId="294"/>
            <ac:spMk id="8" creationId="{00000000-0000-0000-0000-000000000000}"/>
          </ac:spMkLst>
        </pc:spChg>
        <pc:spChg chg="del">
          <ac:chgData name="RUIZ DIAZ NODARI, Alan Mathias" userId="173b648f-5d2d-4b9c-8419-554cc86df70e" providerId="ADAL" clId="{10D80BCE-D7C3-4F35-BC84-29DEF2F9550B}" dt="2020-08-22T23:08:39.562" v="139" actId="478"/>
          <ac:spMkLst>
            <pc:docMk/>
            <pc:sldMk cId="4033430258" sldId="294"/>
            <ac:spMk id="9" creationId="{EAEE742F-6651-48D0-B24E-D254EF80553F}"/>
          </ac:spMkLst>
        </pc:spChg>
        <pc:spChg chg="del mod">
          <ac:chgData name="RUIZ DIAZ NODARI, Alan Mathias" userId="173b648f-5d2d-4b9c-8419-554cc86df70e" providerId="ADAL" clId="{10D80BCE-D7C3-4F35-BC84-29DEF2F9550B}" dt="2020-08-23T21:54:34.193" v="264" actId="478"/>
          <ac:spMkLst>
            <pc:docMk/>
            <pc:sldMk cId="4033430258" sldId="294"/>
            <ac:spMk id="12" creationId="{D9913F9E-A7FD-4F1C-BDEC-5EE23EA45A65}"/>
          </ac:spMkLst>
        </pc:spChg>
        <pc:spChg chg="mod">
          <ac:chgData name="RUIZ DIAZ NODARI, Alan Mathias" userId="173b648f-5d2d-4b9c-8419-554cc86df70e" providerId="ADAL" clId="{10D80BCE-D7C3-4F35-BC84-29DEF2F9550B}" dt="2020-08-23T21:57:13.760" v="292" actId="14100"/>
          <ac:spMkLst>
            <pc:docMk/>
            <pc:sldMk cId="4033430258" sldId="294"/>
            <ac:spMk id="13" creationId="{29E755F3-1CF4-4C93-A78C-DCFE0BFE60E4}"/>
          </ac:spMkLst>
        </pc:spChg>
        <pc:spChg chg="mod">
          <ac:chgData name="RUIZ DIAZ NODARI, Alan Mathias" userId="173b648f-5d2d-4b9c-8419-554cc86df70e" providerId="ADAL" clId="{10D80BCE-D7C3-4F35-BC84-29DEF2F9550B}" dt="2020-08-23T22:00:55.211" v="391" actId="20577"/>
          <ac:spMkLst>
            <pc:docMk/>
            <pc:sldMk cId="4033430258" sldId="294"/>
            <ac:spMk id="14" creationId="{784AEC51-23A5-49AC-A5E8-CE54A5F33C29}"/>
          </ac:spMkLst>
        </pc:spChg>
        <pc:spChg chg="add del mod">
          <ac:chgData name="RUIZ DIAZ NODARI, Alan Mathias" userId="173b648f-5d2d-4b9c-8419-554cc86df70e" providerId="ADAL" clId="{10D80BCE-D7C3-4F35-BC84-29DEF2F9550B}" dt="2020-08-22T23:08:33.146" v="137" actId="478"/>
          <ac:spMkLst>
            <pc:docMk/>
            <pc:sldMk cId="4033430258" sldId="294"/>
            <ac:spMk id="16" creationId="{1C15009A-A0FB-42BE-A4FF-7450F0BC4DC5}"/>
          </ac:spMkLst>
        </pc:spChg>
        <pc:spChg chg="del">
          <ac:chgData name="RUIZ DIAZ NODARI, Alan Mathias" userId="173b648f-5d2d-4b9c-8419-554cc86df70e" providerId="ADAL" clId="{10D80BCE-D7C3-4F35-BC84-29DEF2F9550B}" dt="2020-08-22T23:08:26.747" v="132" actId="478"/>
          <ac:spMkLst>
            <pc:docMk/>
            <pc:sldMk cId="4033430258" sldId="294"/>
            <ac:spMk id="17" creationId="{00000000-0000-0000-0000-000000000000}"/>
          </ac:spMkLst>
        </pc:spChg>
        <pc:spChg chg="del mod">
          <ac:chgData name="RUIZ DIAZ NODARI, Alan Mathias" userId="173b648f-5d2d-4b9c-8419-554cc86df70e" providerId="ADAL" clId="{10D80BCE-D7C3-4F35-BC84-29DEF2F9550B}" dt="2020-08-23T21:54:21.460" v="255" actId="478"/>
          <ac:spMkLst>
            <pc:docMk/>
            <pc:sldMk cId="4033430258" sldId="294"/>
            <ac:spMk id="18" creationId="{98532BB4-D163-4416-AE74-8F1257A3BA6D}"/>
          </ac:spMkLst>
        </pc:spChg>
        <pc:spChg chg="mod">
          <ac:chgData name="RUIZ DIAZ NODARI, Alan Mathias" userId="173b648f-5d2d-4b9c-8419-554cc86df70e" providerId="ADAL" clId="{10D80BCE-D7C3-4F35-BC84-29DEF2F9550B}" dt="2020-08-23T21:56:39.749" v="284" actId="1076"/>
          <ac:spMkLst>
            <pc:docMk/>
            <pc:sldMk cId="4033430258" sldId="294"/>
            <ac:spMk id="19" creationId="{550C3374-19FD-4999-97B7-406C4D5B95C5}"/>
          </ac:spMkLst>
        </pc:spChg>
        <pc:spChg chg="del mod">
          <ac:chgData name="RUIZ DIAZ NODARI, Alan Mathias" userId="173b648f-5d2d-4b9c-8419-554cc86df70e" providerId="ADAL" clId="{10D80BCE-D7C3-4F35-BC84-29DEF2F9550B}" dt="2020-08-23T21:54:31.303" v="260" actId="478"/>
          <ac:spMkLst>
            <pc:docMk/>
            <pc:sldMk cId="4033430258" sldId="294"/>
            <ac:spMk id="20" creationId="{049B6EC7-7FB5-402A-88B2-F7FD62444C4A}"/>
          </ac:spMkLst>
        </pc:spChg>
        <pc:spChg chg="mod">
          <ac:chgData name="RUIZ DIAZ NODARI, Alan Mathias" userId="173b648f-5d2d-4b9c-8419-554cc86df70e" providerId="ADAL" clId="{10D80BCE-D7C3-4F35-BC84-29DEF2F9550B}" dt="2020-08-23T21:56:47.098" v="286" actId="14100"/>
          <ac:spMkLst>
            <pc:docMk/>
            <pc:sldMk cId="4033430258" sldId="294"/>
            <ac:spMk id="21" creationId="{322B417F-4426-4E4A-AFEA-7F4F610CE698}"/>
          </ac:spMkLst>
        </pc:spChg>
        <pc:spChg chg="del mod">
          <ac:chgData name="RUIZ DIAZ NODARI, Alan Mathias" userId="173b648f-5d2d-4b9c-8419-554cc86df70e" providerId="ADAL" clId="{10D80BCE-D7C3-4F35-BC84-29DEF2F9550B}" dt="2020-08-23T21:54:23.515" v="257" actId="478"/>
          <ac:spMkLst>
            <pc:docMk/>
            <pc:sldMk cId="4033430258" sldId="294"/>
            <ac:spMk id="22" creationId="{C94F2B16-EA1A-4C6A-A7B4-4CC0815473F7}"/>
          </ac:spMkLst>
        </pc:spChg>
        <pc:spChg chg="mod">
          <ac:chgData name="RUIZ DIAZ NODARI, Alan Mathias" userId="173b648f-5d2d-4b9c-8419-554cc86df70e" providerId="ADAL" clId="{10D80BCE-D7C3-4F35-BC84-29DEF2F9550B}" dt="2020-08-23T21:58:43.810" v="381" actId="1076"/>
          <ac:spMkLst>
            <pc:docMk/>
            <pc:sldMk cId="4033430258" sldId="294"/>
            <ac:spMk id="35" creationId="{6E9B8683-7038-44BA-B277-A21D26C30C7B}"/>
          </ac:spMkLst>
        </pc:spChg>
        <pc:spChg chg="del mod">
          <ac:chgData name="RUIZ DIAZ NODARI, Alan Mathias" userId="173b648f-5d2d-4b9c-8419-554cc86df70e" providerId="ADAL" clId="{10D80BCE-D7C3-4F35-BC84-29DEF2F9550B}" dt="2020-08-23T21:54:33.674" v="263" actId="478"/>
          <ac:spMkLst>
            <pc:docMk/>
            <pc:sldMk cId="4033430258" sldId="294"/>
            <ac:spMk id="36" creationId="{C20DB84A-5EEE-4E0B-B4AF-D5BD3D61475E}"/>
          </ac:spMkLst>
        </pc:spChg>
        <pc:spChg chg="del">
          <ac:chgData name="RUIZ DIAZ NODARI, Alan Mathias" userId="173b648f-5d2d-4b9c-8419-554cc86df70e" providerId="ADAL" clId="{10D80BCE-D7C3-4F35-BC84-29DEF2F9550B}" dt="2020-08-22T23:06:34.932" v="0" actId="478"/>
          <ac:spMkLst>
            <pc:docMk/>
            <pc:sldMk cId="4033430258" sldId="294"/>
            <ac:spMk id="37" creationId="{84D1BB1C-8B9B-4BC3-9436-04EC20F13A56}"/>
          </ac:spMkLst>
        </pc:spChg>
        <pc:spChg chg="del">
          <ac:chgData name="RUIZ DIAZ NODARI, Alan Mathias" userId="173b648f-5d2d-4b9c-8419-554cc86df70e" providerId="ADAL" clId="{10D80BCE-D7C3-4F35-BC84-29DEF2F9550B}" dt="2020-08-22T23:06:36.861" v="1" actId="478"/>
          <ac:spMkLst>
            <pc:docMk/>
            <pc:sldMk cId="4033430258" sldId="294"/>
            <ac:spMk id="38" creationId="{30446696-1225-4F2C-83CC-5890B9FCA05B}"/>
          </ac:spMkLst>
        </pc:spChg>
        <pc:spChg chg="del">
          <ac:chgData name="RUIZ DIAZ NODARI, Alan Mathias" userId="173b648f-5d2d-4b9c-8419-554cc86df70e" providerId="ADAL" clId="{10D80BCE-D7C3-4F35-BC84-29DEF2F9550B}" dt="2020-08-22T23:06:38.181" v="2" actId="478"/>
          <ac:spMkLst>
            <pc:docMk/>
            <pc:sldMk cId="4033430258" sldId="294"/>
            <ac:spMk id="39" creationId="{528AE40F-342B-43A7-A134-C0BA5DBB5AE4}"/>
          </ac:spMkLst>
        </pc:spChg>
        <pc:picChg chg="del">
          <ac:chgData name="RUIZ DIAZ NODARI, Alan Mathias" userId="173b648f-5d2d-4b9c-8419-554cc86df70e" providerId="ADAL" clId="{10D80BCE-D7C3-4F35-BC84-29DEF2F9550B}" dt="2020-08-22T23:08:28.918" v="134" actId="478"/>
          <ac:picMkLst>
            <pc:docMk/>
            <pc:sldMk cId="4033430258" sldId="294"/>
            <ac:picMk id="10" creationId="{1E0DC31B-4ECB-4105-A112-2C4A3E56F10C}"/>
          </ac:picMkLst>
        </pc:picChg>
        <pc:picChg chg="del">
          <ac:chgData name="RUIZ DIAZ NODARI, Alan Mathias" userId="173b648f-5d2d-4b9c-8419-554cc86df70e" providerId="ADAL" clId="{10D80BCE-D7C3-4F35-BC84-29DEF2F9550B}" dt="2020-08-22T23:07:40.229" v="69" actId="478"/>
          <ac:picMkLst>
            <pc:docMk/>
            <pc:sldMk cId="4033430258" sldId="294"/>
            <ac:picMk id="11" creationId="{00000000-0000-0000-0000-000000000000}"/>
          </ac:picMkLst>
        </pc:picChg>
        <pc:picChg chg="del">
          <ac:chgData name="RUIZ DIAZ NODARI, Alan Mathias" userId="173b648f-5d2d-4b9c-8419-554cc86df70e" providerId="ADAL" clId="{10D80BCE-D7C3-4F35-BC84-29DEF2F9550B}" dt="2020-08-22T23:08:29.481" v="135" actId="478"/>
          <ac:picMkLst>
            <pc:docMk/>
            <pc:sldMk cId="4033430258" sldId="294"/>
            <ac:picMk id="15" creationId="{00000000-0000-0000-0000-000000000000}"/>
          </ac:picMkLst>
        </pc:picChg>
        <pc:picChg chg="mod">
          <ac:chgData name="RUIZ DIAZ NODARI, Alan Mathias" userId="173b648f-5d2d-4b9c-8419-554cc86df70e" providerId="ADAL" clId="{10D80BCE-D7C3-4F35-BC84-29DEF2F9550B}" dt="2020-08-23T21:58:33.907" v="380" actId="1076"/>
          <ac:picMkLst>
            <pc:docMk/>
            <pc:sldMk cId="4033430258" sldId="294"/>
            <ac:picMk id="23" creationId="{B598B649-38E8-47CE-AC55-6896DAE34722}"/>
          </ac:picMkLst>
        </pc:picChg>
        <pc:picChg chg="del mod">
          <ac:chgData name="RUIZ DIAZ NODARI, Alan Mathias" userId="173b648f-5d2d-4b9c-8419-554cc86df70e" providerId="ADAL" clId="{10D80BCE-D7C3-4F35-BC84-29DEF2F9550B}" dt="2020-08-23T21:54:31.738" v="261" actId="478"/>
          <ac:picMkLst>
            <pc:docMk/>
            <pc:sldMk cId="4033430258" sldId="294"/>
            <ac:picMk id="26" creationId="{756CD876-552F-431C-BE3D-1D8E68B71A1F}"/>
          </ac:picMkLst>
        </pc:picChg>
        <pc:picChg chg="mod">
          <ac:chgData name="RUIZ DIAZ NODARI, Alan Mathias" userId="173b648f-5d2d-4b9c-8419-554cc86df70e" providerId="ADAL" clId="{10D80BCE-D7C3-4F35-BC84-29DEF2F9550B}" dt="2020-08-23T21:57:11.228" v="291" actId="1076"/>
          <ac:picMkLst>
            <pc:docMk/>
            <pc:sldMk cId="4033430258" sldId="294"/>
            <ac:picMk id="28" creationId="{F6E5B737-67CF-4D5E-A9DE-6F0457726AFF}"/>
          </ac:picMkLst>
        </pc:picChg>
        <pc:picChg chg="mod">
          <ac:chgData name="RUIZ DIAZ NODARI, Alan Mathias" userId="173b648f-5d2d-4b9c-8419-554cc86df70e" providerId="ADAL" clId="{10D80BCE-D7C3-4F35-BC84-29DEF2F9550B}" dt="2020-08-23T21:57:19.126" v="294" actId="1076"/>
          <ac:picMkLst>
            <pc:docMk/>
            <pc:sldMk cId="4033430258" sldId="294"/>
            <ac:picMk id="32" creationId="{9FFCE83C-0C0A-4D6A-8D93-2535A5A46F86}"/>
          </ac:picMkLst>
        </pc:picChg>
        <pc:picChg chg="del mod">
          <ac:chgData name="RUIZ DIAZ NODARI, Alan Mathias" userId="173b648f-5d2d-4b9c-8419-554cc86df70e" providerId="ADAL" clId="{10D80BCE-D7C3-4F35-BC84-29DEF2F9550B}" dt="2020-08-23T21:54:22.576" v="256" actId="478"/>
          <ac:picMkLst>
            <pc:docMk/>
            <pc:sldMk cId="4033430258" sldId="294"/>
            <ac:picMk id="34" creationId="{A0D1A0DC-BB2E-43B0-8968-D9160C818821}"/>
          </ac:picMkLst>
        </pc:picChg>
      </pc:sldChg>
      <pc:sldChg chg="addSp delSp modSp add addAnim delAnim modAnim">
        <pc:chgData name="RUIZ DIAZ NODARI, Alan Mathias" userId="173b648f-5d2d-4b9c-8419-554cc86df70e" providerId="ADAL" clId="{10D80BCE-D7C3-4F35-BC84-29DEF2F9550B}" dt="2020-09-12T21:41:25.254" v="2106" actId="1076"/>
        <pc:sldMkLst>
          <pc:docMk/>
          <pc:sldMk cId="3449393301" sldId="304"/>
        </pc:sldMkLst>
        <pc:spChg chg="del">
          <ac:chgData name="RUIZ DIAZ NODARI, Alan Mathias" userId="173b648f-5d2d-4b9c-8419-554cc86df70e" providerId="ADAL" clId="{10D80BCE-D7C3-4F35-BC84-29DEF2F9550B}" dt="2020-09-12T20:09:25.130" v="394" actId="478"/>
          <ac:spMkLst>
            <pc:docMk/>
            <pc:sldMk cId="3449393301" sldId="304"/>
            <ac:spMk id="2" creationId="{C15CBD45-4025-4222-8AB7-89D59E001BA7}"/>
          </ac:spMkLst>
        </pc:spChg>
        <pc:spChg chg="del">
          <ac:chgData name="RUIZ DIAZ NODARI, Alan Mathias" userId="173b648f-5d2d-4b9c-8419-554cc86df70e" providerId="ADAL" clId="{10D80BCE-D7C3-4F35-BC84-29DEF2F9550B}" dt="2020-09-12T20:09:22.371" v="393" actId="478"/>
          <ac:spMkLst>
            <pc:docMk/>
            <pc:sldMk cId="3449393301" sldId="304"/>
            <ac:spMk id="3" creationId="{3C6D53CD-A6E8-4529-BC97-47CFD7BF98AD}"/>
          </ac:spMkLst>
        </pc:spChg>
        <pc:spChg chg="del">
          <ac:chgData name="RUIZ DIAZ NODARI, Alan Mathias" userId="173b648f-5d2d-4b9c-8419-554cc86df70e" providerId="ADAL" clId="{10D80BCE-D7C3-4F35-BC84-29DEF2F9550B}" dt="2020-09-12T20:51:02.352" v="650" actId="478"/>
          <ac:spMkLst>
            <pc:docMk/>
            <pc:sldMk cId="3449393301" sldId="304"/>
            <ac:spMk id="4" creationId="{F60D4490-0872-4117-BEAD-B360F670D2E1}"/>
          </ac:spMkLst>
        </pc:spChg>
        <pc:spChg chg="add mod">
          <ac:chgData name="RUIZ DIAZ NODARI, Alan Mathias" userId="173b648f-5d2d-4b9c-8419-554cc86df70e" providerId="ADAL" clId="{10D80BCE-D7C3-4F35-BC84-29DEF2F9550B}" dt="2020-09-12T20:53:50.645" v="671" actId="1076"/>
          <ac:spMkLst>
            <pc:docMk/>
            <pc:sldMk cId="3449393301" sldId="304"/>
            <ac:spMk id="5" creationId="{F4362567-41DF-4027-B2F1-7F59DB7D87FB}"/>
          </ac:spMkLst>
        </pc:spChg>
        <pc:spChg chg="add del mod">
          <ac:chgData name="RUIZ DIAZ NODARI, Alan Mathias" userId="173b648f-5d2d-4b9c-8419-554cc86df70e" providerId="ADAL" clId="{10D80BCE-D7C3-4F35-BC84-29DEF2F9550B}" dt="2020-09-12T20:54:37.346" v="672" actId="478"/>
          <ac:spMkLst>
            <pc:docMk/>
            <pc:sldMk cId="3449393301" sldId="304"/>
            <ac:spMk id="6" creationId="{71733192-7CDA-4BC4-B05E-3E9841CE506E}"/>
          </ac:spMkLst>
        </pc:spChg>
        <pc:spChg chg="add del mod">
          <ac:chgData name="RUIZ DIAZ NODARI, Alan Mathias" userId="173b648f-5d2d-4b9c-8419-554cc86df70e" providerId="ADAL" clId="{10D80BCE-D7C3-4F35-BC84-29DEF2F9550B}" dt="2020-09-12T20:54:39.281" v="673" actId="478"/>
          <ac:spMkLst>
            <pc:docMk/>
            <pc:sldMk cId="3449393301" sldId="304"/>
            <ac:spMk id="7" creationId="{5AFEA9B6-1231-4267-91DE-35EF55FE281E}"/>
          </ac:spMkLst>
        </pc:spChg>
        <pc:spChg chg="add mod">
          <ac:chgData name="RUIZ DIAZ NODARI, Alan Mathias" userId="173b648f-5d2d-4b9c-8419-554cc86df70e" providerId="ADAL" clId="{10D80BCE-D7C3-4F35-BC84-29DEF2F9550B}" dt="2020-09-12T21:33:01.558" v="1971" actId="1076"/>
          <ac:spMkLst>
            <pc:docMk/>
            <pc:sldMk cId="3449393301" sldId="304"/>
            <ac:spMk id="16" creationId="{B433B367-D985-46A2-B869-13F840BDF131}"/>
          </ac:spMkLst>
        </pc:spChg>
        <pc:spChg chg="add mod">
          <ac:chgData name="RUIZ DIAZ NODARI, Alan Mathias" userId="173b648f-5d2d-4b9c-8419-554cc86df70e" providerId="ADAL" clId="{10D80BCE-D7C3-4F35-BC84-29DEF2F9550B}" dt="2020-09-12T21:12:01.566" v="1554" actId="1076"/>
          <ac:spMkLst>
            <pc:docMk/>
            <pc:sldMk cId="3449393301" sldId="304"/>
            <ac:spMk id="17" creationId="{CB928257-56A5-40B2-8389-65B077E3D466}"/>
          </ac:spMkLst>
        </pc:spChg>
        <pc:spChg chg="add mod">
          <ac:chgData name="RUIZ DIAZ NODARI, Alan Mathias" userId="173b648f-5d2d-4b9c-8419-554cc86df70e" providerId="ADAL" clId="{10D80BCE-D7C3-4F35-BC84-29DEF2F9550B}" dt="2020-09-12T21:15:14.603" v="1709" actId="20577"/>
          <ac:spMkLst>
            <pc:docMk/>
            <pc:sldMk cId="3449393301" sldId="304"/>
            <ac:spMk id="18" creationId="{DB74AB24-52F2-42B6-8635-AC3E928582AC}"/>
          </ac:spMkLst>
        </pc:spChg>
        <pc:spChg chg="add mod">
          <ac:chgData name="RUIZ DIAZ NODARI, Alan Mathias" userId="173b648f-5d2d-4b9c-8419-554cc86df70e" providerId="ADAL" clId="{10D80BCE-D7C3-4F35-BC84-29DEF2F9550B}" dt="2020-09-12T21:09:46.897" v="1468" actId="1076"/>
          <ac:spMkLst>
            <pc:docMk/>
            <pc:sldMk cId="3449393301" sldId="304"/>
            <ac:spMk id="23" creationId="{2804F91E-D885-4E1D-B11D-9B95FF19753B}"/>
          </ac:spMkLst>
        </pc:spChg>
        <pc:spChg chg="add del mod">
          <ac:chgData name="RUIZ DIAZ NODARI, Alan Mathias" userId="173b648f-5d2d-4b9c-8419-554cc86df70e" providerId="ADAL" clId="{10D80BCE-D7C3-4F35-BC84-29DEF2F9550B}" dt="2020-09-12T21:27:10.434" v="1755" actId="478"/>
          <ac:spMkLst>
            <pc:docMk/>
            <pc:sldMk cId="3449393301" sldId="304"/>
            <ac:spMk id="24" creationId="{CFD3BFFF-AD2F-4E43-8EAF-DC006A1F70CC}"/>
          </ac:spMkLst>
        </pc:spChg>
        <pc:spChg chg="add del mod">
          <ac:chgData name="RUIZ DIAZ NODARI, Alan Mathias" userId="173b648f-5d2d-4b9c-8419-554cc86df70e" providerId="ADAL" clId="{10D80BCE-D7C3-4F35-BC84-29DEF2F9550B}" dt="2020-09-12T21:27:16.019" v="1756" actId="478"/>
          <ac:spMkLst>
            <pc:docMk/>
            <pc:sldMk cId="3449393301" sldId="304"/>
            <ac:spMk id="25" creationId="{2EBD0950-513E-4DE5-A2B2-0F8CA25A9BCD}"/>
          </ac:spMkLst>
        </pc:spChg>
        <pc:spChg chg="add del mod">
          <ac:chgData name="RUIZ DIAZ NODARI, Alan Mathias" userId="173b648f-5d2d-4b9c-8419-554cc86df70e" providerId="ADAL" clId="{10D80BCE-D7C3-4F35-BC84-29DEF2F9550B}" dt="2020-09-12T21:09:50.760" v="1469" actId="478"/>
          <ac:spMkLst>
            <pc:docMk/>
            <pc:sldMk cId="3449393301" sldId="304"/>
            <ac:spMk id="26" creationId="{ABE18184-E4D8-43F6-BA66-4C63855AE41E}"/>
          </ac:spMkLst>
        </pc:spChg>
        <pc:spChg chg="add mod">
          <ac:chgData name="RUIZ DIAZ NODARI, Alan Mathias" userId="173b648f-5d2d-4b9c-8419-554cc86df70e" providerId="ADAL" clId="{10D80BCE-D7C3-4F35-BC84-29DEF2F9550B}" dt="2020-09-12T21:10:17.664" v="1476" actId="1076"/>
          <ac:spMkLst>
            <pc:docMk/>
            <pc:sldMk cId="3449393301" sldId="304"/>
            <ac:spMk id="27" creationId="{1A093A2F-3D5B-4011-A3DB-00DDD30964DF}"/>
          </ac:spMkLst>
        </pc:spChg>
        <pc:spChg chg="add del mod ord">
          <ac:chgData name="RUIZ DIAZ NODARI, Alan Mathias" userId="173b648f-5d2d-4b9c-8419-554cc86df70e" providerId="ADAL" clId="{10D80BCE-D7C3-4F35-BC84-29DEF2F9550B}" dt="2020-09-12T21:41:24.795" v="2105" actId="1076"/>
          <ac:spMkLst>
            <pc:docMk/>
            <pc:sldMk cId="3449393301" sldId="304"/>
            <ac:spMk id="34" creationId="{1EF8C5FE-D867-4F16-8AF3-7EC29C68A7E1}"/>
          </ac:spMkLst>
        </pc:spChg>
        <pc:spChg chg="add mod">
          <ac:chgData name="RUIZ DIAZ NODARI, Alan Mathias" userId="173b648f-5d2d-4b9c-8419-554cc86df70e" providerId="ADAL" clId="{10D80BCE-D7C3-4F35-BC84-29DEF2F9550B}" dt="2020-09-12T21:27:32.191" v="1761" actId="1076"/>
          <ac:spMkLst>
            <pc:docMk/>
            <pc:sldMk cId="3449393301" sldId="304"/>
            <ac:spMk id="35" creationId="{4B0ACE1B-0C74-4452-97AC-15AD4E7C1744}"/>
          </ac:spMkLst>
        </pc:spChg>
        <pc:spChg chg="add mod">
          <ac:chgData name="RUIZ DIAZ NODARI, Alan Mathias" userId="173b648f-5d2d-4b9c-8419-554cc86df70e" providerId="ADAL" clId="{10D80BCE-D7C3-4F35-BC84-29DEF2F9550B}" dt="2020-09-12T21:30:11.636" v="1845" actId="20577"/>
          <ac:spMkLst>
            <pc:docMk/>
            <pc:sldMk cId="3449393301" sldId="304"/>
            <ac:spMk id="38" creationId="{0EC6D191-6B33-4273-93EE-DCE52B899B3C}"/>
          </ac:spMkLst>
        </pc:spChg>
        <pc:spChg chg="add mod">
          <ac:chgData name="RUIZ DIAZ NODARI, Alan Mathias" userId="173b648f-5d2d-4b9c-8419-554cc86df70e" providerId="ADAL" clId="{10D80BCE-D7C3-4F35-BC84-29DEF2F9550B}" dt="2020-09-12T21:36:44.481" v="2029" actId="1076"/>
          <ac:spMkLst>
            <pc:docMk/>
            <pc:sldMk cId="3449393301" sldId="304"/>
            <ac:spMk id="39" creationId="{41825349-FB2A-4D14-93C1-1AB3C7F73D23}"/>
          </ac:spMkLst>
        </pc:spChg>
        <pc:spChg chg="add mod">
          <ac:chgData name="RUIZ DIAZ NODARI, Alan Mathias" userId="173b648f-5d2d-4b9c-8419-554cc86df70e" providerId="ADAL" clId="{10D80BCE-D7C3-4F35-BC84-29DEF2F9550B}" dt="2020-09-12T21:34:17.811" v="1980" actId="1076"/>
          <ac:spMkLst>
            <pc:docMk/>
            <pc:sldMk cId="3449393301" sldId="304"/>
            <ac:spMk id="40" creationId="{F5D9FED2-2D10-426F-9BA3-394757E1254F}"/>
          </ac:spMkLst>
        </pc:spChg>
        <pc:spChg chg="add mod">
          <ac:chgData name="RUIZ DIAZ NODARI, Alan Mathias" userId="173b648f-5d2d-4b9c-8419-554cc86df70e" providerId="ADAL" clId="{10D80BCE-D7C3-4F35-BC84-29DEF2F9550B}" dt="2020-09-12T21:35:10.513" v="1988" actId="1076"/>
          <ac:spMkLst>
            <pc:docMk/>
            <pc:sldMk cId="3449393301" sldId="304"/>
            <ac:spMk id="41" creationId="{392E8522-9DF9-4765-B31D-1F6D470B04AB}"/>
          </ac:spMkLst>
        </pc:spChg>
        <pc:picChg chg="add mod">
          <ac:chgData name="RUIZ DIAZ NODARI, Alan Mathias" userId="173b648f-5d2d-4b9c-8419-554cc86df70e" providerId="ADAL" clId="{10D80BCE-D7C3-4F35-BC84-29DEF2F9550B}" dt="2020-09-12T21:41:17.512" v="2097" actId="14100"/>
          <ac:picMkLst>
            <pc:docMk/>
            <pc:sldMk cId="3449393301" sldId="304"/>
            <ac:picMk id="9" creationId="{E0658FF3-9832-488C-B6D3-A40C7309E965}"/>
          </ac:picMkLst>
        </pc:picChg>
        <pc:picChg chg="add mod">
          <ac:chgData name="RUIZ DIAZ NODARI, Alan Mathias" userId="173b648f-5d2d-4b9c-8419-554cc86df70e" providerId="ADAL" clId="{10D80BCE-D7C3-4F35-BC84-29DEF2F9550B}" dt="2020-09-12T21:13:42.377" v="1557"/>
          <ac:picMkLst>
            <pc:docMk/>
            <pc:sldMk cId="3449393301" sldId="304"/>
            <ac:picMk id="10" creationId="{D0B5B908-AB5D-4F77-9847-21D8CD64234F}"/>
          </ac:picMkLst>
        </pc:picChg>
        <pc:picChg chg="add mod">
          <ac:chgData name="RUIZ DIAZ NODARI, Alan Mathias" userId="173b648f-5d2d-4b9c-8419-554cc86df70e" providerId="ADAL" clId="{10D80BCE-D7C3-4F35-BC84-29DEF2F9550B}" dt="2020-09-12T21:15:21.528" v="1711" actId="1076"/>
          <ac:picMkLst>
            <pc:docMk/>
            <pc:sldMk cId="3449393301" sldId="304"/>
            <ac:picMk id="12" creationId="{25B1E809-B81C-4900-8F1C-549609461F07}"/>
          </ac:picMkLst>
        </pc:picChg>
        <pc:picChg chg="add mod">
          <ac:chgData name="RUIZ DIAZ NODARI, Alan Mathias" userId="173b648f-5d2d-4b9c-8419-554cc86df70e" providerId="ADAL" clId="{10D80BCE-D7C3-4F35-BC84-29DEF2F9550B}" dt="2020-09-12T21:10:00.408" v="1473" actId="1076"/>
          <ac:picMkLst>
            <pc:docMk/>
            <pc:sldMk cId="3449393301" sldId="304"/>
            <ac:picMk id="14" creationId="{6332721F-017E-4F1F-9385-8865042E074F}"/>
          </ac:picMkLst>
        </pc:picChg>
        <pc:picChg chg="add mod">
          <ac:chgData name="RUIZ DIAZ NODARI, Alan Mathias" userId="173b648f-5d2d-4b9c-8419-554cc86df70e" providerId="ADAL" clId="{10D80BCE-D7C3-4F35-BC84-29DEF2F9550B}" dt="2020-09-12T21:12:04.217" v="1555" actId="14100"/>
          <ac:picMkLst>
            <pc:docMk/>
            <pc:sldMk cId="3449393301" sldId="304"/>
            <ac:picMk id="15" creationId="{DFD1BF3D-9BF7-4D09-B374-ED912D75AFB2}"/>
          </ac:picMkLst>
        </pc:picChg>
        <pc:picChg chg="add del mod">
          <ac:chgData name="RUIZ DIAZ NODARI, Alan Mathias" userId="173b648f-5d2d-4b9c-8419-554cc86df70e" providerId="ADAL" clId="{10D80BCE-D7C3-4F35-BC84-29DEF2F9550B}" dt="2020-09-12T21:02:35.444" v="1289" actId="478"/>
          <ac:picMkLst>
            <pc:docMk/>
            <pc:sldMk cId="3449393301" sldId="304"/>
            <ac:picMk id="20" creationId="{066B62DB-C097-4886-B37D-189FC1757E88}"/>
          </ac:picMkLst>
        </pc:picChg>
        <pc:picChg chg="add del mod">
          <ac:chgData name="RUIZ DIAZ NODARI, Alan Mathias" userId="173b648f-5d2d-4b9c-8419-554cc86df70e" providerId="ADAL" clId="{10D80BCE-D7C3-4F35-BC84-29DEF2F9550B}" dt="2020-09-12T21:02:31.979" v="1287" actId="478"/>
          <ac:picMkLst>
            <pc:docMk/>
            <pc:sldMk cId="3449393301" sldId="304"/>
            <ac:picMk id="21" creationId="{7FD6307C-42A0-44AE-8AE1-EF1512A2870F}"/>
          </ac:picMkLst>
        </pc:picChg>
        <pc:picChg chg="add del mod">
          <ac:chgData name="RUIZ DIAZ NODARI, Alan Mathias" userId="173b648f-5d2d-4b9c-8419-554cc86df70e" providerId="ADAL" clId="{10D80BCE-D7C3-4F35-BC84-29DEF2F9550B}" dt="2020-09-12T21:02:33.800" v="1288" actId="478"/>
          <ac:picMkLst>
            <pc:docMk/>
            <pc:sldMk cId="3449393301" sldId="304"/>
            <ac:picMk id="22" creationId="{0C2411DD-7588-4F82-89AA-BE0C2074A9CF}"/>
          </ac:picMkLst>
        </pc:picChg>
        <pc:picChg chg="add mod">
          <ac:chgData name="RUIZ DIAZ NODARI, Alan Mathias" userId="173b648f-5d2d-4b9c-8419-554cc86df70e" providerId="ADAL" clId="{10D80BCE-D7C3-4F35-BC84-29DEF2F9550B}" dt="2020-09-12T21:34:57.385" v="1985" actId="14100"/>
          <ac:picMkLst>
            <pc:docMk/>
            <pc:sldMk cId="3449393301" sldId="304"/>
            <ac:picMk id="29" creationId="{882B0337-0B7A-4472-9460-2B11770F9BB3}"/>
          </ac:picMkLst>
        </pc:picChg>
        <pc:picChg chg="add mod">
          <ac:chgData name="RUIZ DIAZ NODARI, Alan Mathias" userId="173b648f-5d2d-4b9c-8419-554cc86df70e" providerId="ADAL" clId="{10D80BCE-D7C3-4F35-BC84-29DEF2F9550B}" dt="2020-09-12T21:35:03.351" v="1986" actId="1076"/>
          <ac:picMkLst>
            <pc:docMk/>
            <pc:sldMk cId="3449393301" sldId="304"/>
            <ac:picMk id="31" creationId="{97A0C152-64C1-4222-BB8B-1531502E0C60}"/>
          </ac:picMkLst>
        </pc:picChg>
        <pc:picChg chg="add del mod ord">
          <ac:chgData name="RUIZ DIAZ NODARI, Alan Mathias" userId="173b648f-5d2d-4b9c-8419-554cc86df70e" providerId="ADAL" clId="{10D80BCE-D7C3-4F35-BC84-29DEF2F9550B}" dt="2020-09-12T21:41:25.254" v="2106" actId="1076"/>
          <ac:picMkLst>
            <pc:docMk/>
            <pc:sldMk cId="3449393301" sldId="304"/>
            <ac:picMk id="33" creationId="{78301312-8049-49DF-9B1D-5524E13409F4}"/>
          </ac:picMkLst>
        </pc:picChg>
        <pc:picChg chg="add del mod">
          <ac:chgData name="RUIZ DIAZ NODARI, Alan Mathias" userId="173b648f-5d2d-4b9c-8419-554cc86df70e" providerId="ADAL" clId="{10D80BCE-D7C3-4F35-BC84-29DEF2F9550B}" dt="2020-09-12T21:41:17.030" v="2096" actId="478"/>
          <ac:picMkLst>
            <pc:docMk/>
            <pc:sldMk cId="3449393301" sldId="304"/>
            <ac:picMk id="37" creationId="{F4CAB35E-1424-4800-89C6-E6C2E938EAAF}"/>
          </ac:picMkLst>
        </pc:picChg>
        <pc:picChg chg="add del mod">
          <ac:chgData name="RUIZ DIAZ NODARI, Alan Mathias" userId="173b648f-5d2d-4b9c-8419-554cc86df70e" providerId="ADAL" clId="{10D80BCE-D7C3-4F35-BC84-29DEF2F9550B}" dt="2020-09-12T21:41:24.558" v="2104" actId="1076"/>
          <ac:picMkLst>
            <pc:docMk/>
            <pc:sldMk cId="3449393301" sldId="304"/>
            <ac:picMk id="42" creationId="{BB9D527C-87AE-4BE3-9C3E-8B30F61C8609}"/>
          </ac:picMkLst>
        </pc:picChg>
      </pc:sldChg>
      <pc:sldChg chg="delSp modSp add delAnim">
        <pc:chgData name="RUIZ DIAZ NODARI, Alan Mathias" userId="173b648f-5d2d-4b9c-8419-554cc86df70e" providerId="ADAL" clId="{10D80BCE-D7C3-4F35-BC84-29DEF2F9550B}" dt="2020-09-19T20:17:23.692" v="2218" actId="20577"/>
        <pc:sldMkLst>
          <pc:docMk/>
          <pc:sldMk cId="581839263" sldId="305"/>
        </pc:sldMkLst>
        <pc:spChg chg="mod">
          <ac:chgData name="RUIZ DIAZ NODARI, Alan Mathias" userId="173b648f-5d2d-4b9c-8419-554cc86df70e" providerId="ADAL" clId="{10D80BCE-D7C3-4F35-BC84-29DEF2F9550B}" dt="2020-09-19T20:17:23.692" v="2218" actId="20577"/>
          <ac:spMkLst>
            <pc:docMk/>
            <pc:sldMk cId="581839263" sldId="305"/>
            <ac:spMk id="16" creationId="{B433B367-D985-46A2-B869-13F840BDF131}"/>
          </ac:spMkLst>
        </pc:spChg>
        <pc:spChg chg="mod">
          <ac:chgData name="RUIZ DIAZ NODARI, Alan Mathias" userId="173b648f-5d2d-4b9c-8419-554cc86df70e" providerId="ADAL" clId="{10D80BCE-D7C3-4F35-BC84-29DEF2F9550B}" dt="2020-09-12T21:42:40.833" v="2122" actId="1076"/>
          <ac:spMkLst>
            <pc:docMk/>
            <pc:sldMk cId="581839263" sldId="305"/>
            <ac:spMk id="17" creationId="{CB928257-56A5-40B2-8389-65B077E3D466}"/>
          </ac:spMkLst>
        </pc:spChg>
        <pc:spChg chg="mod">
          <ac:chgData name="RUIZ DIAZ NODARI, Alan Mathias" userId="173b648f-5d2d-4b9c-8419-554cc86df70e" providerId="ADAL" clId="{10D80BCE-D7C3-4F35-BC84-29DEF2F9550B}" dt="2020-09-12T21:45:43.208" v="2208" actId="20577"/>
          <ac:spMkLst>
            <pc:docMk/>
            <pc:sldMk cId="581839263" sldId="305"/>
            <ac:spMk id="18" creationId="{DB74AB24-52F2-42B6-8635-AC3E928582AC}"/>
          </ac:spMkLst>
        </pc:spChg>
        <pc:spChg chg="mod">
          <ac:chgData name="RUIZ DIAZ NODARI, Alan Mathias" userId="173b648f-5d2d-4b9c-8419-554cc86df70e" providerId="ADAL" clId="{10D80BCE-D7C3-4F35-BC84-29DEF2F9550B}" dt="2020-09-12T21:43:37.577" v="2145" actId="1076"/>
          <ac:spMkLst>
            <pc:docMk/>
            <pc:sldMk cId="581839263" sldId="305"/>
            <ac:spMk id="23" creationId="{2804F91E-D885-4E1D-B11D-9B95FF19753B}"/>
          </ac:spMkLst>
        </pc:spChg>
        <pc:spChg chg="del">
          <ac:chgData name="RUIZ DIAZ NODARI, Alan Mathias" userId="173b648f-5d2d-4b9c-8419-554cc86df70e" providerId="ADAL" clId="{10D80BCE-D7C3-4F35-BC84-29DEF2F9550B}" dt="2020-09-12T21:42:53.664" v="2125" actId="478"/>
          <ac:spMkLst>
            <pc:docMk/>
            <pc:sldMk cId="581839263" sldId="305"/>
            <ac:spMk id="27" creationId="{1A093A2F-3D5B-4011-A3DB-00DDD30964DF}"/>
          </ac:spMkLst>
        </pc:spChg>
        <pc:spChg chg="del">
          <ac:chgData name="RUIZ DIAZ NODARI, Alan Mathias" userId="173b648f-5d2d-4b9c-8419-554cc86df70e" providerId="ADAL" clId="{10D80BCE-D7C3-4F35-BC84-29DEF2F9550B}" dt="2020-09-12T21:42:01.804" v="2114" actId="478"/>
          <ac:spMkLst>
            <pc:docMk/>
            <pc:sldMk cId="581839263" sldId="305"/>
            <ac:spMk id="34" creationId="{1EF8C5FE-D867-4F16-8AF3-7EC29C68A7E1}"/>
          </ac:spMkLst>
        </pc:spChg>
        <pc:spChg chg="mod">
          <ac:chgData name="RUIZ DIAZ NODARI, Alan Mathias" userId="173b648f-5d2d-4b9c-8419-554cc86df70e" providerId="ADAL" clId="{10D80BCE-D7C3-4F35-BC84-29DEF2F9550B}" dt="2020-09-12T21:43:21.721" v="2140" actId="1076"/>
          <ac:spMkLst>
            <pc:docMk/>
            <pc:sldMk cId="581839263" sldId="305"/>
            <ac:spMk id="35" creationId="{4B0ACE1B-0C74-4452-97AC-15AD4E7C1744}"/>
          </ac:spMkLst>
        </pc:spChg>
        <pc:spChg chg="del">
          <ac:chgData name="RUIZ DIAZ NODARI, Alan Mathias" userId="173b648f-5d2d-4b9c-8419-554cc86df70e" providerId="ADAL" clId="{10D80BCE-D7C3-4F35-BC84-29DEF2F9550B}" dt="2020-09-12T21:41:43.262" v="2108" actId="478"/>
          <ac:spMkLst>
            <pc:docMk/>
            <pc:sldMk cId="581839263" sldId="305"/>
            <ac:spMk id="38" creationId="{0EC6D191-6B33-4273-93EE-DCE52B899B3C}"/>
          </ac:spMkLst>
        </pc:spChg>
        <pc:spChg chg="del">
          <ac:chgData name="RUIZ DIAZ NODARI, Alan Mathias" userId="173b648f-5d2d-4b9c-8419-554cc86df70e" providerId="ADAL" clId="{10D80BCE-D7C3-4F35-BC84-29DEF2F9550B}" dt="2020-09-12T21:42:16.537" v="2118" actId="478"/>
          <ac:spMkLst>
            <pc:docMk/>
            <pc:sldMk cId="581839263" sldId="305"/>
            <ac:spMk id="39" creationId="{41825349-FB2A-4D14-93C1-1AB3C7F73D23}"/>
          </ac:spMkLst>
        </pc:spChg>
        <pc:spChg chg="del">
          <ac:chgData name="RUIZ DIAZ NODARI, Alan Mathias" userId="173b648f-5d2d-4b9c-8419-554cc86df70e" providerId="ADAL" clId="{10D80BCE-D7C3-4F35-BC84-29DEF2F9550B}" dt="2020-09-12T21:41:43.262" v="2108" actId="478"/>
          <ac:spMkLst>
            <pc:docMk/>
            <pc:sldMk cId="581839263" sldId="305"/>
            <ac:spMk id="40" creationId="{F5D9FED2-2D10-426F-9BA3-394757E1254F}"/>
          </ac:spMkLst>
        </pc:spChg>
        <pc:spChg chg="mod">
          <ac:chgData name="RUIZ DIAZ NODARI, Alan Mathias" userId="173b648f-5d2d-4b9c-8419-554cc86df70e" providerId="ADAL" clId="{10D80BCE-D7C3-4F35-BC84-29DEF2F9550B}" dt="2020-09-12T21:42:12.621" v="2117" actId="1076"/>
          <ac:spMkLst>
            <pc:docMk/>
            <pc:sldMk cId="581839263" sldId="305"/>
            <ac:spMk id="41" creationId="{392E8522-9DF9-4765-B31D-1F6D470B04AB}"/>
          </ac:spMkLst>
        </pc:spChg>
        <pc:picChg chg="mod">
          <ac:chgData name="RUIZ DIAZ NODARI, Alan Mathias" userId="173b648f-5d2d-4b9c-8419-554cc86df70e" providerId="ADAL" clId="{10D80BCE-D7C3-4F35-BC84-29DEF2F9550B}" dt="2020-09-12T21:42:09.534" v="2116" actId="14100"/>
          <ac:picMkLst>
            <pc:docMk/>
            <pc:sldMk cId="581839263" sldId="305"/>
            <ac:picMk id="9" creationId="{E0658FF3-9832-488C-B6D3-A40C7309E965}"/>
          </ac:picMkLst>
        </pc:picChg>
        <pc:picChg chg="mod">
          <ac:chgData name="RUIZ DIAZ NODARI, Alan Mathias" userId="173b648f-5d2d-4b9c-8419-554cc86df70e" providerId="ADAL" clId="{10D80BCE-D7C3-4F35-BC84-29DEF2F9550B}" dt="2020-09-12T21:43:31.858" v="2144" actId="1076"/>
          <ac:picMkLst>
            <pc:docMk/>
            <pc:sldMk cId="581839263" sldId="305"/>
            <ac:picMk id="12" creationId="{25B1E809-B81C-4900-8F1C-549609461F07}"/>
          </ac:picMkLst>
        </pc:picChg>
        <pc:picChg chg="mod">
          <ac:chgData name="RUIZ DIAZ NODARI, Alan Mathias" userId="173b648f-5d2d-4b9c-8419-554cc86df70e" providerId="ADAL" clId="{10D80BCE-D7C3-4F35-BC84-29DEF2F9550B}" dt="2020-09-12T21:43:29.722" v="2143" actId="1076"/>
          <ac:picMkLst>
            <pc:docMk/>
            <pc:sldMk cId="581839263" sldId="305"/>
            <ac:picMk id="14" creationId="{6332721F-017E-4F1F-9385-8865042E074F}"/>
          </ac:picMkLst>
        </pc:picChg>
        <pc:picChg chg="mod">
          <ac:chgData name="RUIZ DIAZ NODARI, Alan Mathias" userId="173b648f-5d2d-4b9c-8419-554cc86df70e" providerId="ADAL" clId="{10D80BCE-D7C3-4F35-BC84-29DEF2F9550B}" dt="2020-09-12T21:42:48.475" v="2123" actId="1076"/>
          <ac:picMkLst>
            <pc:docMk/>
            <pc:sldMk cId="581839263" sldId="305"/>
            <ac:picMk id="15" creationId="{DFD1BF3D-9BF7-4D09-B374-ED912D75AFB2}"/>
          </ac:picMkLst>
        </pc:picChg>
        <pc:picChg chg="del">
          <ac:chgData name="RUIZ DIAZ NODARI, Alan Mathias" userId="173b648f-5d2d-4b9c-8419-554cc86df70e" providerId="ADAL" clId="{10D80BCE-D7C3-4F35-BC84-29DEF2F9550B}" dt="2020-09-12T21:41:45.470" v="2109" actId="478"/>
          <ac:picMkLst>
            <pc:docMk/>
            <pc:sldMk cId="581839263" sldId="305"/>
            <ac:picMk id="29" creationId="{882B0337-0B7A-4472-9460-2B11770F9BB3}"/>
          </ac:picMkLst>
        </pc:picChg>
        <pc:picChg chg="del">
          <ac:chgData name="RUIZ DIAZ NODARI, Alan Mathias" userId="173b648f-5d2d-4b9c-8419-554cc86df70e" providerId="ADAL" clId="{10D80BCE-D7C3-4F35-BC84-29DEF2F9550B}" dt="2020-09-12T21:41:46.847" v="2110" actId="478"/>
          <ac:picMkLst>
            <pc:docMk/>
            <pc:sldMk cId="581839263" sldId="305"/>
            <ac:picMk id="31" creationId="{97A0C152-64C1-4222-BB8B-1531502E0C60}"/>
          </ac:picMkLst>
        </pc:picChg>
        <pc:picChg chg="del">
          <ac:chgData name="RUIZ DIAZ NODARI, Alan Mathias" userId="173b648f-5d2d-4b9c-8419-554cc86df70e" providerId="ADAL" clId="{10D80BCE-D7C3-4F35-BC84-29DEF2F9550B}" dt="2020-09-12T21:42:03.350" v="2115" actId="478"/>
          <ac:picMkLst>
            <pc:docMk/>
            <pc:sldMk cId="581839263" sldId="305"/>
            <ac:picMk id="33" creationId="{78301312-8049-49DF-9B1D-5524E13409F4}"/>
          </ac:picMkLst>
        </pc:picChg>
        <pc:picChg chg="del">
          <ac:chgData name="RUIZ DIAZ NODARI, Alan Mathias" userId="173b648f-5d2d-4b9c-8419-554cc86df70e" providerId="ADAL" clId="{10D80BCE-D7C3-4F35-BC84-29DEF2F9550B}" dt="2020-09-12T21:41:48.427" v="2111" actId="478"/>
          <ac:picMkLst>
            <pc:docMk/>
            <pc:sldMk cId="581839263" sldId="305"/>
            <ac:picMk id="37" creationId="{F4CAB35E-1424-4800-89C6-E6C2E938EAAF}"/>
          </ac:picMkLst>
        </pc:picChg>
        <pc:picChg chg="del">
          <ac:chgData name="RUIZ DIAZ NODARI, Alan Mathias" userId="173b648f-5d2d-4b9c-8419-554cc86df70e" providerId="ADAL" clId="{10D80BCE-D7C3-4F35-BC84-29DEF2F9550B}" dt="2020-09-12T21:42:00.290" v="2113" actId="478"/>
          <ac:picMkLst>
            <pc:docMk/>
            <pc:sldMk cId="581839263" sldId="305"/>
            <ac:picMk id="42" creationId="{BB9D527C-87AE-4BE3-9C3E-8B30F61C860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1DB13-E912-49AD-9984-25A79C545142}" type="datetimeFigureOut">
              <a:rPr lang="es-PY" smtClean="0"/>
              <a:pPr/>
              <a:t>12/9/2020</a:t>
            </a:fld>
            <a:endParaRPr lang="es-P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0A4EE-1E1B-4186-B064-FA5D93F0B8C4}" type="slidenum">
              <a:rPr lang="es-PY" smtClean="0"/>
              <a:pPr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1537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0A4EE-1E1B-4186-B064-FA5D93F0B8C4}" type="slidenum">
              <a:rPr lang="es-PY" smtClean="0"/>
              <a:pPr/>
              <a:t>1</a:t>
            </a:fld>
            <a:endParaRPr lang="es-PY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0A4EE-1E1B-4186-B064-FA5D93F0B8C4}" type="slidenum">
              <a:rPr lang="es-PY" smtClean="0"/>
              <a:pPr/>
              <a:t>12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229098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0A4EE-1E1B-4186-B064-FA5D93F0B8C4}" type="slidenum">
              <a:rPr lang="es-PY" smtClean="0"/>
              <a:pPr/>
              <a:t>13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73388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0A4EE-1E1B-4186-B064-FA5D93F0B8C4}" type="slidenum">
              <a:rPr lang="es-PY" smtClean="0"/>
              <a:pPr/>
              <a:t>14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86337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0A4EE-1E1B-4186-B064-FA5D93F0B8C4}" type="slidenum">
              <a:rPr lang="es-PY" smtClean="0"/>
              <a:pPr/>
              <a:t>15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711054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0A4EE-1E1B-4186-B064-FA5D93F0B8C4}" type="slidenum">
              <a:rPr lang="es-PY" smtClean="0"/>
              <a:pPr/>
              <a:t>16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796522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0A4EE-1E1B-4186-B064-FA5D93F0B8C4}" type="slidenum">
              <a:rPr lang="es-PY" smtClean="0"/>
              <a:pPr/>
              <a:t>2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7338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0A4EE-1E1B-4186-B064-FA5D93F0B8C4}" type="slidenum">
              <a:rPr lang="es-PY" smtClean="0"/>
              <a:pPr/>
              <a:t>3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73388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0A4EE-1E1B-4186-B064-FA5D93F0B8C4}" type="slidenum">
              <a:rPr lang="es-PY" smtClean="0"/>
              <a:pPr/>
              <a:t>6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078909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0A4EE-1E1B-4186-B064-FA5D93F0B8C4}" type="slidenum">
              <a:rPr lang="es-PY" smtClean="0"/>
              <a:pPr/>
              <a:t>7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45892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0A4EE-1E1B-4186-B064-FA5D93F0B8C4}" type="slidenum">
              <a:rPr lang="es-PY" smtClean="0"/>
              <a:pPr/>
              <a:t>8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854966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0A4EE-1E1B-4186-B064-FA5D93F0B8C4}" type="slidenum">
              <a:rPr lang="es-PY" smtClean="0"/>
              <a:pPr/>
              <a:t>9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1844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0A4EE-1E1B-4186-B064-FA5D93F0B8C4}" type="slidenum">
              <a:rPr lang="es-PY" smtClean="0"/>
              <a:pPr/>
              <a:t>10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258799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0A4EE-1E1B-4186-B064-FA5D93F0B8C4}" type="slidenum">
              <a:rPr lang="es-PY" smtClean="0"/>
              <a:pPr/>
              <a:t>11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68737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424-8921-4492-A40F-B9508E661252}" type="datetime1">
              <a:rPr lang="es-PY" smtClean="0"/>
              <a:t>12/9/2020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D433-1F12-40EB-B960-149106DB6BB0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C0DE-359F-49B5-B5AB-C7CF266A3BDE}" type="datetime1">
              <a:rPr lang="es-PY" smtClean="0"/>
              <a:t>12/9/2020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D433-1F12-40EB-B960-149106DB6BB0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5395-D8E1-4847-AC32-EC29181B6F7B}" type="datetime1">
              <a:rPr lang="es-PY" smtClean="0"/>
              <a:t>12/9/2020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D433-1F12-40EB-B960-149106DB6BB0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86C2-14BD-4899-8892-987B8CB57275}" type="datetime1">
              <a:rPr lang="es-PY" smtClean="0"/>
              <a:t>12/9/2020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D433-1F12-40EB-B960-149106DB6BB0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7F53-81AE-495E-B5DB-D110D0A788B2}" type="datetime1">
              <a:rPr lang="es-PY" smtClean="0"/>
              <a:t>12/9/2020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D433-1F12-40EB-B960-149106DB6BB0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980B-3CC8-4BD9-9459-C3EC6C20A4A1}" type="datetime1">
              <a:rPr lang="es-PY" smtClean="0"/>
              <a:t>12/9/2020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D433-1F12-40EB-B960-149106DB6BB0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786B-4B4C-4AF1-9EAA-BFCB9EDD71B1}" type="datetime1">
              <a:rPr lang="es-PY" smtClean="0"/>
              <a:t>12/9/2020</a:t>
            </a:fld>
            <a:endParaRPr lang="es-P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D433-1F12-40EB-B960-149106DB6BB0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0DEA-58F9-43D6-A626-473214DD61A4}" type="datetime1">
              <a:rPr lang="es-PY" smtClean="0"/>
              <a:t>12/9/2020</a:t>
            </a:fld>
            <a:endParaRPr lang="es-P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D433-1F12-40EB-B960-149106DB6BB0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9A97-F3EA-4898-BD5D-57EA69E79560}" type="datetime1">
              <a:rPr lang="es-PY" smtClean="0"/>
              <a:t>12/9/2020</a:t>
            </a:fld>
            <a:endParaRPr lang="es-P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D433-1F12-40EB-B960-149106DB6BB0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77BB-3A74-4FB9-A809-77E2433160AD}" type="datetime1">
              <a:rPr lang="es-PY" smtClean="0"/>
              <a:t>12/9/2020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D433-1F12-40EB-B960-149106DB6BB0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ADD7-8B74-4019-B844-5FFE5AAFA8A8}" type="datetime1">
              <a:rPr lang="es-PY" smtClean="0"/>
              <a:t>12/9/2020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D433-1F12-40EB-B960-149106DB6BB0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A25D-D18C-44A6-AE01-1837860EBB0A}" type="datetime1">
              <a:rPr lang="es-PY" smtClean="0"/>
              <a:t>12/9/2020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7D433-1F12-40EB-B960-149106DB6BB0}" type="slidenum">
              <a:rPr lang="es-PY" smtClean="0"/>
              <a:pPr/>
              <a:t>‹Nº›</a:t>
            </a:fld>
            <a:endParaRPr lang="es-P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45/3377929.3390064" TargetMode="External"/><Relationship Id="rId3" Type="http://schemas.openxmlformats.org/officeDocument/2006/relationships/image" Target="../media/image1.png"/><Relationship Id="rId7" Type="http://schemas.openxmlformats.org/officeDocument/2006/relationships/hyperlink" Target="mailto:lulu08zarza@fpuna.edu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lan0dari96@fpuna.edu.py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4.png"/><Relationship Id="rId7" Type="http://schemas.openxmlformats.org/officeDocument/2006/relationships/image" Target="../media/image3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0.png"/><Relationship Id="rId4" Type="http://schemas.openxmlformats.org/officeDocument/2006/relationships/image" Target="../media/image6.png"/><Relationship Id="rId9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4.png"/><Relationship Id="rId7" Type="http://schemas.openxmlformats.org/officeDocument/2006/relationships/image" Target="../media/image29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43.png"/><Relationship Id="rId5" Type="http://schemas.openxmlformats.org/officeDocument/2006/relationships/image" Target="../media/image5.png"/><Relationship Id="rId10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7.jpe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12" Type="http://schemas.openxmlformats.org/officeDocument/2006/relationships/image" Target="../media/image28.svg"/><Relationship Id="rId17" Type="http://schemas.openxmlformats.org/officeDocument/2006/relationships/image" Target="../media/image33.sv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sv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0" y="0"/>
            <a:ext cx="32352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17611" y="3429000"/>
            <a:ext cx="4929190" cy="18722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6637" y="3501009"/>
            <a:ext cx="4534224" cy="1656184"/>
          </a:xfrm>
        </p:spPr>
        <p:txBody>
          <a:bodyPr>
            <a:noAutofit/>
          </a:bodyPr>
          <a:lstStyle/>
          <a:p>
            <a:pPr algn="l"/>
            <a:r>
              <a:rPr lang="es-ES" sz="1800" b="1" dirty="0">
                <a:solidFill>
                  <a:schemeClr val="bg1"/>
                </a:solidFill>
                <a:latin typeface="Trebuchet MS" panose="020B0603020202020204" pitchFamily="34" charset="0"/>
                <a:cs typeface="Arial" charset="0"/>
              </a:rPr>
              <a:t>FRAMEWORK TO SELECT AN IMPROVED RADIOGRAPHIC IMAGE USING SMPSO</a:t>
            </a:r>
            <a:endParaRPr lang="es-ES" sz="1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2065008"/>
            <a:ext cx="4660059" cy="13639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NATIONAL UNIVERSITY OF ASUNCIÓN</a:t>
            </a:r>
          </a:p>
          <a:p>
            <a:pPr algn="ctr">
              <a:buNone/>
            </a:pP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PARAGUAY</a:t>
            </a:r>
          </a:p>
          <a:p>
            <a:pPr algn="ctr">
              <a:buNone/>
            </a:pP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POLYTECHNICAL FACULTY</a:t>
            </a:r>
          </a:p>
          <a:p>
            <a:pPr algn="ctr">
              <a:buNone/>
            </a:pPr>
            <a:r>
              <a:rPr lang="es-ES" sz="1600" b="1" dirty="0">
                <a:solidFill>
                  <a:srgbClr val="FF0000"/>
                </a:solidFill>
                <a:latin typeface="Trebuchet MS" panose="020B0603020202020204" pitchFamily="34" charset="0"/>
              </a:rPr>
              <a:t>GECCO '20, </a:t>
            </a:r>
            <a:r>
              <a:rPr lang="es-ES" sz="1600" b="1" dirty="0" err="1">
                <a:solidFill>
                  <a:srgbClr val="FF0000"/>
                </a:solidFill>
                <a:latin typeface="Trebuchet MS" panose="020B0603020202020204" pitchFamily="34" charset="0"/>
              </a:rPr>
              <a:t>July</a:t>
            </a:r>
            <a:r>
              <a:rPr lang="es-ES" sz="1600" b="1" dirty="0">
                <a:solidFill>
                  <a:srgbClr val="FF0000"/>
                </a:solidFill>
                <a:latin typeface="Trebuchet MS" panose="020B0603020202020204" pitchFamily="34" charset="0"/>
              </a:rPr>
              <a:t> 8 - 12, 2020, </a:t>
            </a:r>
            <a:r>
              <a:rPr lang="es-ES" sz="1600" b="1" dirty="0" err="1">
                <a:solidFill>
                  <a:srgbClr val="FF0000"/>
                </a:solidFill>
                <a:latin typeface="Trebuchet MS" panose="020B0603020202020204" pitchFamily="34" charset="0"/>
              </a:rPr>
              <a:t>Cancun</a:t>
            </a:r>
            <a:r>
              <a:rPr lang="es-ES" sz="1600" b="1" dirty="0">
                <a:solidFill>
                  <a:srgbClr val="FF0000"/>
                </a:solidFill>
                <a:latin typeface="Trebuchet MS" panose="020B0603020202020204" pitchFamily="34" charset="0"/>
              </a:rPr>
              <a:t>, </a:t>
            </a:r>
            <a:r>
              <a:rPr lang="es-ES" sz="1600" b="1" dirty="0" err="1">
                <a:solidFill>
                  <a:srgbClr val="FF0000"/>
                </a:solidFill>
                <a:latin typeface="Trebuchet MS" panose="020B0603020202020204" pitchFamily="34" charset="0"/>
              </a:rPr>
              <a:t>Mexico</a:t>
            </a:r>
            <a:r>
              <a:rPr lang="es-ES" sz="1600" b="1" dirty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</a:p>
        </p:txBody>
      </p:sp>
      <p:pic>
        <p:nvPicPr>
          <p:cNvPr id="2051" name="Picture 3" descr="C:\Users\clau\Documents\Bienestar Institucional\PPT Inducción\Isotipo 20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6632"/>
            <a:ext cx="1584176" cy="2145012"/>
          </a:xfrm>
          <a:prstGeom prst="rect">
            <a:avLst/>
          </a:prstGeom>
          <a:noFill/>
        </p:spPr>
      </p:pic>
      <p:pic>
        <p:nvPicPr>
          <p:cNvPr id="1028" name="Picture 4" descr="C:\Users\DELL\Desktop\GRAFOS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-357214"/>
            <a:ext cx="6983413" cy="6980238"/>
          </a:xfrm>
          <a:prstGeom prst="rect">
            <a:avLst/>
          </a:prstGeom>
          <a:noFill/>
        </p:spPr>
      </p:pic>
      <p:pic>
        <p:nvPicPr>
          <p:cNvPr id="1026" name="Picture 2" descr="GECCO 2020 | HomePage">
            <a:extLst>
              <a:ext uri="{FF2B5EF4-FFF2-40B4-BE49-F238E27FC236}">
                <a16:creationId xmlns:a16="http://schemas.microsoft.com/office/drawing/2014/main" id="{367248E5-4988-409F-AF5E-B5DFABC93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7" y="334122"/>
            <a:ext cx="2043641" cy="182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A313B0C-3A0B-40B3-B2D5-23E16A007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77478"/>
              </p:ext>
            </p:extLst>
          </p:nvPr>
        </p:nvGraphicFramePr>
        <p:xfrm>
          <a:off x="309555" y="5567350"/>
          <a:ext cx="6096000" cy="7416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9322309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72667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b="1" dirty="0">
                          <a:solidFill>
                            <a:srgbClr val="7F7F7F"/>
                          </a:solidFill>
                          <a:latin typeface="Trebuchet MS" panose="020B0603020202020204" pitchFamily="34" charset="0"/>
                        </a:rPr>
                        <a:t>ALAN M. RUIZ DÍAZ NODARI</a:t>
                      </a:r>
                      <a:endParaRPr lang="es-PY" sz="1600" b="1" dirty="0">
                        <a:solidFill>
                          <a:srgbClr val="7F7F7F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1" u="none" dirty="0">
                          <a:solidFill>
                            <a:srgbClr val="376092"/>
                          </a:solidFill>
                          <a:latin typeface="Trebuchet MS" panose="020B0603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alan0dari96@fpuna.edu.py</a:t>
                      </a:r>
                      <a:endParaRPr lang="es-PY" sz="1600" b="1" i="1" u="none" dirty="0">
                        <a:solidFill>
                          <a:srgbClr val="376092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8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dirty="0">
                          <a:solidFill>
                            <a:srgbClr val="7F7F7F"/>
                          </a:solidFill>
                          <a:latin typeface="Trebuchet MS" panose="020B0603020202020204" pitchFamily="34" charset="0"/>
                        </a:rPr>
                        <a:t>LUHANA A. GONZÁLEZ ZARZA</a:t>
                      </a:r>
                      <a:endParaRPr lang="es-PY" sz="1600" b="1" dirty="0">
                        <a:solidFill>
                          <a:srgbClr val="7F7F7F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1" u="none" dirty="0">
                          <a:solidFill>
                            <a:srgbClr val="376092"/>
                          </a:solidFill>
                          <a:latin typeface="Trebuchet MS" panose="020B0603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lulu08zarza@fpuna.edu.py</a:t>
                      </a:r>
                      <a:endParaRPr lang="es-PY" sz="1600" b="1" i="1" u="none" dirty="0">
                        <a:solidFill>
                          <a:srgbClr val="376092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9222"/>
                  </a:ext>
                </a:extLst>
              </a:tr>
            </a:tbl>
          </a:graphicData>
        </a:graphic>
      </p:graphicFrame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E75862B4-0B66-412B-9833-67F79000B62F}"/>
              </a:ext>
            </a:extLst>
          </p:cNvPr>
          <p:cNvSpPr txBox="1">
            <a:spLocks/>
          </p:cNvSpPr>
          <p:nvPr/>
        </p:nvSpPr>
        <p:spPr>
          <a:xfrm>
            <a:off x="278177" y="6413623"/>
            <a:ext cx="3384376" cy="454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ES" sz="1000" b="1" dirty="0">
                <a:solidFill>
                  <a:srgbClr val="FF0000"/>
                </a:solidFill>
                <a:latin typeface="Trebuchet MS" panose="020B0603020202020204" pitchFamily="34" charset="0"/>
              </a:rPr>
              <a:t>POSTER ID: pos244</a:t>
            </a:r>
          </a:p>
          <a:p>
            <a:pPr>
              <a:buNone/>
            </a:pPr>
            <a:r>
              <a:rPr lang="es-ES" sz="1000" b="1" dirty="0">
                <a:solidFill>
                  <a:srgbClr val="FF0000"/>
                </a:solidFill>
                <a:latin typeface="Trebuchet MS" panose="020B0603020202020204" pitchFamily="34" charset="0"/>
              </a:rPr>
              <a:t>DOI: </a:t>
            </a:r>
            <a:r>
              <a:rPr lang="es-ES" sz="1000" b="1" dirty="0">
                <a:solidFill>
                  <a:schemeClr val="accent1"/>
                </a:solidFill>
                <a:latin typeface="Trebuchet MS" panose="020B0603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https://doi.org/10.1145/3377929.3390064</a:t>
            </a:r>
            <a:endParaRPr lang="es-ES" sz="1000" b="1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DELL\Desktop\GRAFO TRANSPAREN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714356"/>
            <a:ext cx="6983412" cy="6980237"/>
          </a:xfrm>
          <a:prstGeom prst="rect">
            <a:avLst/>
          </a:prstGeom>
          <a:noFill/>
        </p:spPr>
      </p:pic>
      <p:sp>
        <p:nvSpPr>
          <p:cNvPr id="6" name="AutoShape 4" descr="Resultado de imagen para doctor viendo estudio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57147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0" y="404664"/>
            <a:ext cx="4716016" cy="936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548680"/>
            <a:ext cx="3888432" cy="720080"/>
          </a:xfrm>
        </p:spPr>
        <p:txBody>
          <a:bodyPr>
            <a:normAutofit fontScale="90000"/>
          </a:bodyPr>
          <a:lstStyle/>
          <a:p>
            <a:pPr algn="l"/>
            <a:r>
              <a:rPr lang="es-E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Results</a:t>
            </a:r>
            <a:endParaRPr lang="es-PY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5" name="Picture 3" descr="C:\Users\clau\Documents\Bienestar Institucional\PPT Inducción\Isotipo 20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7769"/>
            <a:ext cx="1008112" cy="136500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791440" y="4924907"/>
                <a:ext cx="6592816" cy="211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rebuchet MS" panose="020B0603020202020204" pitchFamily="34" charset="0"/>
                  </a:rPr>
                  <a:t>Applying the decision methods on the Pareto Set generated from the input image (A), it can be seen that the solutions of the TOPSIS and SMARTER methods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rebuchet MS" panose="020B0603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rebuchet MS" panose="020B0603020202020204" pitchFamily="34" charset="0"/>
                  </a:rPr>
                  <a:t>are the same.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40" y="4924907"/>
                <a:ext cx="6592816" cy="2118978"/>
              </a:xfrm>
              <a:prstGeom prst="rect">
                <a:avLst/>
              </a:prstGeom>
              <a:blipFill>
                <a:blip r:embed="rId5"/>
                <a:stretch>
                  <a:fillRect l="-648" r="-129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 descr="GECCO 2020 | HomePage">
            <a:extLst>
              <a:ext uri="{FF2B5EF4-FFF2-40B4-BE49-F238E27FC236}">
                <a16:creationId xmlns:a16="http://schemas.microsoft.com/office/drawing/2014/main" id="{1E0DC31B-4ECB-4105-A112-2C4A3E56F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60338"/>
            <a:ext cx="1306753" cy="11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4" name="AutoShape 171">
            <a:extLst>
              <a:ext uri="{FF2B5EF4-FFF2-40B4-BE49-F238E27FC236}">
                <a16:creationId xmlns:a16="http://schemas.microsoft.com/office/drawing/2014/main" id="{7AC142FC-CB71-4CD4-8557-60D7E33D79D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44550" y="1744663"/>
            <a:ext cx="7626350" cy="309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pic>
        <p:nvPicPr>
          <p:cNvPr id="2221" name="Picture 173">
            <a:extLst>
              <a:ext uri="{FF2B5EF4-FFF2-40B4-BE49-F238E27FC236}">
                <a16:creationId xmlns:a16="http://schemas.microsoft.com/office/drawing/2014/main" id="{E04CD885-7289-4889-8E31-544DFA4D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1735138"/>
            <a:ext cx="7654925" cy="311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2" name="Picture 174">
            <a:extLst>
              <a:ext uri="{FF2B5EF4-FFF2-40B4-BE49-F238E27FC236}">
                <a16:creationId xmlns:a16="http://schemas.microsoft.com/office/drawing/2014/main" id="{7D529B28-DE74-4DED-B4FB-7A6DB842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1735138"/>
            <a:ext cx="7654925" cy="311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5" name="Rectangle 175">
            <a:extLst>
              <a:ext uri="{FF2B5EF4-FFF2-40B4-BE49-F238E27FC236}">
                <a16:creationId xmlns:a16="http://schemas.microsoft.com/office/drawing/2014/main" id="{96C53858-0FF9-4F08-84B2-EF883D05B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" y="1776413"/>
            <a:ext cx="1736725" cy="55403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66" name="Rectangle 176">
            <a:extLst>
              <a:ext uri="{FF2B5EF4-FFF2-40B4-BE49-F238E27FC236}">
                <a16:creationId xmlns:a16="http://schemas.microsoft.com/office/drawing/2014/main" id="{C1489F5D-5119-48A4-A28E-59D5296FD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1776413"/>
            <a:ext cx="1087438" cy="55403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67" name="Rectangle 177">
            <a:extLst>
              <a:ext uri="{FF2B5EF4-FFF2-40B4-BE49-F238E27FC236}">
                <a16:creationId xmlns:a16="http://schemas.microsoft.com/office/drawing/2014/main" id="{5B020917-E1D2-4C45-B2FC-23EA6FDE9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1776413"/>
            <a:ext cx="2884488" cy="2762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68" name="Rectangle 178">
            <a:extLst>
              <a:ext uri="{FF2B5EF4-FFF2-40B4-BE49-F238E27FC236}">
                <a16:creationId xmlns:a16="http://schemas.microsoft.com/office/drawing/2014/main" id="{7F682A64-678C-40C3-B37C-B52952D39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775" y="1776413"/>
            <a:ext cx="1797050" cy="2762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69" name="Rectangle 179">
            <a:extLst>
              <a:ext uri="{FF2B5EF4-FFF2-40B4-BE49-F238E27FC236}">
                <a16:creationId xmlns:a16="http://schemas.microsoft.com/office/drawing/2014/main" id="{12DDF2D3-D755-4B96-A18E-2E19DE960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052638"/>
            <a:ext cx="719138" cy="2778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70" name="Rectangle 180">
            <a:extLst>
              <a:ext uri="{FF2B5EF4-FFF2-40B4-BE49-F238E27FC236}">
                <a16:creationId xmlns:a16="http://schemas.microsoft.com/office/drawing/2014/main" id="{C79A1D60-96A1-4490-908C-6F971F55B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2052638"/>
            <a:ext cx="1082675" cy="2778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71" name="Rectangle 181">
            <a:extLst>
              <a:ext uri="{FF2B5EF4-FFF2-40B4-BE49-F238E27FC236}">
                <a16:creationId xmlns:a16="http://schemas.microsoft.com/office/drawing/2014/main" id="{2341B9A6-6E0F-41AF-965F-E4D3432E9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2052638"/>
            <a:ext cx="1082675" cy="2778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72" name="Rectangle 182">
            <a:extLst>
              <a:ext uri="{FF2B5EF4-FFF2-40B4-BE49-F238E27FC236}">
                <a16:creationId xmlns:a16="http://schemas.microsoft.com/office/drawing/2014/main" id="{B16D363B-FC55-474A-A037-E58BFC254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775" y="2052638"/>
            <a:ext cx="1082675" cy="2778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73" name="Rectangle 183">
            <a:extLst>
              <a:ext uri="{FF2B5EF4-FFF2-40B4-BE49-F238E27FC236}">
                <a16:creationId xmlns:a16="http://schemas.microsoft.com/office/drawing/2014/main" id="{558F6694-4FBF-4B66-AE28-D8F696CED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450" y="2052638"/>
            <a:ext cx="714375" cy="2778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74" name="Rectangle 184">
            <a:extLst>
              <a:ext uri="{FF2B5EF4-FFF2-40B4-BE49-F238E27FC236}">
                <a16:creationId xmlns:a16="http://schemas.microsoft.com/office/drawing/2014/main" id="{EFBE994A-577A-4005-8F54-7A852DD2B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" y="2330450"/>
            <a:ext cx="1736725" cy="80168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75" name="Rectangle 185">
            <a:extLst>
              <a:ext uri="{FF2B5EF4-FFF2-40B4-BE49-F238E27FC236}">
                <a16:creationId xmlns:a16="http://schemas.microsoft.com/office/drawing/2014/main" id="{618C671B-5A6E-4122-BB66-51EEB984A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2330450"/>
            <a:ext cx="1087438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76" name="Rectangle 186">
            <a:extLst>
              <a:ext uri="{FF2B5EF4-FFF2-40B4-BE49-F238E27FC236}">
                <a16:creationId xmlns:a16="http://schemas.microsoft.com/office/drawing/2014/main" id="{0F6EE639-F1AD-4A7F-93CA-A17646147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330450"/>
            <a:ext cx="719138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77" name="Rectangle 187">
            <a:extLst>
              <a:ext uri="{FF2B5EF4-FFF2-40B4-BE49-F238E27FC236}">
                <a16:creationId xmlns:a16="http://schemas.microsoft.com/office/drawing/2014/main" id="{813D478D-A3ED-4308-9CDD-ADAB4B7DB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2330450"/>
            <a:ext cx="1082675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78" name="Rectangle 188">
            <a:extLst>
              <a:ext uri="{FF2B5EF4-FFF2-40B4-BE49-F238E27FC236}">
                <a16:creationId xmlns:a16="http://schemas.microsoft.com/office/drawing/2014/main" id="{370949A3-8A0E-4CB0-B40A-E1E01E9E4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2330450"/>
            <a:ext cx="1082675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79" name="Rectangle 189">
            <a:extLst>
              <a:ext uri="{FF2B5EF4-FFF2-40B4-BE49-F238E27FC236}">
                <a16:creationId xmlns:a16="http://schemas.microsoft.com/office/drawing/2014/main" id="{9D8062ED-93F3-4C1B-AB25-E09E8284B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775" y="2330450"/>
            <a:ext cx="1082675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80" name="Rectangle 190">
            <a:extLst>
              <a:ext uri="{FF2B5EF4-FFF2-40B4-BE49-F238E27FC236}">
                <a16:creationId xmlns:a16="http://schemas.microsoft.com/office/drawing/2014/main" id="{9330829E-7D19-47E5-8E17-22E1C1A40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450" y="2330450"/>
            <a:ext cx="714375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81" name="Rectangle 191">
            <a:extLst>
              <a:ext uri="{FF2B5EF4-FFF2-40B4-BE49-F238E27FC236}">
                <a16:creationId xmlns:a16="http://schemas.microsoft.com/office/drawing/2014/main" id="{A7875E3F-4CBD-41ED-8FCA-8AFD16BE3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2597150"/>
            <a:ext cx="1087438" cy="26828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82" name="Rectangle 192">
            <a:extLst>
              <a:ext uri="{FF2B5EF4-FFF2-40B4-BE49-F238E27FC236}">
                <a16:creationId xmlns:a16="http://schemas.microsoft.com/office/drawing/2014/main" id="{B0899A27-C21F-48CE-8953-34A788150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597150"/>
            <a:ext cx="719138" cy="26828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83" name="Rectangle 193">
            <a:extLst>
              <a:ext uri="{FF2B5EF4-FFF2-40B4-BE49-F238E27FC236}">
                <a16:creationId xmlns:a16="http://schemas.microsoft.com/office/drawing/2014/main" id="{DC458FD8-FA03-4717-A7DD-B2822397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2597150"/>
            <a:ext cx="1082675" cy="26828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84" name="Rectangle 194">
            <a:extLst>
              <a:ext uri="{FF2B5EF4-FFF2-40B4-BE49-F238E27FC236}">
                <a16:creationId xmlns:a16="http://schemas.microsoft.com/office/drawing/2014/main" id="{80C0B774-4DB1-4370-93F6-879B3AEC7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2597150"/>
            <a:ext cx="1082675" cy="26828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85" name="Rectangle 195">
            <a:extLst>
              <a:ext uri="{FF2B5EF4-FFF2-40B4-BE49-F238E27FC236}">
                <a16:creationId xmlns:a16="http://schemas.microsoft.com/office/drawing/2014/main" id="{99A889DF-FD35-4F40-83B1-608C2CDF3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775" y="2597150"/>
            <a:ext cx="1082675" cy="26828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86" name="Rectangle 196">
            <a:extLst>
              <a:ext uri="{FF2B5EF4-FFF2-40B4-BE49-F238E27FC236}">
                <a16:creationId xmlns:a16="http://schemas.microsoft.com/office/drawing/2014/main" id="{6025EBC1-F450-442A-A9AE-D566F4267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450" y="2597150"/>
            <a:ext cx="714375" cy="26828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87" name="Rectangle 197">
            <a:extLst>
              <a:ext uri="{FF2B5EF4-FFF2-40B4-BE49-F238E27FC236}">
                <a16:creationId xmlns:a16="http://schemas.microsoft.com/office/drawing/2014/main" id="{7F1F9611-50EC-488B-9FE5-5803D8D4B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2865438"/>
            <a:ext cx="1087438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88" name="Rectangle 198">
            <a:extLst>
              <a:ext uri="{FF2B5EF4-FFF2-40B4-BE49-F238E27FC236}">
                <a16:creationId xmlns:a16="http://schemas.microsoft.com/office/drawing/2014/main" id="{9FF440F6-F10D-429E-B2AB-FDAE1960E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865438"/>
            <a:ext cx="719138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89" name="Rectangle 199">
            <a:extLst>
              <a:ext uri="{FF2B5EF4-FFF2-40B4-BE49-F238E27FC236}">
                <a16:creationId xmlns:a16="http://schemas.microsoft.com/office/drawing/2014/main" id="{ACC5D7F2-31FF-4995-AD15-5F66BBE97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2865438"/>
            <a:ext cx="1082675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90" name="Rectangle 200">
            <a:extLst>
              <a:ext uri="{FF2B5EF4-FFF2-40B4-BE49-F238E27FC236}">
                <a16:creationId xmlns:a16="http://schemas.microsoft.com/office/drawing/2014/main" id="{1C4BAA3D-99C3-49B1-B807-48702062D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2865438"/>
            <a:ext cx="1082675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91" name="Rectangle 201">
            <a:extLst>
              <a:ext uri="{FF2B5EF4-FFF2-40B4-BE49-F238E27FC236}">
                <a16:creationId xmlns:a16="http://schemas.microsoft.com/office/drawing/2014/main" id="{4A473F9B-65DE-418B-8BE2-DB3CEE02A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775" y="2865438"/>
            <a:ext cx="1082675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92" name="Rectangle 202">
            <a:extLst>
              <a:ext uri="{FF2B5EF4-FFF2-40B4-BE49-F238E27FC236}">
                <a16:creationId xmlns:a16="http://schemas.microsoft.com/office/drawing/2014/main" id="{5BDAE43C-F62C-4A24-928A-2730D6D69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450" y="2865438"/>
            <a:ext cx="714375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93" name="Rectangle 203">
            <a:extLst>
              <a:ext uri="{FF2B5EF4-FFF2-40B4-BE49-F238E27FC236}">
                <a16:creationId xmlns:a16="http://schemas.microsoft.com/office/drawing/2014/main" id="{E1570120-BFD5-4DDE-A6BD-3D2CE62C8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" y="3132138"/>
            <a:ext cx="1736725" cy="81756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94" name="Rectangle 204">
            <a:extLst>
              <a:ext uri="{FF2B5EF4-FFF2-40B4-BE49-F238E27FC236}">
                <a16:creationId xmlns:a16="http://schemas.microsoft.com/office/drawing/2014/main" id="{595511B4-BB68-49A2-A5CF-CF6258EDC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3132138"/>
            <a:ext cx="1087438" cy="26828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95" name="Rectangle 205">
            <a:extLst>
              <a:ext uri="{FF2B5EF4-FFF2-40B4-BE49-F238E27FC236}">
                <a16:creationId xmlns:a16="http://schemas.microsoft.com/office/drawing/2014/main" id="{FAE2290D-6A32-41F5-871C-77DF29C9A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3132138"/>
            <a:ext cx="719138" cy="26828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96" name="Rectangle 206">
            <a:extLst>
              <a:ext uri="{FF2B5EF4-FFF2-40B4-BE49-F238E27FC236}">
                <a16:creationId xmlns:a16="http://schemas.microsoft.com/office/drawing/2014/main" id="{F0BC41D2-9360-443F-9BAD-20B2A965F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3132138"/>
            <a:ext cx="1082675" cy="26828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97" name="Rectangle 207">
            <a:extLst>
              <a:ext uri="{FF2B5EF4-FFF2-40B4-BE49-F238E27FC236}">
                <a16:creationId xmlns:a16="http://schemas.microsoft.com/office/drawing/2014/main" id="{432D887D-251B-40CC-A4F6-234D7FB48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3132138"/>
            <a:ext cx="1082675" cy="26828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98" name="Rectangle 208">
            <a:extLst>
              <a:ext uri="{FF2B5EF4-FFF2-40B4-BE49-F238E27FC236}">
                <a16:creationId xmlns:a16="http://schemas.microsoft.com/office/drawing/2014/main" id="{ADAB24BD-782E-404B-A868-1BAA160F8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775" y="3132138"/>
            <a:ext cx="1082675" cy="26828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99" name="Rectangle 209">
            <a:extLst>
              <a:ext uri="{FF2B5EF4-FFF2-40B4-BE49-F238E27FC236}">
                <a16:creationId xmlns:a16="http://schemas.microsoft.com/office/drawing/2014/main" id="{C20BCD18-A1DE-4CC0-B24B-A5517F9BD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450" y="3132138"/>
            <a:ext cx="714375" cy="26828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00" name="Rectangle 210">
            <a:extLst>
              <a:ext uri="{FF2B5EF4-FFF2-40B4-BE49-F238E27FC236}">
                <a16:creationId xmlns:a16="http://schemas.microsoft.com/office/drawing/2014/main" id="{B735C7BC-9E18-4DD1-9C17-92B8E5895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3400425"/>
            <a:ext cx="1087438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01" name="Rectangle 211">
            <a:extLst>
              <a:ext uri="{FF2B5EF4-FFF2-40B4-BE49-F238E27FC236}">
                <a16:creationId xmlns:a16="http://schemas.microsoft.com/office/drawing/2014/main" id="{0527EA87-7428-4039-96C8-4027FB1A4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3400425"/>
            <a:ext cx="719138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02" name="Rectangle 212">
            <a:extLst>
              <a:ext uri="{FF2B5EF4-FFF2-40B4-BE49-F238E27FC236}">
                <a16:creationId xmlns:a16="http://schemas.microsoft.com/office/drawing/2014/main" id="{F562881D-B4F0-4DE8-A479-58C9494F9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3400425"/>
            <a:ext cx="1082675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03" name="Rectangle 213">
            <a:extLst>
              <a:ext uri="{FF2B5EF4-FFF2-40B4-BE49-F238E27FC236}">
                <a16:creationId xmlns:a16="http://schemas.microsoft.com/office/drawing/2014/main" id="{203D7A8A-D34A-4B18-9AEF-94C329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3400425"/>
            <a:ext cx="1082675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04" name="Rectangle 214">
            <a:extLst>
              <a:ext uri="{FF2B5EF4-FFF2-40B4-BE49-F238E27FC236}">
                <a16:creationId xmlns:a16="http://schemas.microsoft.com/office/drawing/2014/main" id="{3C84346D-0974-4A35-9342-8B8B2F03C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775" y="3400425"/>
            <a:ext cx="1082675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05" name="Rectangle 215">
            <a:extLst>
              <a:ext uri="{FF2B5EF4-FFF2-40B4-BE49-F238E27FC236}">
                <a16:creationId xmlns:a16="http://schemas.microsoft.com/office/drawing/2014/main" id="{A0F2A32D-5B01-41DA-878E-FAAA325A9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450" y="3400425"/>
            <a:ext cx="714375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06" name="Rectangle 216">
            <a:extLst>
              <a:ext uri="{FF2B5EF4-FFF2-40B4-BE49-F238E27FC236}">
                <a16:creationId xmlns:a16="http://schemas.microsoft.com/office/drawing/2014/main" id="{19EAA670-3266-4BE5-BDCC-DAD010A7E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3667125"/>
            <a:ext cx="1087438" cy="28257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07" name="Rectangle 217">
            <a:extLst>
              <a:ext uri="{FF2B5EF4-FFF2-40B4-BE49-F238E27FC236}">
                <a16:creationId xmlns:a16="http://schemas.microsoft.com/office/drawing/2014/main" id="{61ABBE77-8D98-48B6-8ED3-C99DA6C0F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3667125"/>
            <a:ext cx="719138" cy="28257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08" name="Rectangle 218">
            <a:extLst>
              <a:ext uri="{FF2B5EF4-FFF2-40B4-BE49-F238E27FC236}">
                <a16:creationId xmlns:a16="http://schemas.microsoft.com/office/drawing/2014/main" id="{D097E441-CC8C-4595-81CE-E03954BE1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3667125"/>
            <a:ext cx="1082675" cy="28257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09" name="Rectangle 219">
            <a:extLst>
              <a:ext uri="{FF2B5EF4-FFF2-40B4-BE49-F238E27FC236}">
                <a16:creationId xmlns:a16="http://schemas.microsoft.com/office/drawing/2014/main" id="{A86117CF-8D2F-40B1-966D-88C0CB120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3667125"/>
            <a:ext cx="1082675" cy="28257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10" name="Rectangle 220">
            <a:extLst>
              <a:ext uri="{FF2B5EF4-FFF2-40B4-BE49-F238E27FC236}">
                <a16:creationId xmlns:a16="http://schemas.microsoft.com/office/drawing/2014/main" id="{103D2251-62C5-4571-A5B0-EB16A0440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775" y="3667125"/>
            <a:ext cx="1082675" cy="28257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11" name="Rectangle 221">
            <a:extLst>
              <a:ext uri="{FF2B5EF4-FFF2-40B4-BE49-F238E27FC236}">
                <a16:creationId xmlns:a16="http://schemas.microsoft.com/office/drawing/2014/main" id="{76ECDFA2-10E7-44DA-9F78-7313E77F4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450" y="3667125"/>
            <a:ext cx="714375" cy="28257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12" name="Rectangle 222">
            <a:extLst>
              <a:ext uri="{FF2B5EF4-FFF2-40B4-BE49-F238E27FC236}">
                <a16:creationId xmlns:a16="http://schemas.microsoft.com/office/drawing/2014/main" id="{16B6D203-B2F6-481D-89B8-A91016F6D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" y="3949700"/>
            <a:ext cx="1736725" cy="8001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13" name="Rectangle 223">
            <a:extLst>
              <a:ext uri="{FF2B5EF4-FFF2-40B4-BE49-F238E27FC236}">
                <a16:creationId xmlns:a16="http://schemas.microsoft.com/office/drawing/2014/main" id="{EFC727DD-DFE2-4FA6-8B35-4F9EA8314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3949700"/>
            <a:ext cx="1087438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14" name="Rectangle 224">
            <a:extLst>
              <a:ext uri="{FF2B5EF4-FFF2-40B4-BE49-F238E27FC236}">
                <a16:creationId xmlns:a16="http://schemas.microsoft.com/office/drawing/2014/main" id="{22F082E3-65EC-46D3-BF95-71462F2BE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3949700"/>
            <a:ext cx="719138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15" name="Rectangle 225">
            <a:extLst>
              <a:ext uri="{FF2B5EF4-FFF2-40B4-BE49-F238E27FC236}">
                <a16:creationId xmlns:a16="http://schemas.microsoft.com/office/drawing/2014/main" id="{FD88E86C-453C-498F-80B4-04509180C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3949700"/>
            <a:ext cx="1082675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16" name="Rectangle 226">
            <a:extLst>
              <a:ext uri="{FF2B5EF4-FFF2-40B4-BE49-F238E27FC236}">
                <a16:creationId xmlns:a16="http://schemas.microsoft.com/office/drawing/2014/main" id="{860879E3-1B57-432B-B3E0-C3899C5B1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3949700"/>
            <a:ext cx="1082675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17" name="Rectangle 227">
            <a:extLst>
              <a:ext uri="{FF2B5EF4-FFF2-40B4-BE49-F238E27FC236}">
                <a16:creationId xmlns:a16="http://schemas.microsoft.com/office/drawing/2014/main" id="{ECCB7D41-80FD-4A04-AFBF-C5F2A67C1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775" y="3949700"/>
            <a:ext cx="1082675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18" name="Rectangle 228">
            <a:extLst>
              <a:ext uri="{FF2B5EF4-FFF2-40B4-BE49-F238E27FC236}">
                <a16:creationId xmlns:a16="http://schemas.microsoft.com/office/drawing/2014/main" id="{5B9DF320-A47E-4AEE-84FB-7D5A39191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450" y="3949700"/>
            <a:ext cx="714375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19" name="Rectangle 229">
            <a:extLst>
              <a:ext uri="{FF2B5EF4-FFF2-40B4-BE49-F238E27FC236}">
                <a16:creationId xmlns:a16="http://schemas.microsoft.com/office/drawing/2014/main" id="{7B6ACC21-174B-4329-98ED-4999B0A28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4216400"/>
            <a:ext cx="1087438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20" name="Rectangle 230">
            <a:extLst>
              <a:ext uri="{FF2B5EF4-FFF2-40B4-BE49-F238E27FC236}">
                <a16:creationId xmlns:a16="http://schemas.microsoft.com/office/drawing/2014/main" id="{58D79462-F9EC-417F-9306-0C66E749B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216400"/>
            <a:ext cx="719138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23" name="Rectangle 231">
            <a:extLst>
              <a:ext uri="{FF2B5EF4-FFF2-40B4-BE49-F238E27FC236}">
                <a16:creationId xmlns:a16="http://schemas.microsoft.com/office/drawing/2014/main" id="{9781EE31-9B4B-4702-82DA-F23B6F9F8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4216400"/>
            <a:ext cx="1082675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24" name="Rectangle 232">
            <a:extLst>
              <a:ext uri="{FF2B5EF4-FFF2-40B4-BE49-F238E27FC236}">
                <a16:creationId xmlns:a16="http://schemas.microsoft.com/office/drawing/2014/main" id="{7C409B61-505F-459E-B684-855F8A5EA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4216400"/>
            <a:ext cx="1082675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25" name="Rectangle 233">
            <a:extLst>
              <a:ext uri="{FF2B5EF4-FFF2-40B4-BE49-F238E27FC236}">
                <a16:creationId xmlns:a16="http://schemas.microsoft.com/office/drawing/2014/main" id="{443AD354-BD3B-4E46-97B3-5DEE247D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775" y="4216400"/>
            <a:ext cx="1082675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26" name="Rectangle 234">
            <a:extLst>
              <a:ext uri="{FF2B5EF4-FFF2-40B4-BE49-F238E27FC236}">
                <a16:creationId xmlns:a16="http://schemas.microsoft.com/office/drawing/2014/main" id="{A7AAC925-B959-4AB6-A40F-84581344A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450" y="4216400"/>
            <a:ext cx="714375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27" name="Rectangle 235">
            <a:extLst>
              <a:ext uri="{FF2B5EF4-FFF2-40B4-BE49-F238E27FC236}">
                <a16:creationId xmlns:a16="http://schemas.microsoft.com/office/drawing/2014/main" id="{48E52D8E-510E-4372-90DB-B70064938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4483100"/>
            <a:ext cx="1087438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28" name="Rectangle 236">
            <a:extLst>
              <a:ext uri="{FF2B5EF4-FFF2-40B4-BE49-F238E27FC236}">
                <a16:creationId xmlns:a16="http://schemas.microsoft.com/office/drawing/2014/main" id="{696C54A8-1C21-4F36-B5BB-A6CEBEC30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83100"/>
            <a:ext cx="719138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29" name="Rectangle 237">
            <a:extLst>
              <a:ext uri="{FF2B5EF4-FFF2-40B4-BE49-F238E27FC236}">
                <a16:creationId xmlns:a16="http://schemas.microsoft.com/office/drawing/2014/main" id="{2EC5D854-5886-4F37-BF32-391AFD858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4483100"/>
            <a:ext cx="1082675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30" name="Rectangle 238">
            <a:extLst>
              <a:ext uri="{FF2B5EF4-FFF2-40B4-BE49-F238E27FC236}">
                <a16:creationId xmlns:a16="http://schemas.microsoft.com/office/drawing/2014/main" id="{1C6A1FD0-60E4-4977-9FF5-F79D8C6D7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4483100"/>
            <a:ext cx="1082675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31" name="Rectangle 239">
            <a:extLst>
              <a:ext uri="{FF2B5EF4-FFF2-40B4-BE49-F238E27FC236}">
                <a16:creationId xmlns:a16="http://schemas.microsoft.com/office/drawing/2014/main" id="{E2514874-7001-4A81-8B3B-5242678C0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775" y="4483100"/>
            <a:ext cx="1082675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32" name="Rectangle 240">
            <a:extLst>
              <a:ext uri="{FF2B5EF4-FFF2-40B4-BE49-F238E27FC236}">
                <a16:creationId xmlns:a16="http://schemas.microsoft.com/office/drawing/2014/main" id="{BC48F8FF-51DC-4516-BAA9-3A62675BC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450" y="4483100"/>
            <a:ext cx="714375" cy="2667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33" name="Line 241">
            <a:extLst>
              <a:ext uri="{FF2B5EF4-FFF2-40B4-BE49-F238E27FC236}">
                <a16:creationId xmlns:a16="http://schemas.microsoft.com/office/drawing/2014/main" id="{D78F1E6D-69F9-4058-B540-A6B60D01C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9850" y="1770063"/>
            <a:ext cx="0" cy="29860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34" name="Line 242">
            <a:extLst>
              <a:ext uri="{FF2B5EF4-FFF2-40B4-BE49-F238E27FC236}">
                <a16:creationId xmlns:a16="http://schemas.microsoft.com/office/drawing/2014/main" id="{21A35349-6EB7-4C70-BD87-5A11CBAAF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7288" y="1770063"/>
            <a:ext cx="0" cy="29860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35" name="Line 243">
            <a:extLst>
              <a:ext uri="{FF2B5EF4-FFF2-40B4-BE49-F238E27FC236}">
                <a16:creationId xmlns:a16="http://schemas.microsoft.com/office/drawing/2014/main" id="{7F2EF924-DBFB-4180-935B-B20BA21C5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6425" y="2047875"/>
            <a:ext cx="0" cy="27082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36" name="Line 244">
            <a:extLst>
              <a:ext uri="{FF2B5EF4-FFF2-40B4-BE49-F238E27FC236}">
                <a16:creationId xmlns:a16="http://schemas.microsoft.com/office/drawing/2014/main" id="{24E171D9-7021-4D3B-85D6-86AEFFF6B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9100" y="2047875"/>
            <a:ext cx="0" cy="27082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37" name="Line 245">
            <a:extLst>
              <a:ext uri="{FF2B5EF4-FFF2-40B4-BE49-F238E27FC236}">
                <a16:creationId xmlns:a16="http://schemas.microsoft.com/office/drawing/2014/main" id="{A3BD6501-EF37-46DC-8D28-AFED04AFE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1775" y="1770063"/>
            <a:ext cx="0" cy="29860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38" name="Line 246">
            <a:extLst>
              <a:ext uri="{FF2B5EF4-FFF2-40B4-BE49-F238E27FC236}">
                <a16:creationId xmlns:a16="http://schemas.microsoft.com/office/drawing/2014/main" id="{601F1629-F9A9-4201-A44B-065D5BFA5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4450" y="2047875"/>
            <a:ext cx="0" cy="27082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39" name="Line 247">
            <a:extLst>
              <a:ext uri="{FF2B5EF4-FFF2-40B4-BE49-F238E27FC236}">
                <a16:creationId xmlns:a16="http://schemas.microsoft.com/office/drawing/2014/main" id="{0507F530-698F-4D1B-87FF-1F2E9CA2E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2525" y="2052638"/>
            <a:ext cx="46926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40" name="Line 248">
            <a:extLst>
              <a:ext uri="{FF2B5EF4-FFF2-40B4-BE49-F238E27FC236}">
                <a16:creationId xmlns:a16="http://schemas.microsoft.com/office/drawing/2014/main" id="{A64CFCDE-A0CD-4BF3-B110-CA6A51D76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75" y="2330450"/>
            <a:ext cx="75184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41" name="Line 249">
            <a:extLst>
              <a:ext uri="{FF2B5EF4-FFF2-40B4-BE49-F238E27FC236}">
                <a16:creationId xmlns:a16="http://schemas.microsoft.com/office/drawing/2014/main" id="{E66B99A2-4A99-4149-BE03-2A80BAF3E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3500" y="2597150"/>
            <a:ext cx="578167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42" name="Line 250">
            <a:extLst>
              <a:ext uri="{FF2B5EF4-FFF2-40B4-BE49-F238E27FC236}">
                <a16:creationId xmlns:a16="http://schemas.microsoft.com/office/drawing/2014/main" id="{DD8DAE93-93A7-46E4-961C-A7DD989A7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3500" y="2865438"/>
            <a:ext cx="578167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43" name="Line 251">
            <a:extLst>
              <a:ext uri="{FF2B5EF4-FFF2-40B4-BE49-F238E27FC236}">
                <a16:creationId xmlns:a16="http://schemas.microsoft.com/office/drawing/2014/main" id="{5C0EA6A5-4384-4F61-B446-DF02C2EDC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75" y="3132138"/>
            <a:ext cx="75184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44" name="Line 252">
            <a:extLst>
              <a:ext uri="{FF2B5EF4-FFF2-40B4-BE49-F238E27FC236}">
                <a16:creationId xmlns:a16="http://schemas.microsoft.com/office/drawing/2014/main" id="{81923B40-A51E-48D6-9361-CF29DCAB4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3500" y="3400425"/>
            <a:ext cx="578167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45" name="Line 253">
            <a:extLst>
              <a:ext uri="{FF2B5EF4-FFF2-40B4-BE49-F238E27FC236}">
                <a16:creationId xmlns:a16="http://schemas.microsoft.com/office/drawing/2014/main" id="{407DF1BE-8FCF-414A-93EA-EB476D953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3500" y="3667125"/>
            <a:ext cx="578167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46" name="Line 254">
            <a:extLst>
              <a:ext uri="{FF2B5EF4-FFF2-40B4-BE49-F238E27FC236}">
                <a16:creationId xmlns:a16="http://schemas.microsoft.com/office/drawing/2014/main" id="{869F5F37-E1BE-4256-A467-DE1192825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75" y="3949700"/>
            <a:ext cx="75184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47" name="Line 255">
            <a:extLst>
              <a:ext uri="{FF2B5EF4-FFF2-40B4-BE49-F238E27FC236}">
                <a16:creationId xmlns:a16="http://schemas.microsoft.com/office/drawing/2014/main" id="{5D138EDE-F2F5-479A-BA68-923AB817F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3500" y="4216400"/>
            <a:ext cx="578167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48" name="Line 256">
            <a:extLst>
              <a:ext uri="{FF2B5EF4-FFF2-40B4-BE49-F238E27FC236}">
                <a16:creationId xmlns:a16="http://schemas.microsoft.com/office/drawing/2014/main" id="{FCF2FE79-2F46-4C13-806B-F6325C269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3500" y="4483100"/>
            <a:ext cx="578167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49" name="Line 257">
            <a:extLst>
              <a:ext uri="{FF2B5EF4-FFF2-40B4-BE49-F238E27FC236}">
                <a16:creationId xmlns:a16="http://schemas.microsoft.com/office/drawing/2014/main" id="{92AF5D7F-2841-4866-A976-A576ECA9B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125" y="1770063"/>
            <a:ext cx="0" cy="29860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50" name="Line 258">
            <a:extLst>
              <a:ext uri="{FF2B5EF4-FFF2-40B4-BE49-F238E27FC236}">
                <a16:creationId xmlns:a16="http://schemas.microsoft.com/office/drawing/2014/main" id="{AD465D70-2C3D-4510-8313-D32E854A6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8825" y="1770063"/>
            <a:ext cx="0" cy="29860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51" name="Line 259">
            <a:extLst>
              <a:ext uri="{FF2B5EF4-FFF2-40B4-BE49-F238E27FC236}">
                <a16:creationId xmlns:a16="http://schemas.microsoft.com/office/drawing/2014/main" id="{4DE9165C-BEC0-442F-A301-53728720B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75" y="1776413"/>
            <a:ext cx="75184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52" name="Line 260">
            <a:extLst>
              <a:ext uri="{FF2B5EF4-FFF2-40B4-BE49-F238E27FC236}">
                <a16:creationId xmlns:a16="http://schemas.microsoft.com/office/drawing/2014/main" id="{FC94DD26-AAD3-4A49-B8F3-E70D67A3D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75" y="4749800"/>
            <a:ext cx="75184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53" name="Rectangle 261">
            <a:extLst>
              <a:ext uri="{FF2B5EF4-FFF2-40B4-BE49-F238E27FC236}">
                <a16:creationId xmlns:a16="http://schemas.microsoft.com/office/drawing/2014/main" id="{5759B4D4-D052-41C3-AE68-0544F97CE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063" y="1947863"/>
            <a:ext cx="839788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Methods</a:t>
            </a:r>
            <a:endParaRPr kumimoji="0" lang="es-PY" altLang="es-P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4" name="Rectangle 262">
            <a:extLst>
              <a:ext uri="{FF2B5EF4-FFF2-40B4-BE49-F238E27FC236}">
                <a16:creationId xmlns:a16="http://schemas.microsoft.com/office/drawing/2014/main" id="{7F65B029-F5C0-418F-A5A8-536EBBE32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088" y="1947863"/>
            <a:ext cx="71596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Weight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5" name="Rectangle 263">
            <a:extLst>
              <a:ext uri="{FF2B5EF4-FFF2-40B4-BE49-F238E27FC236}">
                <a16:creationId xmlns:a16="http://schemas.microsoft.com/office/drawing/2014/main" id="{77B05D12-4EB3-4B0E-8423-93A93D82D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1809750"/>
            <a:ext cx="735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CLAHE 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6" name="Rectangle 264">
            <a:extLst>
              <a:ext uri="{FF2B5EF4-FFF2-40B4-BE49-F238E27FC236}">
                <a16:creationId xmlns:a16="http://schemas.microsoft.com/office/drawing/2014/main" id="{E046F941-A8A7-45E2-8E5B-5BCE0E3C1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1809750"/>
            <a:ext cx="1116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parameters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7" name="Rectangle 265">
            <a:extLst>
              <a:ext uri="{FF2B5EF4-FFF2-40B4-BE49-F238E27FC236}">
                <a16:creationId xmlns:a16="http://schemas.microsoft.com/office/drawing/2014/main" id="{89D245DE-7719-44E8-BC62-E467E3A30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1808163"/>
            <a:ext cx="9636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Objective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8" name="Rectangle 266">
            <a:extLst>
              <a:ext uri="{FF2B5EF4-FFF2-40B4-BE49-F238E27FC236}">
                <a16:creationId xmlns:a16="http://schemas.microsoft.com/office/drawing/2014/main" id="{6E2D8DCC-739A-470F-B9CB-869F72EB1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75" y="1808163"/>
            <a:ext cx="96202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Functions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9" name="Rectangle 267">
            <a:extLst>
              <a:ext uri="{FF2B5EF4-FFF2-40B4-BE49-F238E27FC236}">
                <a16:creationId xmlns:a16="http://schemas.microsoft.com/office/drawing/2014/main" id="{0AC195F0-8536-4567-9BD4-F645BFFB9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2085975"/>
            <a:ext cx="31432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Rx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0" name="Rectangle 268">
            <a:extLst>
              <a:ext uri="{FF2B5EF4-FFF2-40B4-BE49-F238E27FC236}">
                <a16:creationId xmlns:a16="http://schemas.microsoft.com/office/drawing/2014/main" id="{17CCF13A-9CBA-4E50-BFB3-26E683577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2085975"/>
            <a:ext cx="31432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Ry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1" name="Rectangle 269">
            <a:extLst>
              <a:ext uri="{FF2B5EF4-FFF2-40B4-BE49-F238E27FC236}">
                <a16:creationId xmlns:a16="http://schemas.microsoft.com/office/drawing/2014/main" id="{0569F381-6366-41EF-B78C-3A80F17B5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3" y="2085975"/>
            <a:ext cx="20955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2" name="Rectangle 270">
            <a:extLst>
              <a:ext uri="{FF2B5EF4-FFF2-40B4-BE49-F238E27FC236}">
                <a16:creationId xmlns:a16="http://schemas.microsoft.com/office/drawing/2014/main" id="{6E070D68-42B2-4477-93B4-B5FFA1C02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2084388"/>
            <a:ext cx="8001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Entropy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3" name="Rectangle 271">
            <a:extLst>
              <a:ext uri="{FF2B5EF4-FFF2-40B4-BE49-F238E27FC236}">
                <a16:creationId xmlns:a16="http://schemas.microsoft.com/office/drawing/2014/main" id="{4F53C6F9-742A-4E2B-906C-0560E0C8D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488" y="2084388"/>
            <a:ext cx="4857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SSIM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4" name="Rectangle 272">
            <a:extLst>
              <a:ext uri="{FF2B5EF4-FFF2-40B4-BE49-F238E27FC236}">
                <a16:creationId xmlns:a16="http://schemas.microsoft.com/office/drawing/2014/main" id="{C2AFCF37-16C7-4BEC-B8DF-733105508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2625725"/>
            <a:ext cx="9144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SMARTER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5" name="Rectangle 273">
            <a:extLst>
              <a:ext uri="{FF2B5EF4-FFF2-40B4-BE49-F238E27FC236}">
                <a16:creationId xmlns:a16="http://schemas.microsoft.com/office/drawing/2014/main" id="{C22B3553-4310-4C6C-A666-6706CD84E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2359025"/>
            <a:ext cx="230188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6" name="Rectangle 274">
            <a:extLst>
              <a:ext uri="{FF2B5EF4-FFF2-40B4-BE49-F238E27FC236}">
                <a16:creationId xmlns:a16="http://schemas.microsoft.com/office/drawing/2014/main" id="{3393583C-D883-4795-83D9-E1E481AF4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2455863"/>
            <a:ext cx="1238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7" name="Rectangle 275">
            <a:extLst>
              <a:ext uri="{FF2B5EF4-FFF2-40B4-BE49-F238E27FC236}">
                <a16:creationId xmlns:a16="http://schemas.microsoft.com/office/drawing/2014/main" id="{2341F764-F943-4D7F-B56B-607C7C807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5" y="2359025"/>
            <a:ext cx="180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8" name="Rectangle 276">
            <a:extLst>
              <a:ext uri="{FF2B5EF4-FFF2-40B4-BE49-F238E27FC236}">
                <a16:creationId xmlns:a16="http://schemas.microsoft.com/office/drawing/2014/main" id="{1436F781-A753-4D3D-955C-11800712F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2359025"/>
            <a:ext cx="28575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25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9" name="Rectangle 277">
            <a:extLst>
              <a:ext uri="{FF2B5EF4-FFF2-40B4-BE49-F238E27FC236}">
                <a16:creationId xmlns:a16="http://schemas.microsoft.com/office/drawing/2014/main" id="{F2008D81-E41F-4A35-ADD4-301D31A44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2359025"/>
            <a:ext cx="6588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0,0000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0" name="Rectangle 278">
            <a:extLst>
              <a:ext uri="{FF2B5EF4-FFF2-40B4-BE49-F238E27FC236}">
                <a16:creationId xmlns:a16="http://schemas.microsoft.com/office/drawing/2014/main" id="{9B55249A-BB77-46CA-8BB4-0A3E6297A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850" y="2359025"/>
            <a:ext cx="6588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6,5669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1" name="Rectangle 279">
            <a:extLst>
              <a:ext uri="{FF2B5EF4-FFF2-40B4-BE49-F238E27FC236}">
                <a16:creationId xmlns:a16="http://schemas.microsoft.com/office/drawing/2014/main" id="{2FA96A71-9F0F-4369-91C2-451E2B960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5" y="2359025"/>
            <a:ext cx="65722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0,9998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2" name="Rectangle 280">
            <a:extLst>
              <a:ext uri="{FF2B5EF4-FFF2-40B4-BE49-F238E27FC236}">
                <a16:creationId xmlns:a16="http://schemas.microsoft.com/office/drawing/2014/main" id="{0830E024-12EF-41A4-A600-6F413D6B2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2625725"/>
            <a:ext cx="230188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</a:t>
            </a:r>
            <a:endParaRPr kumimoji="0" lang="es-PY" altLang="es-P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3" name="Rectangle 281">
            <a:extLst>
              <a:ext uri="{FF2B5EF4-FFF2-40B4-BE49-F238E27FC236}">
                <a16:creationId xmlns:a16="http://schemas.microsoft.com/office/drawing/2014/main" id="{0A6C37AA-F27E-46CE-BD4A-E3CBE7E17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2725738"/>
            <a:ext cx="1238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4" name="Rectangle 282">
            <a:extLst>
              <a:ext uri="{FF2B5EF4-FFF2-40B4-BE49-F238E27FC236}">
                <a16:creationId xmlns:a16="http://schemas.microsoft.com/office/drawing/2014/main" id="{D51D5927-08D2-4AC2-BA24-1FE474593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5" y="2625725"/>
            <a:ext cx="180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5" name="Rectangle 283">
            <a:extLst>
              <a:ext uri="{FF2B5EF4-FFF2-40B4-BE49-F238E27FC236}">
                <a16:creationId xmlns:a16="http://schemas.microsoft.com/office/drawing/2014/main" id="{9DB73B86-7588-4018-9E77-80A83AAC8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2625725"/>
            <a:ext cx="180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6" name="Rectangle 284">
            <a:extLst>
              <a:ext uri="{FF2B5EF4-FFF2-40B4-BE49-F238E27FC236}">
                <a16:creationId xmlns:a16="http://schemas.microsoft.com/office/drawing/2014/main" id="{40BBE725-2AB2-4219-9CE3-912A53B69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2625725"/>
            <a:ext cx="6588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0,0072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7" name="Rectangle 285">
            <a:extLst>
              <a:ext uri="{FF2B5EF4-FFF2-40B4-BE49-F238E27FC236}">
                <a16:creationId xmlns:a16="http://schemas.microsoft.com/office/drawing/2014/main" id="{1354CC05-7570-434D-9DD5-7397B0505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850" y="2625725"/>
            <a:ext cx="6588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7,3532</a:t>
            </a:r>
            <a:endParaRPr kumimoji="0" lang="es-PY" altLang="es-P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8" name="Rectangle 286">
            <a:extLst>
              <a:ext uri="{FF2B5EF4-FFF2-40B4-BE49-F238E27FC236}">
                <a16:creationId xmlns:a16="http://schemas.microsoft.com/office/drawing/2014/main" id="{776F66EC-2897-4F58-9A81-F5A6B99F9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5" y="2625725"/>
            <a:ext cx="65722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0,8835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9" name="Rectangle 287">
            <a:extLst>
              <a:ext uri="{FF2B5EF4-FFF2-40B4-BE49-F238E27FC236}">
                <a16:creationId xmlns:a16="http://schemas.microsoft.com/office/drawing/2014/main" id="{3629D8EC-83CD-4F4C-B425-D47B532BC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2894013"/>
            <a:ext cx="230188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80" name="Rectangle 288">
            <a:extLst>
              <a:ext uri="{FF2B5EF4-FFF2-40B4-BE49-F238E27FC236}">
                <a16:creationId xmlns:a16="http://schemas.microsoft.com/office/drawing/2014/main" id="{81C9427F-6275-41F7-9AC6-983285EC1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2990850"/>
            <a:ext cx="1238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81" name="Rectangle 289">
            <a:extLst>
              <a:ext uri="{FF2B5EF4-FFF2-40B4-BE49-F238E27FC236}">
                <a16:creationId xmlns:a16="http://schemas.microsoft.com/office/drawing/2014/main" id="{EF8F1D8B-7F82-44E3-8126-960FCD0DD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5" y="2894013"/>
            <a:ext cx="180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82" name="Rectangle 290">
            <a:extLst>
              <a:ext uri="{FF2B5EF4-FFF2-40B4-BE49-F238E27FC236}">
                <a16:creationId xmlns:a16="http://schemas.microsoft.com/office/drawing/2014/main" id="{C7A765CA-5864-4971-BB81-C6D392FB7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2894013"/>
            <a:ext cx="180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83" name="Rectangle 291">
            <a:extLst>
              <a:ext uri="{FF2B5EF4-FFF2-40B4-BE49-F238E27FC236}">
                <a16:creationId xmlns:a16="http://schemas.microsoft.com/office/drawing/2014/main" id="{A0FD0B62-9FC9-4A44-AB15-7C962E96B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2894013"/>
            <a:ext cx="6588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0,0095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84" name="Rectangle 292">
            <a:extLst>
              <a:ext uri="{FF2B5EF4-FFF2-40B4-BE49-F238E27FC236}">
                <a16:creationId xmlns:a16="http://schemas.microsoft.com/office/drawing/2014/main" id="{49323297-F056-40FA-9E2E-DCAA0A7AA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850" y="2894013"/>
            <a:ext cx="6588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7,5167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85" name="Rectangle 293">
            <a:extLst>
              <a:ext uri="{FF2B5EF4-FFF2-40B4-BE49-F238E27FC236}">
                <a16:creationId xmlns:a16="http://schemas.microsoft.com/office/drawing/2014/main" id="{78A21931-0102-4DA5-AF34-9ECC8BF49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5" y="2894013"/>
            <a:ext cx="65722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0,8373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86" name="Rectangle 294">
            <a:extLst>
              <a:ext uri="{FF2B5EF4-FFF2-40B4-BE49-F238E27FC236}">
                <a16:creationId xmlns:a16="http://schemas.microsoft.com/office/drawing/2014/main" id="{4B17F98C-7CFD-4454-8DA7-8A8B73FC8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8" y="3435350"/>
            <a:ext cx="66675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FUZZY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87" name="Rectangle 295">
            <a:extLst>
              <a:ext uri="{FF2B5EF4-FFF2-40B4-BE49-F238E27FC236}">
                <a16:creationId xmlns:a16="http://schemas.microsoft.com/office/drawing/2014/main" id="{0B0D8A86-9B36-45CC-B4AB-0DFFBE807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3160713"/>
            <a:ext cx="230188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88" name="Rectangle 296">
            <a:extLst>
              <a:ext uri="{FF2B5EF4-FFF2-40B4-BE49-F238E27FC236}">
                <a16:creationId xmlns:a16="http://schemas.microsoft.com/office/drawing/2014/main" id="{5174FC7B-BE39-463A-AE0B-1F9D956D3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3260725"/>
            <a:ext cx="1238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89" name="Rectangle 297">
            <a:extLst>
              <a:ext uri="{FF2B5EF4-FFF2-40B4-BE49-F238E27FC236}">
                <a16:creationId xmlns:a16="http://schemas.microsoft.com/office/drawing/2014/main" id="{40553273-5033-4F49-AF96-E2703A1E7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5" y="3160713"/>
            <a:ext cx="180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90" name="Rectangle 298">
            <a:extLst>
              <a:ext uri="{FF2B5EF4-FFF2-40B4-BE49-F238E27FC236}">
                <a16:creationId xmlns:a16="http://schemas.microsoft.com/office/drawing/2014/main" id="{ECFD43F9-B319-4033-AB87-7AFAC382E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3160713"/>
            <a:ext cx="180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9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91" name="Rectangle 299">
            <a:extLst>
              <a:ext uri="{FF2B5EF4-FFF2-40B4-BE49-F238E27FC236}">
                <a16:creationId xmlns:a16="http://schemas.microsoft.com/office/drawing/2014/main" id="{0F2B3521-46F3-4F4A-A43B-251C09F87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3160713"/>
            <a:ext cx="6588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0,0000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92" name="Rectangle 300">
            <a:extLst>
              <a:ext uri="{FF2B5EF4-FFF2-40B4-BE49-F238E27FC236}">
                <a16:creationId xmlns:a16="http://schemas.microsoft.com/office/drawing/2014/main" id="{DC72809E-2489-48B7-B5C4-41E04AE68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850" y="3160713"/>
            <a:ext cx="6588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6,5515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93" name="Rectangle 301">
            <a:extLst>
              <a:ext uri="{FF2B5EF4-FFF2-40B4-BE49-F238E27FC236}">
                <a16:creationId xmlns:a16="http://schemas.microsoft.com/office/drawing/2014/main" id="{4C44F9B2-248C-49E9-B5B7-E1832CCAE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5" y="3160713"/>
            <a:ext cx="65722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1,0000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94" name="Rectangle 302">
            <a:extLst>
              <a:ext uri="{FF2B5EF4-FFF2-40B4-BE49-F238E27FC236}">
                <a16:creationId xmlns:a16="http://schemas.microsoft.com/office/drawing/2014/main" id="{711B1646-2486-4659-9F53-2F54C8DAF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3429000"/>
            <a:ext cx="230188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95" name="Rectangle 303">
            <a:extLst>
              <a:ext uri="{FF2B5EF4-FFF2-40B4-BE49-F238E27FC236}">
                <a16:creationId xmlns:a16="http://schemas.microsoft.com/office/drawing/2014/main" id="{97BD6F00-9CF8-43B9-B98F-5C7596441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3525838"/>
            <a:ext cx="1238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96" name="Rectangle 304">
            <a:extLst>
              <a:ext uri="{FF2B5EF4-FFF2-40B4-BE49-F238E27FC236}">
                <a16:creationId xmlns:a16="http://schemas.microsoft.com/office/drawing/2014/main" id="{FF5AACDF-DE1E-4A7E-9AB8-2D96CEC6A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429000"/>
            <a:ext cx="3810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104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97" name="Rectangle 305">
            <a:extLst>
              <a:ext uri="{FF2B5EF4-FFF2-40B4-BE49-F238E27FC236}">
                <a16:creationId xmlns:a16="http://schemas.microsoft.com/office/drawing/2014/main" id="{FD883E89-E4EC-4E9D-AE20-BA3C5A500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3429000"/>
            <a:ext cx="180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98" name="Rectangle 306">
            <a:extLst>
              <a:ext uri="{FF2B5EF4-FFF2-40B4-BE49-F238E27FC236}">
                <a16:creationId xmlns:a16="http://schemas.microsoft.com/office/drawing/2014/main" id="{863878D7-B99D-4A8F-B653-E3F4F2345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3429000"/>
            <a:ext cx="6588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0,2966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99" name="Rectangle 307">
            <a:extLst>
              <a:ext uri="{FF2B5EF4-FFF2-40B4-BE49-F238E27FC236}">
                <a16:creationId xmlns:a16="http://schemas.microsoft.com/office/drawing/2014/main" id="{E953D37D-A197-4365-8DEB-F80C22967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850" y="3429000"/>
            <a:ext cx="6588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7,9873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00" name="Rectangle 308">
            <a:extLst>
              <a:ext uri="{FF2B5EF4-FFF2-40B4-BE49-F238E27FC236}">
                <a16:creationId xmlns:a16="http://schemas.microsoft.com/office/drawing/2014/main" id="{39FF41A0-4A32-4ADA-B464-A3B95F26B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5" y="3429000"/>
            <a:ext cx="65722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0,4533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01" name="Rectangle 309">
            <a:extLst>
              <a:ext uri="{FF2B5EF4-FFF2-40B4-BE49-F238E27FC236}">
                <a16:creationId xmlns:a16="http://schemas.microsoft.com/office/drawing/2014/main" id="{A9C6F685-C587-4762-AE7D-96D3296A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3703638"/>
            <a:ext cx="230188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02" name="Rectangle 310">
            <a:extLst>
              <a:ext uri="{FF2B5EF4-FFF2-40B4-BE49-F238E27FC236}">
                <a16:creationId xmlns:a16="http://schemas.microsoft.com/office/drawing/2014/main" id="{622A6D78-64CA-479A-A97B-C13370F4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3800475"/>
            <a:ext cx="1238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03" name="Rectangle 311">
            <a:extLst>
              <a:ext uri="{FF2B5EF4-FFF2-40B4-BE49-F238E27FC236}">
                <a16:creationId xmlns:a16="http://schemas.microsoft.com/office/drawing/2014/main" id="{E7DBFDA9-888E-4DF9-ABAD-551BF030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703638"/>
            <a:ext cx="3810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104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04" name="Rectangle 312">
            <a:extLst>
              <a:ext uri="{FF2B5EF4-FFF2-40B4-BE49-F238E27FC236}">
                <a16:creationId xmlns:a16="http://schemas.microsoft.com/office/drawing/2014/main" id="{AFAA4917-BC97-4291-A31E-08D7A6EB5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3703638"/>
            <a:ext cx="180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05" name="Rectangle 313">
            <a:extLst>
              <a:ext uri="{FF2B5EF4-FFF2-40B4-BE49-F238E27FC236}">
                <a16:creationId xmlns:a16="http://schemas.microsoft.com/office/drawing/2014/main" id="{5A205576-A772-4D2A-BD8E-0EF5857E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3703638"/>
            <a:ext cx="6588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0,2966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06" name="Rectangle 314">
            <a:extLst>
              <a:ext uri="{FF2B5EF4-FFF2-40B4-BE49-F238E27FC236}">
                <a16:creationId xmlns:a16="http://schemas.microsoft.com/office/drawing/2014/main" id="{8786CB1B-F96D-401F-BFD4-384E787D3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850" y="3703638"/>
            <a:ext cx="6588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7,9873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07" name="Rectangle 315">
            <a:extLst>
              <a:ext uri="{FF2B5EF4-FFF2-40B4-BE49-F238E27FC236}">
                <a16:creationId xmlns:a16="http://schemas.microsoft.com/office/drawing/2014/main" id="{013AC5F8-8EF0-4F5B-81AC-1EAABE279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5" y="3703638"/>
            <a:ext cx="65722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0,4533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08" name="Rectangle 316">
            <a:extLst>
              <a:ext uri="{FF2B5EF4-FFF2-40B4-BE49-F238E27FC236}">
                <a16:creationId xmlns:a16="http://schemas.microsoft.com/office/drawing/2014/main" id="{01158DA6-6BFC-4ECD-B05E-7C6D0896F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8" y="4244975"/>
            <a:ext cx="7143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TOPSIS</a:t>
            </a:r>
            <a:endParaRPr kumimoji="0" lang="es-PY" altLang="es-P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09" name="Rectangle 317">
            <a:extLst>
              <a:ext uri="{FF2B5EF4-FFF2-40B4-BE49-F238E27FC236}">
                <a16:creationId xmlns:a16="http://schemas.microsoft.com/office/drawing/2014/main" id="{CDA64C22-2838-490C-B963-A2BC7C874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3978275"/>
            <a:ext cx="230188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10" name="Rectangle 318">
            <a:extLst>
              <a:ext uri="{FF2B5EF4-FFF2-40B4-BE49-F238E27FC236}">
                <a16:creationId xmlns:a16="http://schemas.microsoft.com/office/drawing/2014/main" id="{399C75EC-A321-46EA-B594-4D4F07023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4075113"/>
            <a:ext cx="1238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11" name="Rectangle 319">
            <a:extLst>
              <a:ext uri="{FF2B5EF4-FFF2-40B4-BE49-F238E27FC236}">
                <a16:creationId xmlns:a16="http://schemas.microsoft.com/office/drawing/2014/main" id="{43356522-E92D-49E2-BFED-A73F0DADE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5" y="3978275"/>
            <a:ext cx="180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12" name="Rectangle 320">
            <a:extLst>
              <a:ext uri="{FF2B5EF4-FFF2-40B4-BE49-F238E27FC236}">
                <a16:creationId xmlns:a16="http://schemas.microsoft.com/office/drawing/2014/main" id="{1AAD4E5A-950D-4352-9927-7ADC86ED8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978275"/>
            <a:ext cx="3810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206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13" name="Rectangle 321">
            <a:extLst>
              <a:ext uri="{FF2B5EF4-FFF2-40B4-BE49-F238E27FC236}">
                <a16:creationId xmlns:a16="http://schemas.microsoft.com/office/drawing/2014/main" id="{040CF0B1-1CAD-4214-99CE-8BD490287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3978275"/>
            <a:ext cx="6588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0,0000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14" name="Rectangle 322">
            <a:extLst>
              <a:ext uri="{FF2B5EF4-FFF2-40B4-BE49-F238E27FC236}">
                <a16:creationId xmlns:a16="http://schemas.microsoft.com/office/drawing/2014/main" id="{2D7BAC27-894C-4ABA-8AF8-72B32D887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850" y="3978275"/>
            <a:ext cx="6588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6,5763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15" name="Rectangle 323">
            <a:extLst>
              <a:ext uri="{FF2B5EF4-FFF2-40B4-BE49-F238E27FC236}">
                <a16:creationId xmlns:a16="http://schemas.microsoft.com/office/drawing/2014/main" id="{53971ABC-843F-40B7-BE7D-03B716426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5" y="3978275"/>
            <a:ext cx="65722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0,9991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16" name="Rectangle 324">
            <a:extLst>
              <a:ext uri="{FF2B5EF4-FFF2-40B4-BE49-F238E27FC236}">
                <a16:creationId xmlns:a16="http://schemas.microsoft.com/office/drawing/2014/main" id="{E38EECAE-49A9-4D1C-8F2D-37323F62E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4244975"/>
            <a:ext cx="230188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17" name="Rectangle 325">
            <a:extLst>
              <a:ext uri="{FF2B5EF4-FFF2-40B4-BE49-F238E27FC236}">
                <a16:creationId xmlns:a16="http://schemas.microsoft.com/office/drawing/2014/main" id="{9CF310C6-2FD7-4423-B812-161C30E94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4341813"/>
            <a:ext cx="1238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18" name="Rectangle 326">
            <a:extLst>
              <a:ext uri="{FF2B5EF4-FFF2-40B4-BE49-F238E27FC236}">
                <a16:creationId xmlns:a16="http://schemas.microsoft.com/office/drawing/2014/main" id="{51D2EBC8-F240-47E9-87BB-8D1BE9F50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5" y="4244975"/>
            <a:ext cx="180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19" name="Rectangle 327">
            <a:extLst>
              <a:ext uri="{FF2B5EF4-FFF2-40B4-BE49-F238E27FC236}">
                <a16:creationId xmlns:a16="http://schemas.microsoft.com/office/drawing/2014/main" id="{DF50A927-044A-40D3-8AAE-68677C1A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4244975"/>
            <a:ext cx="180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20" name="Rectangle 328">
            <a:extLst>
              <a:ext uri="{FF2B5EF4-FFF2-40B4-BE49-F238E27FC236}">
                <a16:creationId xmlns:a16="http://schemas.microsoft.com/office/drawing/2014/main" id="{6797A754-6E44-4845-802F-44459F71F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4244975"/>
            <a:ext cx="6588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0,0072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21" name="Rectangle 329">
            <a:extLst>
              <a:ext uri="{FF2B5EF4-FFF2-40B4-BE49-F238E27FC236}">
                <a16:creationId xmlns:a16="http://schemas.microsoft.com/office/drawing/2014/main" id="{42F7A248-61A6-4670-A7FE-F97FC3437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850" y="4244975"/>
            <a:ext cx="6588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7,3532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22" name="Rectangle 330">
            <a:extLst>
              <a:ext uri="{FF2B5EF4-FFF2-40B4-BE49-F238E27FC236}">
                <a16:creationId xmlns:a16="http://schemas.microsoft.com/office/drawing/2014/main" id="{8EF1E2D4-DD18-401C-BAAB-405B0DAFA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5" y="4244975"/>
            <a:ext cx="65722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0,8835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23" name="Rectangle 331">
            <a:extLst>
              <a:ext uri="{FF2B5EF4-FFF2-40B4-BE49-F238E27FC236}">
                <a16:creationId xmlns:a16="http://schemas.microsoft.com/office/drawing/2014/main" id="{17DAA769-D46E-4476-86E9-43CAFEE05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4511675"/>
            <a:ext cx="230188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24" name="Rectangle 332">
            <a:extLst>
              <a:ext uri="{FF2B5EF4-FFF2-40B4-BE49-F238E27FC236}">
                <a16:creationId xmlns:a16="http://schemas.microsoft.com/office/drawing/2014/main" id="{725CBCD4-9517-43D6-A1A8-176B53F07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4608513"/>
            <a:ext cx="1238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25" name="Rectangle 333">
            <a:extLst>
              <a:ext uri="{FF2B5EF4-FFF2-40B4-BE49-F238E27FC236}">
                <a16:creationId xmlns:a16="http://schemas.microsoft.com/office/drawing/2014/main" id="{F556B11C-A56D-4509-8BE6-07FE7AF84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5" y="4511675"/>
            <a:ext cx="180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26" name="Rectangle 334">
            <a:extLst>
              <a:ext uri="{FF2B5EF4-FFF2-40B4-BE49-F238E27FC236}">
                <a16:creationId xmlns:a16="http://schemas.microsoft.com/office/drawing/2014/main" id="{2576A87A-E980-4547-B488-3834A16D5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4511675"/>
            <a:ext cx="180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27" name="Rectangle 335">
            <a:extLst>
              <a:ext uri="{FF2B5EF4-FFF2-40B4-BE49-F238E27FC236}">
                <a16:creationId xmlns:a16="http://schemas.microsoft.com/office/drawing/2014/main" id="{CC451217-056C-4A43-91F3-39AB8F2A2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4511675"/>
            <a:ext cx="6588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0,0095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28" name="Rectangle 336">
            <a:extLst>
              <a:ext uri="{FF2B5EF4-FFF2-40B4-BE49-F238E27FC236}">
                <a16:creationId xmlns:a16="http://schemas.microsoft.com/office/drawing/2014/main" id="{3A02DBFC-683D-468C-81DE-C944158CF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850" y="4511675"/>
            <a:ext cx="6588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7,5167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29" name="Rectangle 337">
            <a:extLst>
              <a:ext uri="{FF2B5EF4-FFF2-40B4-BE49-F238E27FC236}">
                <a16:creationId xmlns:a16="http://schemas.microsoft.com/office/drawing/2014/main" id="{C6BD7704-2C72-4122-8C93-B60F1577E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5" y="4511675"/>
            <a:ext cx="65722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0,8373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31" name="Rectángulo 2330">
            <a:extLst>
              <a:ext uri="{FF2B5EF4-FFF2-40B4-BE49-F238E27FC236}">
                <a16:creationId xmlns:a16="http://schemas.microsoft.com/office/drawing/2014/main" id="{8114AA99-8BCA-400D-BA3B-45DE985F289C}"/>
              </a:ext>
            </a:extLst>
          </p:cNvPr>
          <p:cNvSpPr/>
          <p:nvPr/>
        </p:nvSpPr>
        <p:spPr>
          <a:xfrm>
            <a:off x="873125" y="4762501"/>
            <a:ext cx="7559675" cy="68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50" name="Rectángulo 349">
            <a:extLst>
              <a:ext uri="{FF2B5EF4-FFF2-40B4-BE49-F238E27FC236}">
                <a16:creationId xmlns:a16="http://schemas.microsoft.com/office/drawing/2014/main" id="{A59358FD-45CF-4B15-851A-5DEEA6A0ACCF}"/>
              </a:ext>
            </a:extLst>
          </p:cNvPr>
          <p:cNvSpPr/>
          <p:nvPr/>
        </p:nvSpPr>
        <p:spPr>
          <a:xfrm flipH="1">
            <a:off x="8389938" y="1808163"/>
            <a:ext cx="50799" cy="3063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51" name="Rectángulo 350">
            <a:extLst>
              <a:ext uri="{FF2B5EF4-FFF2-40B4-BE49-F238E27FC236}">
                <a16:creationId xmlns:a16="http://schemas.microsoft.com/office/drawing/2014/main" id="{FD9D19AB-E6EB-494B-A238-82A2EB37F269}"/>
              </a:ext>
            </a:extLst>
          </p:cNvPr>
          <p:cNvSpPr/>
          <p:nvPr/>
        </p:nvSpPr>
        <p:spPr>
          <a:xfrm>
            <a:off x="873125" y="1701007"/>
            <a:ext cx="7559675" cy="68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pic>
        <p:nvPicPr>
          <p:cNvPr id="357" name="Imagen 356">
            <a:extLst>
              <a:ext uri="{FF2B5EF4-FFF2-40B4-BE49-F238E27FC236}">
                <a16:creationId xmlns:a16="http://schemas.microsoft.com/office/drawing/2014/main" id="{5D38DFB4-7FE4-4D5D-AC9D-1205AC8FC911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87" y="1747839"/>
            <a:ext cx="3124171" cy="2962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58" name="16 CuadroTexto">
            <a:extLst>
              <a:ext uri="{FF2B5EF4-FFF2-40B4-BE49-F238E27FC236}">
                <a16:creationId xmlns:a16="http://schemas.microsoft.com/office/drawing/2014/main" id="{189C4E81-E4A2-41E4-956F-3335AA94EE84}"/>
              </a:ext>
            </a:extLst>
          </p:cNvPr>
          <p:cNvSpPr txBox="1"/>
          <p:nvPr/>
        </p:nvSpPr>
        <p:spPr>
          <a:xfrm>
            <a:off x="3626632" y="4673922"/>
            <a:ext cx="1646249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>
                <a:latin typeface="Trebuchet MS" panose="020B0603020202020204" pitchFamily="34" charset="0"/>
              </a:rPr>
              <a:t>Input </a:t>
            </a:r>
            <a:r>
              <a:rPr lang="es-ES" b="1" dirty="0" err="1">
                <a:latin typeface="Trebuchet MS" panose="020B0603020202020204" pitchFamily="34" charset="0"/>
              </a:rPr>
              <a:t>image</a:t>
            </a:r>
            <a:r>
              <a:rPr lang="es-ES" b="1" dirty="0">
                <a:latin typeface="Trebuchet MS" panose="020B0603020202020204" pitchFamily="34" charset="0"/>
              </a:rPr>
              <a:t> A</a:t>
            </a:r>
            <a:endParaRPr lang="en-US" b="1" dirty="0"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Trebuchet MS" panose="020B0603020202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DCE4FB-82B8-46A8-97E6-579A9419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D433-1F12-40EB-B960-149106DB6BB0}" type="slidenum">
              <a:rPr lang="es-PY" smtClean="0"/>
              <a:pPr/>
              <a:t>10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403405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39583 0.284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2" y="142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5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500"/>
                            </p:stCondLst>
                            <p:childTnLst>
                              <p:par>
                                <p:cTn id="534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5" dur="500" fill="hold"/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536" dur="500" fill="hold"/>
                                        <p:tgtEl>
                                          <p:spTgt spid="2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37" dur="500" fill="hold"/>
                                        <p:tgtEl>
                                          <p:spTgt spid="2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8" dur="500" fill="hold"/>
                                        <p:tgtEl>
                                          <p:spTgt spid="2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0" dur="500" fill="hold"/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541" dur="500" fill="hold"/>
                                        <p:tgtEl>
                                          <p:spTgt spid="2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42" dur="500" fill="hold"/>
                                        <p:tgtEl>
                                          <p:spTgt spid="2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3" dur="500" fill="hold"/>
                                        <p:tgtEl>
                                          <p:spTgt spid="2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5" dur="500" fill="hold"/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546" dur="500" fill="hold"/>
                                        <p:tgtEl>
                                          <p:spTgt spid="2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47" dur="500" fill="hold"/>
                                        <p:tgtEl>
                                          <p:spTgt spid="2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8" dur="500" fill="hold"/>
                                        <p:tgtEl>
                                          <p:spTgt spid="2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0" dur="500" fill="hold"/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551" dur="500" fill="hold"/>
                                        <p:tgtEl>
                                          <p:spTgt spid="2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52" dur="500" fill="hold"/>
                                        <p:tgtEl>
                                          <p:spTgt spid="2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3" dur="500" fill="hold"/>
                                        <p:tgtEl>
                                          <p:spTgt spid="2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5" dur="500" fill="hold"/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556" dur="500" fill="hold"/>
                                        <p:tgtEl>
                                          <p:spTgt spid="2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57" dur="500" fill="hold"/>
                                        <p:tgtEl>
                                          <p:spTgt spid="2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8" dur="500" fill="hold"/>
                                        <p:tgtEl>
                                          <p:spTgt spid="2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0" dur="500" fill="hold"/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561" dur="500" fill="hold"/>
                                        <p:tgtEl>
                                          <p:spTgt spid="2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62" dur="500" fill="hold"/>
                                        <p:tgtEl>
                                          <p:spTgt spid="2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3" dur="500" fill="hold"/>
                                        <p:tgtEl>
                                          <p:spTgt spid="21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5" dur="500" fill="hold"/>
                                        <p:tgtEl>
                                          <p:spTgt spid="22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566" dur="500" fill="hold"/>
                                        <p:tgtEl>
                                          <p:spTgt spid="2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67" dur="500" fill="hold"/>
                                        <p:tgtEl>
                                          <p:spTgt spid="2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8" dur="500" fill="hold"/>
                                        <p:tgtEl>
                                          <p:spTgt spid="22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0" dur="5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571" dur="5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72" dur="5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3" dur="5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5" dur="500" fill="hold"/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576" dur="500" fill="hold"/>
                                        <p:tgtEl>
                                          <p:spTgt spid="22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77" dur="500" fill="hold"/>
                                        <p:tgtEl>
                                          <p:spTgt spid="22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8" dur="500" fill="hold"/>
                                        <p:tgtEl>
                                          <p:spTgt spid="22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0" dur="500" fill="hold"/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581" dur="500" fill="hold"/>
                                        <p:tgtEl>
                                          <p:spTgt spid="22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82" dur="500" fill="hold"/>
                                        <p:tgtEl>
                                          <p:spTgt spid="22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3" dur="500" fill="hold"/>
                                        <p:tgtEl>
                                          <p:spTgt spid="22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5" dur="500" fill="hold"/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586" dur="500" fill="hold"/>
                                        <p:tgtEl>
                                          <p:spTgt spid="22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87" dur="500" fill="hold"/>
                                        <p:tgtEl>
                                          <p:spTgt spid="22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8" dur="500" fill="hold"/>
                                        <p:tgtEl>
                                          <p:spTgt spid="22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0" dur="500" fill="hold"/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591" dur="500" fill="hold"/>
                                        <p:tgtEl>
                                          <p:spTgt spid="22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92" dur="500" fill="hold"/>
                                        <p:tgtEl>
                                          <p:spTgt spid="22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3" dur="500" fill="hold"/>
                                        <p:tgtEl>
                                          <p:spTgt spid="22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5" dur="500" fill="hold"/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596" dur="500" fill="hold"/>
                                        <p:tgtEl>
                                          <p:spTgt spid="2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97" dur="500" fill="hold"/>
                                        <p:tgtEl>
                                          <p:spTgt spid="2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8" dur="500" fill="hold"/>
                                        <p:tgtEl>
                                          <p:spTgt spid="2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0" dur="500" fill="hold"/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601" dur="500" fill="hold"/>
                                        <p:tgtEl>
                                          <p:spTgt spid="2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02" dur="500" fill="hold"/>
                                        <p:tgtEl>
                                          <p:spTgt spid="2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3" dur="500" fill="hold"/>
                                        <p:tgtEl>
                                          <p:spTgt spid="2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5" dur="500" fill="hold"/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606" dur="500" fill="hold"/>
                                        <p:tgtEl>
                                          <p:spTgt spid="2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07" dur="500" fill="hold"/>
                                        <p:tgtEl>
                                          <p:spTgt spid="2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8" dur="500" fill="hold"/>
                                        <p:tgtEl>
                                          <p:spTgt spid="2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0" dur="500" fill="hold"/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611" dur="500" fill="hold"/>
                                        <p:tgtEl>
                                          <p:spTgt spid="2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12" dur="500" fill="hold"/>
                                        <p:tgtEl>
                                          <p:spTgt spid="2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3" dur="500" fill="hold"/>
                                        <p:tgtEl>
                                          <p:spTgt spid="21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5" dur="500" fill="hold"/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616" dur="500" fill="hold"/>
                                        <p:tgtEl>
                                          <p:spTgt spid="2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17" dur="500" fill="hold"/>
                                        <p:tgtEl>
                                          <p:spTgt spid="2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8" dur="500" fill="hold"/>
                                        <p:tgtEl>
                                          <p:spTgt spid="2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0" dur="500" fill="hold"/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621" dur="500" fill="hold"/>
                                        <p:tgtEl>
                                          <p:spTgt spid="2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22" dur="500" fill="hold"/>
                                        <p:tgtEl>
                                          <p:spTgt spid="2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3" dur="500" fill="hold"/>
                                        <p:tgtEl>
                                          <p:spTgt spid="2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5" dur="500" fill="hold"/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626" dur="500" fill="hold"/>
                                        <p:tgtEl>
                                          <p:spTgt spid="2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27" dur="500" fill="hold"/>
                                        <p:tgtEl>
                                          <p:spTgt spid="2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8" dur="500" fill="hold"/>
                                        <p:tgtEl>
                                          <p:spTgt spid="22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0" dur="500" fill="hold"/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631" dur="500" fill="hold"/>
                                        <p:tgtEl>
                                          <p:spTgt spid="22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32" dur="500" fill="hold"/>
                                        <p:tgtEl>
                                          <p:spTgt spid="22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3" dur="500" fill="hold"/>
                                        <p:tgtEl>
                                          <p:spTgt spid="22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5" dur="500" fill="hold"/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636" dur="500" fill="hold"/>
                                        <p:tgtEl>
                                          <p:spTgt spid="2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37" dur="500" fill="hold"/>
                                        <p:tgtEl>
                                          <p:spTgt spid="2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8" dur="500" fill="hold"/>
                                        <p:tgtEl>
                                          <p:spTgt spid="22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0" dur="500" fill="hold"/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641" dur="500" fill="hold"/>
                                        <p:tgtEl>
                                          <p:spTgt spid="22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42" dur="500" fill="hold"/>
                                        <p:tgtEl>
                                          <p:spTgt spid="22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3" dur="500" fill="hold"/>
                                        <p:tgtEl>
                                          <p:spTgt spid="22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5" dur="500" fill="hold"/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646" dur="500" fill="hold"/>
                                        <p:tgtEl>
                                          <p:spTgt spid="22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47" dur="500" fill="hold"/>
                                        <p:tgtEl>
                                          <p:spTgt spid="22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8" dur="500" fill="hold"/>
                                        <p:tgtEl>
                                          <p:spTgt spid="22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0" dur="500" fill="hold"/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651" dur="500" fill="hold"/>
                                        <p:tgtEl>
                                          <p:spTgt spid="22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52" dur="500" fill="hold"/>
                                        <p:tgtEl>
                                          <p:spTgt spid="22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3" dur="500" fill="hold"/>
                                        <p:tgtEl>
                                          <p:spTgt spid="22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4" grpId="0"/>
      <p:bldP spid="2165" grpId="0" animBg="1"/>
      <p:bldP spid="2166" grpId="0" animBg="1"/>
      <p:bldP spid="2167" grpId="0" animBg="1"/>
      <p:bldP spid="2168" grpId="0" animBg="1"/>
      <p:bldP spid="2169" grpId="0" animBg="1"/>
      <p:bldP spid="2170" grpId="0" animBg="1"/>
      <p:bldP spid="2171" grpId="0" animBg="1"/>
      <p:bldP spid="2172" grpId="0" animBg="1"/>
      <p:bldP spid="2173" grpId="0" animBg="1"/>
      <p:bldP spid="2174" grpId="0" animBg="1"/>
      <p:bldP spid="2175" grpId="0" animBg="1"/>
      <p:bldP spid="2176" grpId="0" animBg="1"/>
      <p:bldP spid="2177" grpId="0" animBg="1"/>
      <p:bldP spid="2178" grpId="0" animBg="1"/>
      <p:bldP spid="2179" grpId="0" animBg="1"/>
      <p:bldP spid="2180" grpId="0" animBg="1"/>
      <p:bldP spid="2181" grpId="0" animBg="1"/>
      <p:bldP spid="2181" grpId="1" animBg="1"/>
      <p:bldP spid="2182" grpId="0" animBg="1"/>
      <p:bldP spid="2182" grpId="1" animBg="1"/>
      <p:bldP spid="2183" grpId="0" animBg="1"/>
      <p:bldP spid="2183" grpId="1" animBg="1"/>
      <p:bldP spid="2184" grpId="0" animBg="1"/>
      <p:bldP spid="2184" grpId="1" animBg="1"/>
      <p:bldP spid="2185" grpId="0" animBg="1"/>
      <p:bldP spid="2185" grpId="1" animBg="1"/>
      <p:bldP spid="2186" grpId="0" animBg="1"/>
      <p:bldP spid="2186" grpId="1" animBg="1"/>
      <p:bldP spid="2187" grpId="0" animBg="1"/>
      <p:bldP spid="2187" grpId="1" animBg="1"/>
      <p:bldP spid="2188" grpId="0" animBg="1"/>
      <p:bldP spid="2188" grpId="1" animBg="1"/>
      <p:bldP spid="2189" grpId="0" animBg="1"/>
      <p:bldP spid="2189" grpId="1" animBg="1"/>
      <p:bldP spid="2190" grpId="0" animBg="1"/>
      <p:bldP spid="2190" grpId="1" animBg="1"/>
      <p:bldP spid="2191" grpId="0" animBg="1"/>
      <p:bldP spid="2191" grpId="1" animBg="1"/>
      <p:bldP spid="2192" grpId="0" animBg="1"/>
      <p:bldP spid="2192" grpId="1" animBg="1"/>
      <p:bldP spid="2193" grpId="0" animBg="1"/>
      <p:bldP spid="2194" grpId="0" animBg="1"/>
      <p:bldP spid="2195" grpId="0" animBg="1"/>
      <p:bldP spid="2196" grpId="0" animBg="1"/>
      <p:bldP spid="2197" grpId="0" animBg="1"/>
      <p:bldP spid="2198" grpId="0" animBg="1"/>
      <p:bldP spid="2199" grpId="0" animBg="1"/>
      <p:bldP spid="2200" grpId="0" animBg="1"/>
      <p:bldP spid="2201" grpId="0" animBg="1"/>
      <p:bldP spid="2202" grpId="0" animBg="1"/>
      <p:bldP spid="2203" grpId="0" animBg="1"/>
      <p:bldP spid="2204" grpId="0" animBg="1"/>
      <p:bldP spid="2205" grpId="0" animBg="1"/>
      <p:bldP spid="2206" grpId="0" animBg="1"/>
      <p:bldP spid="2207" grpId="0" animBg="1"/>
      <p:bldP spid="2208" grpId="0" animBg="1"/>
      <p:bldP spid="2209" grpId="0" animBg="1"/>
      <p:bldP spid="2210" grpId="0" animBg="1"/>
      <p:bldP spid="2211" grpId="0" animBg="1"/>
      <p:bldP spid="2212" grpId="0" animBg="1"/>
      <p:bldP spid="2213" grpId="0" animBg="1"/>
      <p:bldP spid="2214" grpId="0" animBg="1"/>
      <p:bldP spid="2215" grpId="0" animBg="1"/>
      <p:bldP spid="2216" grpId="0" animBg="1"/>
      <p:bldP spid="2217" grpId="0" animBg="1"/>
      <p:bldP spid="2218" grpId="0" animBg="1"/>
      <p:bldP spid="2219" grpId="0" animBg="1"/>
      <p:bldP spid="2219" grpId="1" animBg="1"/>
      <p:bldP spid="2220" grpId="0" animBg="1"/>
      <p:bldP spid="2220" grpId="1" animBg="1"/>
      <p:bldP spid="2223" grpId="0" animBg="1"/>
      <p:bldP spid="2223" grpId="1" animBg="1"/>
      <p:bldP spid="2224" grpId="0" animBg="1"/>
      <p:bldP spid="2224" grpId="1" animBg="1"/>
      <p:bldP spid="2225" grpId="0" animBg="1"/>
      <p:bldP spid="2225" grpId="1" animBg="1"/>
      <p:bldP spid="2226" grpId="0" animBg="1"/>
      <p:bldP spid="2226" grpId="1" animBg="1"/>
      <p:bldP spid="2227" grpId="0" animBg="1"/>
      <p:bldP spid="2227" grpId="1" animBg="1"/>
      <p:bldP spid="2228" grpId="0" animBg="1"/>
      <p:bldP spid="2228" grpId="1" animBg="1"/>
      <p:bldP spid="2229" grpId="0" animBg="1"/>
      <p:bldP spid="2229" grpId="1" animBg="1"/>
      <p:bldP spid="2230" grpId="0" animBg="1"/>
      <p:bldP spid="2230" grpId="1" animBg="1"/>
      <p:bldP spid="2231" grpId="0" animBg="1"/>
      <p:bldP spid="2231" grpId="1" animBg="1"/>
      <p:bldP spid="2232" grpId="0" animBg="1"/>
      <p:bldP spid="2232" grpId="1" animBg="1"/>
      <p:bldP spid="2233" grpId="0" animBg="1"/>
      <p:bldP spid="2234" grpId="0" animBg="1"/>
      <p:bldP spid="2235" grpId="0" animBg="1"/>
      <p:bldP spid="2236" grpId="0" animBg="1"/>
      <p:bldP spid="2237" grpId="0" animBg="1"/>
      <p:bldP spid="2238" grpId="0" animBg="1"/>
      <p:bldP spid="2239" grpId="0" animBg="1"/>
      <p:bldP spid="2240" grpId="0" animBg="1"/>
      <p:bldP spid="2241" grpId="0" animBg="1"/>
      <p:bldP spid="2242" grpId="0" animBg="1"/>
      <p:bldP spid="2243" grpId="0" animBg="1"/>
      <p:bldP spid="2244" grpId="0" animBg="1"/>
      <p:bldP spid="2245" grpId="0" animBg="1"/>
      <p:bldP spid="2246" grpId="0" animBg="1"/>
      <p:bldP spid="2247" grpId="0" animBg="1"/>
      <p:bldP spid="2248" grpId="0" animBg="1"/>
      <p:bldP spid="2249" grpId="0" animBg="1"/>
      <p:bldP spid="2250" grpId="0" animBg="1"/>
      <p:bldP spid="2251" grpId="0" animBg="1"/>
      <p:bldP spid="2252" grpId="0" animBg="1"/>
      <p:bldP spid="2253" grpId="0"/>
      <p:bldP spid="2254" grpId="0"/>
      <p:bldP spid="2255" grpId="0"/>
      <p:bldP spid="2256" grpId="0"/>
      <p:bldP spid="2257" grpId="0"/>
      <p:bldP spid="2258" grpId="0"/>
      <p:bldP spid="2259" grpId="0"/>
      <p:bldP spid="2260" grpId="0"/>
      <p:bldP spid="2261" grpId="0"/>
      <p:bldP spid="2262" grpId="0"/>
      <p:bldP spid="2263" grpId="0"/>
      <p:bldP spid="2264" grpId="0"/>
      <p:bldP spid="2265" grpId="0"/>
      <p:bldP spid="2266" grpId="0"/>
      <p:bldP spid="2267" grpId="0"/>
      <p:bldP spid="2268" grpId="0"/>
      <p:bldP spid="2269" grpId="0"/>
      <p:bldP spid="2270" grpId="0"/>
      <p:bldP spid="2271" grpId="0"/>
      <p:bldP spid="2272" grpId="0"/>
      <p:bldP spid="2273" grpId="0"/>
      <p:bldP spid="2274" grpId="0"/>
      <p:bldP spid="2275" grpId="0"/>
      <p:bldP spid="2276" grpId="0"/>
      <p:bldP spid="2277" grpId="0"/>
      <p:bldP spid="2278" grpId="0"/>
      <p:bldP spid="2279" grpId="0"/>
      <p:bldP spid="2280" grpId="0"/>
      <p:bldP spid="2281" grpId="0"/>
      <p:bldP spid="2282" grpId="0"/>
      <p:bldP spid="2283" grpId="0"/>
      <p:bldP spid="2284" grpId="0"/>
      <p:bldP spid="2285" grpId="0"/>
      <p:bldP spid="2286" grpId="0"/>
      <p:bldP spid="2287" grpId="0"/>
      <p:bldP spid="2288" grpId="0"/>
      <p:bldP spid="2289" grpId="0"/>
      <p:bldP spid="2290" grpId="0"/>
      <p:bldP spid="2291" grpId="0"/>
      <p:bldP spid="2292" grpId="0"/>
      <p:bldP spid="2293" grpId="0"/>
      <p:bldP spid="2294" grpId="0"/>
      <p:bldP spid="2295" grpId="0"/>
      <p:bldP spid="2296" grpId="0"/>
      <p:bldP spid="2297" grpId="0"/>
      <p:bldP spid="2298" grpId="0"/>
      <p:bldP spid="2299" grpId="0"/>
      <p:bldP spid="2300" grpId="0"/>
      <p:bldP spid="2301" grpId="0"/>
      <p:bldP spid="2302" grpId="0"/>
      <p:bldP spid="2303" grpId="0"/>
      <p:bldP spid="2304" grpId="0"/>
      <p:bldP spid="2305" grpId="0"/>
      <p:bldP spid="2306" grpId="0"/>
      <p:bldP spid="2307" grpId="0"/>
      <p:bldP spid="2308" grpId="0"/>
      <p:bldP spid="2309" grpId="0"/>
      <p:bldP spid="2310" grpId="0"/>
      <p:bldP spid="2311" grpId="0"/>
      <p:bldP spid="2312" grpId="0"/>
      <p:bldP spid="2313" grpId="0"/>
      <p:bldP spid="2314" grpId="0"/>
      <p:bldP spid="2315" grpId="0"/>
      <p:bldP spid="2316" grpId="0"/>
      <p:bldP spid="2317" grpId="0"/>
      <p:bldP spid="2318" grpId="0"/>
      <p:bldP spid="2319" grpId="0"/>
      <p:bldP spid="2320" grpId="0"/>
      <p:bldP spid="2321" grpId="0"/>
      <p:bldP spid="2322" grpId="0"/>
      <p:bldP spid="2323" grpId="0"/>
      <p:bldP spid="2324" grpId="0"/>
      <p:bldP spid="2325" grpId="0"/>
      <p:bldP spid="2326" grpId="0"/>
      <p:bldP spid="2327" grpId="0"/>
      <p:bldP spid="2328" grpId="0"/>
      <p:bldP spid="2329" grpId="0"/>
      <p:bldP spid="2331" grpId="0" animBg="1"/>
      <p:bldP spid="350" grpId="0" animBg="1"/>
      <p:bldP spid="351" grpId="0" animBg="1"/>
      <p:bldP spid="358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DELL\Desktop\GRAFO TRANSPAREN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714356"/>
            <a:ext cx="6983412" cy="6980237"/>
          </a:xfrm>
          <a:prstGeom prst="rect">
            <a:avLst/>
          </a:prstGeom>
          <a:noFill/>
        </p:spPr>
      </p:pic>
      <p:sp>
        <p:nvSpPr>
          <p:cNvPr id="6" name="AutoShape 4" descr="Resultado de imagen para doctor viendo estudio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57147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0" y="404664"/>
            <a:ext cx="4716016" cy="936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548680"/>
            <a:ext cx="3888432" cy="720080"/>
          </a:xfrm>
        </p:spPr>
        <p:txBody>
          <a:bodyPr>
            <a:normAutofit fontScale="90000"/>
          </a:bodyPr>
          <a:lstStyle/>
          <a:p>
            <a:pPr algn="l"/>
            <a:r>
              <a:rPr lang="es-E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Results</a:t>
            </a:r>
            <a:endParaRPr lang="es-PY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5" name="Picture 3" descr="C:\Users\clau\Documents\Bienestar Institucional\PPT Inducción\Isotipo 20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7769"/>
            <a:ext cx="1008112" cy="1365007"/>
          </a:xfrm>
          <a:prstGeom prst="rect">
            <a:avLst/>
          </a:prstGeom>
          <a:noFill/>
        </p:spPr>
      </p:pic>
      <p:pic>
        <p:nvPicPr>
          <p:cNvPr id="10" name="Picture 2" descr="GECCO 2020 | HomePage">
            <a:extLst>
              <a:ext uri="{FF2B5EF4-FFF2-40B4-BE49-F238E27FC236}">
                <a16:creationId xmlns:a16="http://schemas.microsoft.com/office/drawing/2014/main" id="{1E0DC31B-4ECB-4105-A112-2C4A3E56F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60338"/>
            <a:ext cx="1306753" cy="11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3">
                <a:extLst>
                  <a:ext uri="{FF2B5EF4-FFF2-40B4-BE49-F238E27FC236}">
                    <a16:creationId xmlns:a16="http://schemas.microsoft.com/office/drawing/2014/main" id="{52E3B2EB-ADEC-41F6-9036-805E458805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8250092"/>
                  </p:ext>
                </p:extLst>
              </p:nvPr>
            </p:nvGraphicFramePr>
            <p:xfrm>
              <a:off x="1524000" y="1552528"/>
              <a:ext cx="6096000" cy="250656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28301313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43761179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83017283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323597125"/>
                        </a:ext>
                      </a:extLst>
                    </a:gridCol>
                  </a:tblGrid>
                  <a:tr h="324000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1" i="1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es-ES" sz="1600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Y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solidFill>
                          <a:srgbClr val="1F497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PY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PY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P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022011"/>
                      </a:ext>
                    </a:extLst>
                  </a:tr>
                  <a:tr h="1836000">
                    <a:tc>
                      <a:txBody>
                        <a:bodyPr/>
                        <a:lstStyle/>
                        <a:p>
                          <a:pPr algn="ctr"/>
                          <a:endParaRPr lang="es-PY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PY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PY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PY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5325188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b="1" dirty="0">
                              <a:latin typeface="Trebuchet MS" panose="020B0603020202020204" pitchFamily="34" charset="0"/>
                            </a:rPr>
                            <a:t>A</a:t>
                          </a:r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b="1" dirty="0">
                              <a:latin typeface="Trebuchet MS" panose="020B0603020202020204" pitchFamily="34" charset="0"/>
                            </a:rPr>
                            <a:t>SMARTER</a:t>
                          </a:r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b="1" dirty="0">
                              <a:latin typeface="Trebuchet MS" panose="020B0603020202020204" pitchFamily="34" charset="0"/>
                            </a:rPr>
                            <a:t>TOPSIS</a:t>
                          </a:r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b="1" dirty="0">
                              <a:latin typeface="Trebuchet MS" panose="020B0603020202020204" pitchFamily="34" charset="0"/>
                            </a:rPr>
                            <a:t>FUZZY</a:t>
                          </a:r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1292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3">
                <a:extLst>
                  <a:ext uri="{FF2B5EF4-FFF2-40B4-BE49-F238E27FC236}">
                    <a16:creationId xmlns:a16="http://schemas.microsoft.com/office/drawing/2014/main" id="{52E3B2EB-ADEC-41F6-9036-805E458805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8250092"/>
                  </p:ext>
                </p:extLst>
              </p:nvPr>
            </p:nvGraphicFramePr>
            <p:xfrm>
              <a:off x="1524000" y="1552528"/>
              <a:ext cx="6096000" cy="250656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28301313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43761179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83017283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323597125"/>
                        </a:ext>
                      </a:extLst>
                    </a:gridCol>
                  </a:tblGrid>
                  <a:tr h="335280">
                    <a:tc gridSpan="4">
                      <a:txBody>
                        <a:bodyPr/>
                        <a:lstStyle/>
                        <a:p>
                          <a:endParaRPr lang="es-PY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3636" r="-300" b="-67090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PY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PY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P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022011"/>
                      </a:ext>
                    </a:extLst>
                  </a:tr>
                  <a:tr h="1836000">
                    <a:tc>
                      <a:txBody>
                        <a:bodyPr/>
                        <a:lstStyle/>
                        <a:p>
                          <a:pPr algn="ctr"/>
                          <a:endParaRPr lang="es-PY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PY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PY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PY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532518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b="1" dirty="0">
                              <a:latin typeface="Trebuchet MS" panose="020B0603020202020204" pitchFamily="34" charset="0"/>
                            </a:rPr>
                            <a:t>A</a:t>
                          </a:r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b="1" dirty="0">
                              <a:latin typeface="Trebuchet MS" panose="020B0603020202020204" pitchFamily="34" charset="0"/>
                            </a:rPr>
                            <a:t>SMARTER</a:t>
                          </a:r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b="1" dirty="0">
                              <a:latin typeface="Trebuchet MS" panose="020B0603020202020204" pitchFamily="34" charset="0"/>
                            </a:rPr>
                            <a:t>TOPSIS</a:t>
                          </a:r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b="1" dirty="0">
                              <a:latin typeface="Trebuchet MS" panose="020B0603020202020204" pitchFamily="34" charset="0"/>
                            </a:rPr>
                            <a:t>FUZZY</a:t>
                          </a:r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1292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a 3">
                <a:extLst>
                  <a:ext uri="{FF2B5EF4-FFF2-40B4-BE49-F238E27FC236}">
                    <a16:creationId xmlns:a16="http://schemas.microsoft.com/office/drawing/2014/main" id="{9309FB8E-6E4D-4E6F-9338-D1E0903A80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1278454"/>
                  </p:ext>
                </p:extLst>
              </p:nvPr>
            </p:nvGraphicFramePr>
            <p:xfrm>
              <a:off x="1524000" y="4245856"/>
              <a:ext cx="6096000" cy="250656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28301313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43761179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83017283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323597125"/>
                        </a:ext>
                      </a:extLst>
                    </a:gridCol>
                  </a:tblGrid>
                  <a:tr h="324000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1" i="1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es-ES" sz="1600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solidFill>
                          <a:srgbClr val="1F497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PY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PY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P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022011"/>
                      </a:ext>
                    </a:extLst>
                  </a:tr>
                  <a:tr h="1836000">
                    <a:tc>
                      <a:txBody>
                        <a:bodyPr/>
                        <a:lstStyle/>
                        <a:p>
                          <a:pPr algn="ctr"/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5325188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b="1" dirty="0">
                              <a:latin typeface="Trebuchet MS" panose="020B0603020202020204" pitchFamily="34" charset="0"/>
                            </a:rPr>
                            <a:t>A</a:t>
                          </a:r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b="1" dirty="0">
                              <a:latin typeface="Trebuchet MS" panose="020B0603020202020204" pitchFamily="34" charset="0"/>
                            </a:rPr>
                            <a:t>SMARTER</a:t>
                          </a:r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b="1" dirty="0">
                              <a:latin typeface="Trebuchet MS" panose="020B0603020202020204" pitchFamily="34" charset="0"/>
                            </a:rPr>
                            <a:t>TOPSIS</a:t>
                          </a:r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b="1" dirty="0">
                              <a:latin typeface="Trebuchet MS" panose="020B0603020202020204" pitchFamily="34" charset="0"/>
                            </a:rPr>
                            <a:t>FUZZY</a:t>
                          </a:r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1292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a 3">
                <a:extLst>
                  <a:ext uri="{FF2B5EF4-FFF2-40B4-BE49-F238E27FC236}">
                    <a16:creationId xmlns:a16="http://schemas.microsoft.com/office/drawing/2014/main" id="{9309FB8E-6E4D-4E6F-9338-D1E0903A80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1278454"/>
                  </p:ext>
                </p:extLst>
              </p:nvPr>
            </p:nvGraphicFramePr>
            <p:xfrm>
              <a:off x="1524000" y="4245856"/>
              <a:ext cx="6096000" cy="250656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28301313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43761179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83017283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323597125"/>
                        </a:ext>
                      </a:extLst>
                    </a:gridCol>
                  </a:tblGrid>
                  <a:tr h="335280">
                    <a:tc gridSpan="4">
                      <a:txBody>
                        <a:bodyPr/>
                        <a:lstStyle/>
                        <a:p>
                          <a:endParaRPr lang="es-PY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3636" r="-300" b="-67090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PY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PY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P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022011"/>
                      </a:ext>
                    </a:extLst>
                  </a:tr>
                  <a:tr h="1836000">
                    <a:tc>
                      <a:txBody>
                        <a:bodyPr/>
                        <a:lstStyle/>
                        <a:p>
                          <a:pPr algn="ctr"/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532518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b="1" dirty="0">
                              <a:latin typeface="Trebuchet MS" panose="020B0603020202020204" pitchFamily="34" charset="0"/>
                            </a:rPr>
                            <a:t>A</a:t>
                          </a:r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b="1" dirty="0">
                              <a:latin typeface="Trebuchet MS" panose="020B0603020202020204" pitchFamily="34" charset="0"/>
                            </a:rPr>
                            <a:t>SMARTER</a:t>
                          </a:r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b="1" dirty="0">
                              <a:latin typeface="Trebuchet MS" panose="020B0603020202020204" pitchFamily="34" charset="0"/>
                            </a:rPr>
                            <a:t>TOPSIS</a:t>
                          </a:r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b="1" dirty="0">
                              <a:latin typeface="Trebuchet MS" panose="020B0603020202020204" pitchFamily="34" charset="0"/>
                            </a:rPr>
                            <a:t>FUZZY</a:t>
                          </a:r>
                          <a:endParaRPr lang="es-PY" sz="1600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1292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6BC735-7D40-4CE8-ACC1-E166C184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D433-1F12-40EB-B960-149106DB6BB0}" type="slidenum">
              <a:rPr lang="es-PY" smtClean="0"/>
              <a:pPr/>
              <a:t>11</a:t>
            </a:fld>
            <a:endParaRPr lang="es-PY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9B36026-67D3-42C8-8268-18753B53C688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1913832"/>
            <a:ext cx="1475740" cy="181397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D71672E-7A88-4E18-92E2-064278AA9424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1491" y="1910762"/>
            <a:ext cx="1475740" cy="179855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6FB4698-DCEA-4193-8AD6-7A1B6A4D4598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6899" y="1912031"/>
            <a:ext cx="1475740" cy="179855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0173873-6028-41D7-8BAF-394A584FB5A0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390" y="1910761"/>
            <a:ext cx="1475740" cy="179855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6F3F8E7E-2EC3-42D1-81C1-30B77A1FF3AB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9356" y="4602924"/>
            <a:ext cx="1475740" cy="182415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35E1C0B-F2A7-473C-899F-B22CAB89500A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3051491" y="4623879"/>
            <a:ext cx="1475740" cy="180319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78D9451-0BF7-4B47-B4D9-F4C1E765E4D2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6899" y="4625149"/>
            <a:ext cx="1475740" cy="180193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2EEEF57-41A1-40FF-8ADB-68C27D563938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390" y="4623879"/>
            <a:ext cx="1475740" cy="18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19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DELL\Desktop\GRAFO TRANSPAREN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714356"/>
            <a:ext cx="6983412" cy="6980237"/>
          </a:xfrm>
          <a:prstGeom prst="rect">
            <a:avLst/>
          </a:prstGeom>
          <a:noFill/>
        </p:spPr>
      </p:pic>
      <p:sp>
        <p:nvSpPr>
          <p:cNvPr id="6" name="AutoShape 4" descr="Resultado de imagen para doctor viendo estudio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57147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0" y="404664"/>
            <a:ext cx="4716016" cy="936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548680"/>
            <a:ext cx="3888432" cy="720080"/>
          </a:xfrm>
        </p:spPr>
        <p:txBody>
          <a:bodyPr>
            <a:normAutofit fontScale="90000"/>
          </a:bodyPr>
          <a:lstStyle/>
          <a:p>
            <a:pPr algn="l"/>
            <a:r>
              <a:rPr lang="es-E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Results</a:t>
            </a:r>
            <a:endParaRPr lang="es-PY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5" name="Picture 3" descr="C:\Users\clau\Documents\Bienestar Institucional\PPT Inducción\Isotipo 20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7769"/>
            <a:ext cx="1008112" cy="1365007"/>
          </a:xfrm>
          <a:prstGeom prst="rect">
            <a:avLst/>
          </a:prstGeom>
          <a:noFill/>
        </p:spPr>
      </p:pic>
      <p:sp>
        <p:nvSpPr>
          <p:cNvPr id="17" name="16 CuadroTexto"/>
          <p:cNvSpPr txBox="1"/>
          <p:nvPr/>
        </p:nvSpPr>
        <p:spPr>
          <a:xfrm>
            <a:off x="571472" y="1415035"/>
            <a:ext cx="6592816" cy="336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The same pattern was found on the other x-ray images experimented.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In the tests carried out the Fuzzy method chooses solutions that are </a:t>
            </a:r>
            <a:r>
              <a:rPr lang="en-US" b="1" dirty="0">
                <a:latin typeface="Trebuchet MS" panose="020B0603020202020204" pitchFamily="34" charset="0"/>
              </a:rPr>
              <a:t>close to the extremes </a:t>
            </a:r>
            <a:r>
              <a:rPr lang="en-US" dirty="0">
                <a:latin typeface="Trebuchet MS" panose="020B0603020202020204" pitchFamily="34" charset="0"/>
              </a:rPr>
              <a:t>(not useful).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A local medical imaging expert was surveyed with a set of x-ray images selected with the three decision methods.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His particular selection </a:t>
            </a:r>
            <a:r>
              <a:rPr lang="en-US" b="1" dirty="0">
                <a:latin typeface="Trebuchet MS" panose="020B0603020202020204" pitchFamily="34" charset="0"/>
              </a:rPr>
              <a:t>agreed with the SMARTER and TOPSIS</a:t>
            </a:r>
            <a:r>
              <a:rPr lang="en-US" dirty="0">
                <a:latin typeface="Trebuchet MS" panose="020B0603020202020204" pitchFamily="34" charset="0"/>
              </a:rPr>
              <a:t> methods in equal percentage.</a:t>
            </a:r>
          </a:p>
        </p:txBody>
      </p:sp>
      <p:pic>
        <p:nvPicPr>
          <p:cNvPr id="10" name="Picture 2" descr="GECCO 2020 | HomePage">
            <a:extLst>
              <a:ext uri="{FF2B5EF4-FFF2-40B4-BE49-F238E27FC236}">
                <a16:creationId xmlns:a16="http://schemas.microsoft.com/office/drawing/2014/main" id="{1E0DC31B-4ECB-4105-A112-2C4A3E56F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60338"/>
            <a:ext cx="1306753" cy="11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B21A5A-F9DB-4A2E-8512-2FA34F8E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D433-1F12-40EB-B960-149106DB6BB0}" type="slidenum">
              <a:rPr lang="es-PY" smtClean="0"/>
              <a:pPr/>
              <a:t>12</a:t>
            </a:fld>
            <a:endParaRPr lang="es-PY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F12195E-2CAB-47F2-A915-B2CFFC650AE4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936" y="2522012"/>
            <a:ext cx="1475740" cy="1627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831E162-8E29-4741-99A5-0F18FA9B8C20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2644" y="2521089"/>
            <a:ext cx="1475740" cy="1627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3FDF858-6C17-4102-B212-783B018F0996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1847" y="2522013"/>
            <a:ext cx="1335030" cy="16270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A0FF432-E343-4B7E-BCF9-A7FDB5041A75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554" y="2522012"/>
            <a:ext cx="1335031" cy="1627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A57AE3F-9F2A-4FEA-AB5B-F021EEA61581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5954" y="4561237"/>
            <a:ext cx="1475740" cy="15821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9258DED-3A3A-4D12-9DA6-2B2074F83B07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436" y="4561237"/>
            <a:ext cx="1475740" cy="15821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BC97861-208D-49E3-BB7C-F838475E592B}"/>
              </a:ext>
            </a:extLst>
          </p:cNvPr>
          <p:cNvSpPr txBox="1"/>
          <p:nvPr/>
        </p:nvSpPr>
        <p:spPr>
          <a:xfrm>
            <a:off x="1055826" y="4151321"/>
            <a:ext cx="116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SMARTER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8B751AE-A428-4284-BB52-76C9AE6C85E5}"/>
              </a:ext>
            </a:extLst>
          </p:cNvPr>
          <p:cNvSpPr txBox="1"/>
          <p:nvPr/>
        </p:nvSpPr>
        <p:spPr>
          <a:xfrm>
            <a:off x="2754748" y="4170030"/>
            <a:ext cx="91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TOPSIS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AFCF62-3088-435B-BA3D-8697E2C307A2}"/>
              </a:ext>
            </a:extLst>
          </p:cNvPr>
          <p:cNvSpPr txBox="1"/>
          <p:nvPr/>
        </p:nvSpPr>
        <p:spPr>
          <a:xfrm>
            <a:off x="5188308" y="4151321"/>
            <a:ext cx="116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SMARTER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45F910-A3CE-4F75-A65F-3AF16630ACF0}"/>
              </a:ext>
            </a:extLst>
          </p:cNvPr>
          <p:cNvSpPr txBox="1"/>
          <p:nvPr/>
        </p:nvSpPr>
        <p:spPr>
          <a:xfrm>
            <a:off x="6887230" y="4170030"/>
            <a:ext cx="91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TOPSIS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D2B73CA-2DA6-4C65-86FE-DDA11C48280B}"/>
              </a:ext>
            </a:extLst>
          </p:cNvPr>
          <p:cNvSpPr txBox="1"/>
          <p:nvPr/>
        </p:nvSpPr>
        <p:spPr>
          <a:xfrm>
            <a:off x="3262024" y="6124654"/>
            <a:ext cx="116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SMARTER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048B568-59D7-4064-B7CE-B34B446F6597}"/>
              </a:ext>
            </a:extLst>
          </p:cNvPr>
          <p:cNvSpPr txBox="1"/>
          <p:nvPr/>
        </p:nvSpPr>
        <p:spPr>
          <a:xfrm>
            <a:off x="4960946" y="6143363"/>
            <a:ext cx="91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TOPSIS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38A9B05-4B17-459C-9C3E-261C2C663B03}"/>
              </a:ext>
            </a:extLst>
          </p:cNvPr>
          <p:cNvSpPr txBox="1"/>
          <p:nvPr/>
        </p:nvSpPr>
        <p:spPr>
          <a:xfrm>
            <a:off x="2993611" y="4970213"/>
            <a:ext cx="183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SMARTER (50%)</a:t>
            </a:r>
            <a:endParaRPr lang="es-PY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2B47A97-FD2A-4453-A6DC-683716F863F6}"/>
              </a:ext>
            </a:extLst>
          </p:cNvPr>
          <p:cNvSpPr txBox="1"/>
          <p:nvPr/>
        </p:nvSpPr>
        <p:spPr>
          <a:xfrm>
            <a:off x="4918034" y="4974414"/>
            <a:ext cx="157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TOPSIS (50%)</a:t>
            </a:r>
            <a:endParaRPr lang="es-PY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28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ELL\Desktop\GRAFO TRANSPAREN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7625" y="1608138"/>
            <a:ext cx="6983413" cy="6980237"/>
          </a:xfrm>
          <a:prstGeom prst="rect">
            <a:avLst/>
          </a:prstGeom>
          <a:noFill/>
        </p:spPr>
      </p:pic>
      <p:sp>
        <p:nvSpPr>
          <p:cNvPr id="6" name="AutoShape 4" descr="Resultado de imagen para doctor viendo estudio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264317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0" y="2428868"/>
            <a:ext cx="8072462" cy="15001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071802" y="2786058"/>
            <a:ext cx="3888432" cy="720080"/>
          </a:xfrm>
        </p:spPr>
        <p:txBody>
          <a:bodyPr>
            <a:normAutofit fontScale="90000"/>
          </a:bodyPr>
          <a:lstStyle/>
          <a:p>
            <a:pPr algn="l"/>
            <a:r>
              <a:rPr lang="es-PY" b="1" dirty="0">
                <a:solidFill>
                  <a:schemeClr val="bg1"/>
                </a:solidFill>
              </a:rPr>
              <a:t>CONCLUSIONS</a:t>
            </a:r>
          </a:p>
        </p:txBody>
      </p:sp>
      <p:pic>
        <p:nvPicPr>
          <p:cNvPr id="15" name="Picture 3" descr="C:\Users\clau\Documents\Bienestar Institucional\PPT Inducción\Isotipo 20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7769"/>
            <a:ext cx="1008112" cy="1365007"/>
          </a:xfrm>
          <a:prstGeom prst="rect">
            <a:avLst/>
          </a:prstGeom>
          <a:noFill/>
        </p:spPr>
      </p:pic>
      <p:pic>
        <p:nvPicPr>
          <p:cNvPr id="9" name="Picture 2" descr="GECCO 2020 | HomePage">
            <a:extLst>
              <a:ext uri="{FF2B5EF4-FFF2-40B4-BE49-F238E27FC236}">
                <a16:creationId xmlns:a16="http://schemas.microsoft.com/office/drawing/2014/main" id="{C571FB64-580A-4DB0-993B-DC7E4A21F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60338"/>
            <a:ext cx="1306753" cy="11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08A6F8-0118-482A-8ABD-BB623867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D433-1F12-40EB-B960-149106DB6BB0}" type="slidenum">
              <a:rPr lang="es-PY" smtClean="0"/>
              <a:pPr/>
              <a:t>13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55935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DELL\Desktop\GRAFO TRANSPAREN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714356"/>
            <a:ext cx="6983412" cy="6980237"/>
          </a:xfrm>
          <a:prstGeom prst="rect">
            <a:avLst/>
          </a:prstGeom>
          <a:noFill/>
        </p:spPr>
      </p:pic>
      <p:sp>
        <p:nvSpPr>
          <p:cNvPr id="6" name="AutoShape 4" descr="Resultado de imagen para doctor viendo estudio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57147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0" y="404664"/>
            <a:ext cx="4716016" cy="936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548680"/>
            <a:ext cx="3888432" cy="720080"/>
          </a:xfrm>
        </p:spPr>
        <p:txBody>
          <a:bodyPr>
            <a:normAutofit fontScale="90000"/>
          </a:bodyPr>
          <a:lstStyle/>
          <a:p>
            <a:pPr algn="l"/>
            <a:r>
              <a:rPr lang="es-E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Findings</a:t>
            </a:r>
            <a:endParaRPr lang="es-PY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5" name="Picture 3" descr="C:\Users\clau\Documents\Bienestar Institucional\PPT Inducción\Isotipo 20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7769"/>
            <a:ext cx="1008112" cy="1365007"/>
          </a:xfrm>
          <a:prstGeom prst="rect">
            <a:avLst/>
          </a:prstGeom>
          <a:noFill/>
        </p:spPr>
      </p:pic>
      <p:pic>
        <p:nvPicPr>
          <p:cNvPr id="10" name="Picture 2" descr="GECCO 2020 | HomePage">
            <a:extLst>
              <a:ext uri="{FF2B5EF4-FFF2-40B4-BE49-F238E27FC236}">
                <a16:creationId xmlns:a16="http://schemas.microsoft.com/office/drawing/2014/main" id="{1E0DC31B-4ECB-4105-A112-2C4A3E56F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60338"/>
            <a:ext cx="1306753" cy="11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7 Rectángulo">
                <a:extLst>
                  <a:ext uri="{FF2B5EF4-FFF2-40B4-BE49-F238E27FC236}">
                    <a16:creationId xmlns:a16="http://schemas.microsoft.com/office/drawing/2014/main" id="{8A29A2B9-2179-4876-AD11-FE8F3472536B}"/>
                  </a:ext>
                </a:extLst>
              </p:cNvPr>
              <p:cNvSpPr/>
              <p:nvPr/>
            </p:nvSpPr>
            <p:spPr>
              <a:xfrm>
                <a:off x="857224" y="1714488"/>
                <a:ext cx="3643338" cy="395303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b="1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THE GOOD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 (Roberts &amp; </a:t>
                </a:r>
                <a:r>
                  <a:rPr lang="en-US" dirty="0" err="1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Goodwing</a:t>
                </a:r>
                <a:r>
                  <a:rPr lang="en-US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) proved to be the most adequate for the evaluated metrics.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Distance-based methods and methods based on utility functions are appropriate for this type of problem.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Expert’s criteria agreed with distance-based methods and methods based on utility functions.</a:t>
                </a:r>
                <a:endParaRPr lang="es-ES" dirty="0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2" name="7 Rectángulo">
                <a:extLst>
                  <a:ext uri="{FF2B5EF4-FFF2-40B4-BE49-F238E27FC236}">
                    <a16:creationId xmlns:a16="http://schemas.microsoft.com/office/drawing/2014/main" id="{8A29A2B9-2179-4876-AD11-FE8F34725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24" y="1714488"/>
                <a:ext cx="3643338" cy="3953030"/>
              </a:xfrm>
              <a:prstGeom prst="rect">
                <a:avLst/>
              </a:prstGeom>
              <a:blipFill>
                <a:blip r:embed="rId6"/>
                <a:stretch>
                  <a:fillRect l="-11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7 Rectángulo">
                <a:extLst>
                  <a:ext uri="{FF2B5EF4-FFF2-40B4-BE49-F238E27FC236}">
                    <a16:creationId xmlns:a16="http://schemas.microsoft.com/office/drawing/2014/main" id="{3A14F0E7-1CA8-4582-BBA3-7D4D7F3B3E59}"/>
                  </a:ext>
                </a:extLst>
              </p:cNvPr>
              <p:cNvSpPr/>
              <p:nvPr/>
            </p:nvSpPr>
            <p:spPr>
              <a:xfrm>
                <a:off x="4838563" y="1748148"/>
                <a:ext cx="3643338" cy="39530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b="1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THE BAD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 removed the importance of the entropy attribute.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The Fuzzy method always chooses solutions that are not useful.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Only one expert was surveyed and the survey consisted of few tests (10 x-rays).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4" name="7 Rectángulo">
                <a:extLst>
                  <a:ext uri="{FF2B5EF4-FFF2-40B4-BE49-F238E27FC236}">
                    <a16:creationId xmlns:a16="http://schemas.microsoft.com/office/drawing/2014/main" id="{3A14F0E7-1CA8-4582-BBA3-7D4D7F3B3E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563" y="1748148"/>
                <a:ext cx="3643338" cy="3953030"/>
              </a:xfrm>
              <a:prstGeom prst="rect">
                <a:avLst/>
              </a:prstGeom>
              <a:blipFill>
                <a:blip r:embed="rId7"/>
                <a:stretch>
                  <a:fillRect l="-1173" t="-772" r="-5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485AE4-971A-4224-AC0C-8A460D1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D433-1F12-40EB-B960-149106DB6BB0}" type="slidenum">
              <a:rPr lang="es-PY" smtClean="0"/>
              <a:pPr/>
              <a:t>14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830455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DELL\Desktop\GRAFO TRANSPAREN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714356"/>
            <a:ext cx="6983412" cy="6980237"/>
          </a:xfrm>
          <a:prstGeom prst="rect">
            <a:avLst/>
          </a:prstGeom>
          <a:noFill/>
        </p:spPr>
      </p:pic>
      <p:sp>
        <p:nvSpPr>
          <p:cNvPr id="6" name="AutoShape 4" descr="Resultado de imagen para doctor viendo estudio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57147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0" y="404664"/>
            <a:ext cx="4716016" cy="936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548680"/>
            <a:ext cx="3888432" cy="720080"/>
          </a:xfrm>
        </p:spPr>
        <p:txBody>
          <a:bodyPr>
            <a:normAutofit fontScale="90000"/>
          </a:bodyPr>
          <a:lstStyle/>
          <a:p>
            <a:pPr algn="l"/>
            <a: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  <a:t>Future </a:t>
            </a:r>
            <a:r>
              <a:rPr lang="es-E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work</a:t>
            </a:r>
            <a:endParaRPr lang="es-PY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5" name="Picture 3" descr="C:\Users\clau\Documents\Bienestar Institucional\PPT Inducción\Isotipo 20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7769"/>
            <a:ext cx="1008112" cy="1365007"/>
          </a:xfrm>
          <a:prstGeom prst="rect">
            <a:avLst/>
          </a:prstGeom>
          <a:noFill/>
        </p:spPr>
      </p:pic>
      <p:sp>
        <p:nvSpPr>
          <p:cNvPr id="17" name="16 CuadroTexto"/>
          <p:cNvSpPr txBox="1"/>
          <p:nvPr/>
        </p:nvSpPr>
        <p:spPr>
          <a:xfrm>
            <a:off x="571472" y="1415035"/>
            <a:ext cx="6592816" cy="419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It is necessary to make a mapping of all the </a:t>
            </a:r>
            <a:r>
              <a:rPr lang="en-US" i="1" dirty="0">
                <a:latin typeface="Trebuchet MS" panose="020B0603020202020204" pitchFamily="34" charset="0"/>
              </a:rPr>
              <a:t>a posteriori </a:t>
            </a:r>
            <a:r>
              <a:rPr lang="en-US" dirty="0">
                <a:latin typeface="Trebuchet MS" panose="020B0603020202020204" pitchFamily="34" charset="0"/>
              </a:rPr>
              <a:t>decision methods and face each one of them to have a greater variation of results.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We recommend trying other combinations of attributes for medical imaging in general (</a:t>
            </a:r>
            <a:r>
              <a:rPr lang="en-US" dirty="0" err="1">
                <a:latin typeface="Trebuchet MS" panose="020B0603020202020204" pitchFamily="34" charset="0"/>
              </a:rPr>
              <a:t>eg</a:t>
            </a:r>
            <a:r>
              <a:rPr lang="en-US" dirty="0">
                <a:latin typeface="Trebuchet MS" panose="020B0603020202020204" pitchFamily="34" charset="0"/>
              </a:rPr>
              <a:t> PSNR and spatial frequency).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To reach an agreement about which type of method is the most suitable for x-ray images, we understand that more experts should be surveyed with more tests taking into account the previous points.</a:t>
            </a:r>
          </a:p>
        </p:txBody>
      </p:sp>
      <p:pic>
        <p:nvPicPr>
          <p:cNvPr id="10" name="Picture 2" descr="GECCO 2020 | HomePage">
            <a:extLst>
              <a:ext uri="{FF2B5EF4-FFF2-40B4-BE49-F238E27FC236}">
                <a16:creationId xmlns:a16="http://schemas.microsoft.com/office/drawing/2014/main" id="{1E0DC31B-4ECB-4105-A112-2C4A3E56F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60338"/>
            <a:ext cx="1306753" cy="11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4B2C59-0A52-4E64-814B-BBBA63A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D433-1F12-40EB-B960-149106DB6BB0}" type="slidenum">
              <a:rPr lang="es-PY" smtClean="0"/>
              <a:pPr/>
              <a:t>15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138805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ELL\Desktop\GRAFO TRANSPAREN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7625" y="1608138"/>
            <a:ext cx="6983413" cy="6980237"/>
          </a:xfrm>
          <a:prstGeom prst="rect">
            <a:avLst/>
          </a:prstGeom>
          <a:noFill/>
        </p:spPr>
      </p:pic>
      <p:sp>
        <p:nvSpPr>
          <p:cNvPr id="6" name="AutoShape 4" descr="Resultado de imagen para doctor viendo estudio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264317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0" y="2428868"/>
            <a:ext cx="8072462" cy="15001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071802" y="2786058"/>
            <a:ext cx="3888432" cy="720080"/>
          </a:xfrm>
        </p:spPr>
        <p:txBody>
          <a:bodyPr>
            <a:normAutofit fontScale="90000"/>
          </a:bodyPr>
          <a:lstStyle/>
          <a:p>
            <a:pPr algn="l"/>
            <a:r>
              <a:rPr lang="es-PY" b="1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15" name="Picture 3" descr="C:\Users\clau\Documents\Bienestar Institucional\PPT Inducción\Isotipo 20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7769"/>
            <a:ext cx="1008112" cy="1365007"/>
          </a:xfrm>
          <a:prstGeom prst="rect">
            <a:avLst/>
          </a:prstGeom>
          <a:noFill/>
        </p:spPr>
      </p:pic>
      <p:pic>
        <p:nvPicPr>
          <p:cNvPr id="9" name="Picture 2" descr="GECCO 2020 | HomePage">
            <a:extLst>
              <a:ext uri="{FF2B5EF4-FFF2-40B4-BE49-F238E27FC236}">
                <a16:creationId xmlns:a16="http://schemas.microsoft.com/office/drawing/2014/main" id="{C571FB64-580A-4DB0-993B-DC7E4A21F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60338"/>
            <a:ext cx="1306753" cy="11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3334F1-985D-41BC-85D5-22EDB1DE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D433-1F12-40EB-B960-149106DB6BB0}" type="slidenum">
              <a:rPr lang="es-PY" smtClean="0"/>
              <a:pPr/>
              <a:t>16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64003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ELL\Desktop\GRAFO TRANSPAREN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7625" y="1608138"/>
            <a:ext cx="6983413" cy="6980237"/>
          </a:xfrm>
          <a:prstGeom prst="rect">
            <a:avLst/>
          </a:prstGeom>
          <a:noFill/>
        </p:spPr>
      </p:pic>
      <p:sp>
        <p:nvSpPr>
          <p:cNvPr id="6" name="AutoShape 4" descr="Resultado de imagen para doctor viendo estudio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264317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0" y="2428868"/>
            <a:ext cx="8072462" cy="15001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071802" y="2786058"/>
            <a:ext cx="3888432" cy="720080"/>
          </a:xfrm>
        </p:spPr>
        <p:txBody>
          <a:bodyPr>
            <a:normAutofit fontScale="90000"/>
          </a:bodyPr>
          <a:lstStyle/>
          <a:p>
            <a:pPr algn="l"/>
            <a:r>
              <a:rPr lang="es-PY" b="1" dirty="0">
                <a:solidFill>
                  <a:schemeClr val="bg1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pic>
        <p:nvPicPr>
          <p:cNvPr id="9" name="Picture 2" descr="GECCO 2020 | HomePage">
            <a:extLst>
              <a:ext uri="{FF2B5EF4-FFF2-40B4-BE49-F238E27FC236}">
                <a16:creationId xmlns:a16="http://schemas.microsoft.com/office/drawing/2014/main" id="{25E0A640-9242-4EFC-8661-56FC64D19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60338"/>
            <a:ext cx="1306753" cy="11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clau\Documents\Bienestar Institucional\PPT Inducción\Isotipo 20-01.png">
            <a:extLst>
              <a:ext uri="{FF2B5EF4-FFF2-40B4-BE49-F238E27FC236}">
                <a16:creationId xmlns:a16="http://schemas.microsoft.com/office/drawing/2014/main" id="{A479071D-CD56-4A99-9E8D-D30984BFE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9070" y="51025"/>
            <a:ext cx="1025218" cy="1388170"/>
          </a:xfrm>
          <a:prstGeom prst="rect">
            <a:avLst/>
          </a:prstGeom>
          <a:noFill/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06F767-C860-4C56-8DEA-B1F3147D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D433-1F12-40EB-B960-149106DB6BB0}" type="slidenum">
              <a:rPr lang="es-PY" smtClean="0">
                <a:latin typeface="Trebuchet MS" panose="020B0603020202020204" pitchFamily="34" charset="0"/>
              </a:rPr>
              <a:pPr/>
              <a:t>2</a:t>
            </a:fld>
            <a:endParaRPr lang="es-PY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935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DELL\Desktop\GRAFO TRANSPAREN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714356"/>
            <a:ext cx="6983412" cy="6980237"/>
          </a:xfrm>
          <a:prstGeom prst="rect">
            <a:avLst/>
          </a:prstGeom>
          <a:noFill/>
        </p:spPr>
      </p:pic>
      <p:sp>
        <p:nvSpPr>
          <p:cNvPr id="6" name="AutoShape 4" descr="Resultado de imagen para doctor viendo estudio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57147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0" y="404664"/>
            <a:ext cx="4716016" cy="936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548680"/>
            <a:ext cx="3888432" cy="720080"/>
          </a:xfrm>
        </p:spPr>
        <p:txBody>
          <a:bodyPr>
            <a:normAutofit fontScale="90000"/>
          </a:bodyPr>
          <a:lstStyle/>
          <a:p>
            <a:pPr algn="l"/>
            <a: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  <a:t>Issues</a:t>
            </a:r>
            <a:endParaRPr lang="es-PY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5" name="Picture 3" descr="C:\Users\clau\Documents\Bienestar Institucional\PPT Inducción\Isotipo 20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7769"/>
            <a:ext cx="1008112" cy="1365007"/>
          </a:xfrm>
          <a:prstGeom prst="rect">
            <a:avLst/>
          </a:prstGeom>
          <a:noFill/>
        </p:spPr>
      </p:pic>
      <p:sp>
        <p:nvSpPr>
          <p:cNvPr id="17" name="16 CuadroTexto"/>
          <p:cNvSpPr txBox="1"/>
          <p:nvPr/>
        </p:nvSpPr>
        <p:spPr>
          <a:xfrm>
            <a:off x="571472" y="1571612"/>
            <a:ext cx="6592816" cy="4848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Radiographic images suffer from contrast problems. They are improved with contrast enhancement techniques.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In a contrast enhancement scenario, there are several attributes that are affected, we take into account two of them</a:t>
            </a:r>
            <a:r>
              <a:rPr lang="en-US" sz="1600" b="1" dirty="0">
                <a:latin typeface="Trebuchet MS" panose="020B0603020202020204" pitchFamily="34" charset="0"/>
              </a:rPr>
              <a:t>: entropy and structural similarity.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In the area of medical imaging, the CLAHE method has been shown better results in the contrast enhancement.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There are no fixed CLAHE input parameters for x-ray images.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Using the SMPSO evolutionary algorithm, the CLAHE input parameters can be tuned in order to find all of its </a:t>
            </a:r>
            <a:r>
              <a:rPr lang="en-US" sz="1600" b="1" dirty="0">
                <a:latin typeface="Trebuchet MS" panose="020B0603020202020204" pitchFamily="34" charset="0"/>
              </a:rPr>
              <a:t>fitting combination values</a:t>
            </a:r>
            <a:r>
              <a:rPr lang="en-US" sz="1600" dirty="0">
                <a:latin typeface="Trebuchet MS" panose="020B0603020202020204" pitchFamily="34" charset="0"/>
              </a:rPr>
              <a:t>, therefore generating a </a:t>
            </a:r>
            <a:r>
              <a:rPr lang="en-US" sz="1600" b="1" dirty="0">
                <a:latin typeface="Trebuchet MS" panose="020B0603020202020204" pitchFamily="34" charset="0"/>
              </a:rPr>
              <a:t>Pareto Set</a:t>
            </a:r>
            <a:r>
              <a:rPr lang="en-US" sz="1600" dirty="0">
                <a:latin typeface="Trebuchet MS" panose="020B0603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All the solutions of the Pareto Set are optimal, but </a:t>
            </a:r>
            <a:r>
              <a:rPr lang="en-US" sz="1600" b="1" dirty="0">
                <a:latin typeface="Trebuchet MS" panose="020B0603020202020204" pitchFamily="34" charset="0"/>
              </a:rPr>
              <a:t>only one must be selected </a:t>
            </a:r>
            <a:r>
              <a:rPr lang="en-US" sz="1600" dirty="0">
                <a:latin typeface="Trebuchet MS" panose="020B0603020202020204" pitchFamily="34" charset="0"/>
              </a:rPr>
              <a:t>in order to satisfy the requirements of the expert.</a:t>
            </a:r>
            <a:endParaRPr lang="es-ES" sz="1600" dirty="0">
              <a:latin typeface="Trebuchet MS" panose="020B0603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0ECA56E-6527-44B2-B517-5223AEE07EF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86" y="2852936"/>
            <a:ext cx="3124171" cy="2962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2" descr="GECCO 2020 | HomePage">
            <a:extLst>
              <a:ext uri="{FF2B5EF4-FFF2-40B4-BE49-F238E27FC236}">
                <a16:creationId xmlns:a16="http://schemas.microsoft.com/office/drawing/2014/main" id="{1E0DC31B-4ECB-4105-A112-2C4A3E56F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60338"/>
            <a:ext cx="1306753" cy="11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CE0207-609F-44FB-B418-A60DE6BB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D433-1F12-40EB-B960-149106DB6BB0}" type="slidenum">
              <a:rPr lang="es-PY" smtClean="0"/>
              <a:pPr/>
              <a:t>3</a:t>
            </a:fld>
            <a:endParaRPr lang="es-PY" dirty="0"/>
          </a:p>
        </p:txBody>
      </p:sp>
      <p:sp>
        <p:nvSpPr>
          <p:cNvPr id="13" name="16 CuadroTexto">
            <a:extLst>
              <a:ext uri="{FF2B5EF4-FFF2-40B4-BE49-F238E27FC236}">
                <a16:creationId xmlns:a16="http://schemas.microsoft.com/office/drawing/2014/main" id="{24B3A666-F939-4A0D-8E50-EA97B0690495}"/>
              </a:ext>
            </a:extLst>
          </p:cNvPr>
          <p:cNvSpPr txBox="1"/>
          <p:nvPr/>
        </p:nvSpPr>
        <p:spPr>
          <a:xfrm>
            <a:off x="5013983" y="3690082"/>
            <a:ext cx="1646249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>
                <a:latin typeface="Trebuchet MS" panose="020B0603020202020204" pitchFamily="34" charset="0"/>
              </a:rPr>
              <a:t>Low </a:t>
            </a:r>
            <a:r>
              <a:rPr lang="es-ES" b="1" dirty="0" err="1">
                <a:latin typeface="Trebuchet MS" panose="020B0603020202020204" pitchFamily="34" charset="0"/>
              </a:rPr>
              <a:t>contrast</a:t>
            </a:r>
            <a:endParaRPr lang="es-ES" b="1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b="1" dirty="0" err="1">
                <a:latin typeface="Trebuchet MS" panose="020B0603020202020204" pitchFamily="34" charset="0"/>
              </a:rPr>
              <a:t>Dark</a:t>
            </a:r>
            <a:endParaRPr lang="es-ES" b="1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b="1" dirty="0" err="1">
                <a:latin typeface="Trebuchet MS" panose="020B0603020202020204" pitchFamily="34" charset="0"/>
              </a:rPr>
              <a:t>Noisy</a:t>
            </a:r>
            <a:endParaRPr lang="en-US" b="1" dirty="0">
              <a:latin typeface="Trebuchet MS" panose="020B0603020202020204" pitchFamily="34" charset="0"/>
            </a:endParaRPr>
          </a:p>
        </p:txBody>
      </p:sp>
      <p:sp>
        <p:nvSpPr>
          <p:cNvPr id="14" name="16 CuadroTexto">
            <a:extLst>
              <a:ext uri="{FF2B5EF4-FFF2-40B4-BE49-F238E27FC236}">
                <a16:creationId xmlns:a16="http://schemas.microsoft.com/office/drawing/2014/main" id="{C4E8FD4B-3719-4A7A-B5AE-35D842A5329B}"/>
              </a:ext>
            </a:extLst>
          </p:cNvPr>
          <p:cNvSpPr txBox="1"/>
          <p:nvPr/>
        </p:nvSpPr>
        <p:spPr>
          <a:xfrm>
            <a:off x="1777042" y="4334072"/>
            <a:ext cx="1646249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 err="1">
                <a:latin typeface="Trebuchet MS" panose="020B0603020202020204" pitchFamily="34" charset="0"/>
              </a:rPr>
              <a:t>Entropy</a:t>
            </a:r>
            <a:endParaRPr lang="en-US" b="1" dirty="0">
              <a:latin typeface="Trebuchet MS" panose="020B0603020202020204" pitchFamily="34" charset="0"/>
            </a:endParaRPr>
          </a:p>
        </p:txBody>
      </p:sp>
      <p:sp>
        <p:nvSpPr>
          <p:cNvPr id="16" name="16 CuadroTexto">
            <a:extLst>
              <a:ext uri="{FF2B5EF4-FFF2-40B4-BE49-F238E27FC236}">
                <a16:creationId xmlns:a16="http://schemas.microsoft.com/office/drawing/2014/main" id="{58CE9706-FE7D-47BB-BAEE-D053D7F91173}"/>
              </a:ext>
            </a:extLst>
          </p:cNvPr>
          <p:cNvSpPr txBox="1"/>
          <p:nvPr/>
        </p:nvSpPr>
        <p:spPr>
          <a:xfrm>
            <a:off x="3604859" y="4334071"/>
            <a:ext cx="1646249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>
                <a:latin typeface="Trebuchet MS" panose="020B0603020202020204" pitchFamily="34" charset="0"/>
              </a:rPr>
              <a:t>SSIM</a:t>
            </a:r>
            <a:endParaRPr lang="en-US" b="1" dirty="0">
              <a:latin typeface="Trebuchet MS" panose="020B0603020202020204" pitchFamily="34" charset="0"/>
            </a:endParaRPr>
          </a:p>
        </p:txBody>
      </p:sp>
      <p:pic>
        <p:nvPicPr>
          <p:cNvPr id="5" name="Gráfico 4" descr="Flecha curvada en sentido a las agujas del reloj">
            <a:extLst>
              <a:ext uri="{FF2B5EF4-FFF2-40B4-BE49-F238E27FC236}">
                <a16:creationId xmlns:a16="http://schemas.microsoft.com/office/drawing/2014/main" id="{626DE9AB-A8A4-481E-83E4-1C8CF70550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9389" y="4243499"/>
            <a:ext cx="717559" cy="717559"/>
          </a:xfrm>
          <a:prstGeom prst="rect">
            <a:avLst/>
          </a:prstGeom>
        </p:spPr>
      </p:pic>
      <p:pic>
        <p:nvPicPr>
          <p:cNvPr id="19" name="Gráfico 18" descr="Flecha curvada en sentido a las agujas del reloj">
            <a:extLst>
              <a:ext uri="{FF2B5EF4-FFF2-40B4-BE49-F238E27FC236}">
                <a16:creationId xmlns:a16="http://schemas.microsoft.com/office/drawing/2014/main" id="{DDD95BFF-6515-403E-A051-88E3282020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4177946" y="4243499"/>
            <a:ext cx="717559" cy="717559"/>
          </a:xfrm>
          <a:prstGeom prst="rect">
            <a:avLst/>
          </a:prstGeom>
        </p:spPr>
      </p:pic>
      <p:pic>
        <p:nvPicPr>
          <p:cNvPr id="20" name="Imagen 19" descr="Imagen que contiene animal, foto, cubierto, viejo&#10;&#10;Descripción generada automáticamente">
            <a:extLst>
              <a:ext uri="{FF2B5EF4-FFF2-40B4-BE49-F238E27FC236}">
                <a16:creationId xmlns:a16="http://schemas.microsoft.com/office/drawing/2014/main" id="{1DB32B59-F5D5-4CC0-A6EF-5F0AAF7741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77" y="4373917"/>
            <a:ext cx="4966055" cy="2177104"/>
          </a:xfrm>
          <a:prstGeom prst="rect">
            <a:avLst/>
          </a:prstGeom>
        </p:spPr>
      </p:pic>
      <p:sp>
        <p:nvSpPr>
          <p:cNvPr id="21" name="16 CuadroTexto">
            <a:extLst>
              <a:ext uri="{FF2B5EF4-FFF2-40B4-BE49-F238E27FC236}">
                <a16:creationId xmlns:a16="http://schemas.microsoft.com/office/drawing/2014/main" id="{F13AB294-0664-4584-8D4D-9B0B8A89435E}"/>
              </a:ext>
            </a:extLst>
          </p:cNvPr>
          <p:cNvSpPr txBox="1"/>
          <p:nvPr/>
        </p:nvSpPr>
        <p:spPr>
          <a:xfrm>
            <a:off x="6398680" y="4796685"/>
            <a:ext cx="1646249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>
                <a:latin typeface="Trebuchet MS" panose="020B0603020202020204" pitchFamily="34" charset="0"/>
              </a:rPr>
              <a:t>CLAHE</a:t>
            </a:r>
            <a:endParaRPr lang="es-ES" b="1" dirty="0">
              <a:solidFill>
                <a:srgbClr val="00B050"/>
              </a:solidFill>
              <a:latin typeface="Trebuchet MS" panose="020B0603020202020204" pitchFamily="34" charset="0"/>
            </a:endParaRPr>
          </a:p>
        </p:txBody>
      </p:sp>
      <p:pic>
        <p:nvPicPr>
          <p:cNvPr id="23" name="Gráfico 22" descr="Medicina">
            <a:extLst>
              <a:ext uri="{FF2B5EF4-FFF2-40B4-BE49-F238E27FC236}">
                <a16:creationId xmlns:a16="http://schemas.microsoft.com/office/drawing/2014/main" id="{5B6D8BFC-4666-45F4-8766-A75E127C2C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77269" y="5150951"/>
            <a:ext cx="914400" cy="91440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21CF319-6A25-43BA-80DF-5A57F7C60E70}"/>
              </a:ext>
            </a:extLst>
          </p:cNvPr>
          <p:cNvSpPr txBox="1"/>
          <p:nvPr/>
        </p:nvSpPr>
        <p:spPr>
          <a:xfrm>
            <a:off x="6790346" y="5146271"/>
            <a:ext cx="7617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6000" b="1" dirty="0">
                <a:solidFill>
                  <a:srgbClr val="00B050"/>
                </a:solidFill>
                <a:latin typeface="Trebuchet MS" panose="020B0603020202020204" pitchFamily="34" charset="0"/>
              </a:rPr>
              <a:t>✓</a:t>
            </a:r>
            <a:endParaRPr lang="es-PY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a 25">
                <a:extLst>
                  <a:ext uri="{FF2B5EF4-FFF2-40B4-BE49-F238E27FC236}">
                    <a16:creationId xmlns:a16="http://schemas.microsoft.com/office/drawing/2014/main" id="{7D88EBAE-4876-404C-8C48-4D0C9A9B20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9320517"/>
                  </p:ext>
                </p:extLst>
              </p:nvPr>
            </p:nvGraphicFramePr>
            <p:xfrm>
              <a:off x="1996040" y="5116097"/>
              <a:ext cx="3600000" cy="900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1607686523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2715716471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455221200"/>
                        </a:ext>
                      </a:extLst>
                    </a:gridCol>
                  </a:tblGrid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s-ES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Y" dirty="0">
                            <a:solidFill>
                              <a:schemeClr val="bg1"/>
                            </a:solidFill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s-ES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Y" dirty="0">
                            <a:solidFill>
                              <a:schemeClr val="bg1"/>
                            </a:solidFill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s-PY" dirty="0">
                            <a:solidFill>
                              <a:schemeClr val="bg1"/>
                            </a:solidFill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039930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>
                              <a:latin typeface="Trebuchet MS" panose="020B0603020202020204" pitchFamily="34" charset="0"/>
                            </a:rPr>
                            <a:t>?</a:t>
                          </a:r>
                          <a:endParaRPr lang="es-PY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>
                              <a:latin typeface="Trebuchet MS" panose="020B0603020202020204" pitchFamily="34" charset="0"/>
                            </a:rPr>
                            <a:t>?</a:t>
                          </a:r>
                          <a:endParaRPr lang="es-PY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>
                              <a:latin typeface="Trebuchet MS" panose="020B0603020202020204" pitchFamily="34" charset="0"/>
                            </a:rPr>
                            <a:t>?</a:t>
                          </a:r>
                          <a:endParaRPr lang="es-PY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5397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a 25">
                <a:extLst>
                  <a:ext uri="{FF2B5EF4-FFF2-40B4-BE49-F238E27FC236}">
                    <a16:creationId xmlns:a16="http://schemas.microsoft.com/office/drawing/2014/main" id="{7D88EBAE-4876-404C-8C48-4D0C9A9B20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9320517"/>
                  </p:ext>
                </p:extLst>
              </p:nvPr>
            </p:nvGraphicFramePr>
            <p:xfrm>
              <a:off x="1996040" y="5116097"/>
              <a:ext cx="3600000" cy="900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1607686523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2715716471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455221200"/>
                        </a:ext>
                      </a:extLst>
                    </a:gridCol>
                  </a:tblGrid>
                  <a:tr h="468000">
                    <a:tc>
                      <a:txBody>
                        <a:bodyPr/>
                        <a:lstStyle/>
                        <a:p>
                          <a:endParaRPr lang="es-PY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565" r="-235593" b="-103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Y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75105" r="-75949" b="-103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Y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34463" r="-1695" b="-1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039930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>
                              <a:latin typeface="Trebuchet MS" panose="020B0603020202020204" pitchFamily="34" charset="0"/>
                            </a:rPr>
                            <a:t>?</a:t>
                          </a:r>
                          <a:endParaRPr lang="es-PY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>
                              <a:latin typeface="Trebuchet MS" panose="020B0603020202020204" pitchFamily="34" charset="0"/>
                            </a:rPr>
                            <a:t>?</a:t>
                          </a:r>
                          <a:endParaRPr lang="es-PY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>
                              <a:latin typeface="Trebuchet MS" panose="020B0603020202020204" pitchFamily="34" charset="0"/>
                            </a:rPr>
                            <a:t>?</a:t>
                          </a:r>
                          <a:endParaRPr lang="es-PY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5397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a 25">
                <a:extLst>
                  <a:ext uri="{FF2B5EF4-FFF2-40B4-BE49-F238E27FC236}">
                    <a16:creationId xmlns:a16="http://schemas.microsoft.com/office/drawing/2014/main" id="{2B7EC66E-B6BA-4BE0-9FE8-B3AC39FBE7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4897177"/>
                  </p:ext>
                </p:extLst>
              </p:nvPr>
            </p:nvGraphicFramePr>
            <p:xfrm>
              <a:off x="3709376" y="5675476"/>
              <a:ext cx="3600000" cy="900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1607686523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2715716471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455221200"/>
                        </a:ext>
                      </a:extLst>
                    </a:gridCol>
                  </a:tblGrid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s-ES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Y" dirty="0">
                            <a:solidFill>
                              <a:schemeClr val="bg1"/>
                            </a:solidFill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s-ES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Y" dirty="0">
                            <a:solidFill>
                              <a:schemeClr val="bg1"/>
                            </a:solidFill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s-PY" dirty="0">
                            <a:solidFill>
                              <a:schemeClr val="bg1"/>
                            </a:solidFill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039930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>
                              <a:latin typeface="Trebuchet MS" panose="020B0603020202020204" pitchFamily="34" charset="0"/>
                            </a:rPr>
                            <a:t>x</a:t>
                          </a:r>
                          <a:endParaRPr lang="es-PY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>
                              <a:latin typeface="Trebuchet MS" panose="020B0603020202020204" pitchFamily="34" charset="0"/>
                            </a:rPr>
                            <a:t>y</a:t>
                          </a:r>
                          <a:endParaRPr lang="es-PY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>
                              <a:latin typeface="Trebuchet MS" panose="020B0603020202020204" pitchFamily="34" charset="0"/>
                            </a:rPr>
                            <a:t>z</a:t>
                          </a:r>
                          <a:endParaRPr lang="es-PY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5397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a 25">
                <a:extLst>
                  <a:ext uri="{FF2B5EF4-FFF2-40B4-BE49-F238E27FC236}">
                    <a16:creationId xmlns:a16="http://schemas.microsoft.com/office/drawing/2014/main" id="{2B7EC66E-B6BA-4BE0-9FE8-B3AC39FBE7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4897177"/>
                  </p:ext>
                </p:extLst>
              </p:nvPr>
            </p:nvGraphicFramePr>
            <p:xfrm>
              <a:off x="3709376" y="5675476"/>
              <a:ext cx="3600000" cy="900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1607686523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2715716471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455221200"/>
                        </a:ext>
                      </a:extLst>
                    </a:gridCol>
                  </a:tblGrid>
                  <a:tr h="468000">
                    <a:tc>
                      <a:txBody>
                        <a:bodyPr/>
                        <a:lstStyle/>
                        <a:p>
                          <a:endParaRPr lang="es-PY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562" r="-233708" b="-103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Y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75847" r="-76271" b="-103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Y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233146" r="-1124" b="-1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039930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>
                              <a:latin typeface="Trebuchet MS" panose="020B0603020202020204" pitchFamily="34" charset="0"/>
                            </a:rPr>
                            <a:t>x</a:t>
                          </a:r>
                          <a:endParaRPr lang="es-PY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>
                              <a:latin typeface="Trebuchet MS" panose="020B0603020202020204" pitchFamily="34" charset="0"/>
                            </a:rPr>
                            <a:t>y</a:t>
                          </a:r>
                          <a:endParaRPr lang="es-PY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>
                              <a:latin typeface="Trebuchet MS" panose="020B0603020202020204" pitchFamily="34" charset="0"/>
                            </a:rPr>
                            <a:t>z</a:t>
                          </a:r>
                          <a:endParaRPr lang="es-PY" b="1" dirty="0">
                            <a:latin typeface="Trebuchet MS" panose="020B06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53971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9" name="Gráfico 28" descr="Engranajes">
            <a:extLst>
              <a:ext uri="{FF2B5EF4-FFF2-40B4-BE49-F238E27FC236}">
                <a16:creationId xmlns:a16="http://schemas.microsoft.com/office/drawing/2014/main" id="{E6564E1C-5AD8-4F16-9AA4-2AAB18A9EA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1808" y="5684750"/>
            <a:ext cx="987014" cy="987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16 CuadroTexto">
            <a:extLst>
              <a:ext uri="{FF2B5EF4-FFF2-40B4-BE49-F238E27FC236}">
                <a16:creationId xmlns:a16="http://schemas.microsoft.com/office/drawing/2014/main" id="{6B109DE2-CAD7-4236-B697-CD955C6BB338}"/>
              </a:ext>
            </a:extLst>
          </p:cNvPr>
          <p:cNvSpPr txBox="1"/>
          <p:nvPr/>
        </p:nvSpPr>
        <p:spPr>
          <a:xfrm>
            <a:off x="1567678" y="5957032"/>
            <a:ext cx="1261057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>
                <a:latin typeface="Trebuchet MS" panose="020B0603020202020204" pitchFamily="34" charset="0"/>
              </a:rPr>
              <a:t>SMPSO</a:t>
            </a:r>
            <a:endParaRPr lang="en-US" b="1" dirty="0">
              <a:latin typeface="Trebuchet MS" panose="020B0603020202020204" pitchFamily="34" charset="0"/>
            </a:endParaRP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E32E5B95-50BA-4FE5-974B-3046987C9DAF}"/>
              </a:ext>
            </a:extLst>
          </p:cNvPr>
          <p:cNvSpPr/>
          <p:nvPr/>
        </p:nvSpPr>
        <p:spPr>
          <a:xfrm>
            <a:off x="2586274" y="6013131"/>
            <a:ext cx="978014" cy="403923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FC54AD64-79D5-4F65-A2A7-D8FA3DE9DD5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9627" y="4626936"/>
            <a:ext cx="2390385" cy="194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55935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44444E-6 L 0.48021 -0.5277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10" y="-263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0.50504 -0.2641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43" y="-1321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0.43021 -0.2641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10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14236 -0.2798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18" y="-1400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1474 -0.2865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61" y="-1432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0.45782 -0.1738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82" y="-8704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5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6" grpId="0"/>
      <p:bldP spid="16" grpId="1"/>
      <p:bldP spid="21" grpId="0"/>
      <p:bldP spid="21" grpId="1"/>
      <p:bldP spid="24" grpId="0"/>
      <p:bldP spid="24" grpId="1"/>
      <p:bldP spid="30" grpId="0"/>
      <p:bldP spid="30" grpId="1"/>
      <p:bldP spid="31" grpId="0" animBg="1"/>
      <p:bldP spid="3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4362567-41DF-4027-B2F1-7F59DB7D87FB}"/>
              </a:ext>
            </a:extLst>
          </p:cNvPr>
          <p:cNvSpPr/>
          <p:nvPr/>
        </p:nvSpPr>
        <p:spPr>
          <a:xfrm>
            <a:off x="70656" y="2345943"/>
            <a:ext cx="1944216" cy="57888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Radiografía a mejorar (imagen de entrada)</a:t>
            </a:r>
            <a:endParaRPr lang="es-PY" sz="1400" dirty="0">
              <a:solidFill>
                <a:schemeClr val="tx1"/>
              </a:solidFill>
            </a:endParaRPr>
          </a:p>
        </p:txBody>
      </p:sp>
      <p:pic>
        <p:nvPicPr>
          <p:cNvPr id="9" name="Imagen 8" descr="Imagen que contiene instrumento, camiseta, señal&#10;&#10;Descripción generada automáticamente">
            <a:extLst>
              <a:ext uri="{FF2B5EF4-FFF2-40B4-BE49-F238E27FC236}">
                <a16:creationId xmlns:a16="http://schemas.microsoft.com/office/drawing/2014/main" id="{E0658FF3-9832-488C-B6D3-A40C7309E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782" y="4105096"/>
            <a:ext cx="2038395" cy="19248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0B5B908-AB5D-4F77-9847-21D8CD64234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944216" cy="2187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Gráfico 11" descr="Engranajes">
            <a:extLst>
              <a:ext uri="{FF2B5EF4-FFF2-40B4-BE49-F238E27FC236}">
                <a16:creationId xmlns:a16="http://schemas.microsoft.com/office/drawing/2014/main" id="{25B1E809-B81C-4900-8F1C-549609461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4478" y="380699"/>
            <a:ext cx="1811798" cy="1811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Gráfico 13" descr="Diagrama de flujo circular">
            <a:extLst>
              <a:ext uri="{FF2B5EF4-FFF2-40B4-BE49-F238E27FC236}">
                <a16:creationId xmlns:a16="http://schemas.microsoft.com/office/drawing/2014/main" id="{6332721F-017E-4F1F-9385-8865042E0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5774" y="-41455"/>
            <a:ext cx="1368152" cy="1368152"/>
          </a:xfrm>
          <a:prstGeom prst="rect">
            <a:avLst/>
          </a:prstGeom>
        </p:spPr>
      </p:pic>
      <p:pic>
        <p:nvPicPr>
          <p:cNvPr id="15" name="Imagen 14" descr="Imagen que contiene foto, diferente, tabla, pantalla&#10;&#10;Descripción generada automáticamente">
            <a:extLst>
              <a:ext uri="{FF2B5EF4-FFF2-40B4-BE49-F238E27FC236}">
                <a16:creationId xmlns:a16="http://schemas.microsoft.com/office/drawing/2014/main" id="{DFD1BF3D-9BF7-4D09-B374-ED912D75AF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66" y="162174"/>
            <a:ext cx="2969116" cy="2183769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433B367-D985-46A2-B869-13F840BDF131}"/>
              </a:ext>
            </a:extLst>
          </p:cNvPr>
          <p:cNvSpPr/>
          <p:nvPr/>
        </p:nvSpPr>
        <p:spPr>
          <a:xfrm>
            <a:off x="2704186" y="2367176"/>
            <a:ext cx="2542090" cy="81724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Se aplica SMPSO-CLAHE mejorado (proceso evolutivo de optimización </a:t>
            </a:r>
            <a:r>
              <a:rPr lang="es-ES" sz="1400" dirty="0" err="1">
                <a:solidFill>
                  <a:schemeClr val="tx1"/>
                </a:solidFill>
              </a:rPr>
              <a:t>mutiobjetivo</a:t>
            </a:r>
            <a:r>
              <a:rPr lang="es-ES" sz="1400" dirty="0">
                <a:solidFill>
                  <a:schemeClr val="tx1"/>
                </a:solidFill>
              </a:rPr>
              <a:t>)</a:t>
            </a:r>
            <a:endParaRPr lang="es-PY" sz="1400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B928257-56A5-40B2-8389-65B077E3D466}"/>
              </a:ext>
            </a:extLst>
          </p:cNvPr>
          <p:cNvSpPr/>
          <p:nvPr/>
        </p:nvSpPr>
        <p:spPr>
          <a:xfrm>
            <a:off x="6525603" y="2345943"/>
            <a:ext cx="2166842" cy="57888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Genera un Frente Pareto (soluciones candidatas)</a:t>
            </a:r>
            <a:endParaRPr lang="es-PY" sz="1400" dirty="0">
              <a:solidFill>
                <a:schemeClr val="tx1"/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B74AB24-52F2-42B6-8635-AC3E928582AC}"/>
              </a:ext>
            </a:extLst>
          </p:cNvPr>
          <p:cNvSpPr/>
          <p:nvPr/>
        </p:nvSpPr>
        <p:spPr>
          <a:xfrm>
            <a:off x="40" y="6029985"/>
            <a:ext cx="1944216" cy="81724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Profesional médico en radiografías utiliza la imagen seleccionada</a:t>
            </a:r>
            <a:endParaRPr lang="es-PY" sz="1400" dirty="0">
              <a:solidFill>
                <a:schemeClr val="tx1"/>
              </a:solidFill>
            </a:endParaRP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2804F91E-D885-4E1D-B11D-9B95FF19753B}"/>
              </a:ext>
            </a:extLst>
          </p:cNvPr>
          <p:cNvSpPr/>
          <p:nvPr/>
        </p:nvSpPr>
        <p:spPr>
          <a:xfrm>
            <a:off x="2203347" y="971128"/>
            <a:ext cx="960055" cy="79208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1A093A2F-3D5B-4011-A3DB-00DDD30964DF}"/>
              </a:ext>
            </a:extLst>
          </p:cNvPr>
          <p:cNvSpPr/>
          <p:nvPr/>
        </p:nvSpPr>
        <p:spPr>
          <a:xfrm>
            <a:off x="5112078" y="971128"/>
            <a:ext cx="960055" cy="79208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pic>
        <p:nvPicPr>
          <p:cNvPr id="29" name="Gráfico 28" descr="Mano con dedo índice apuntando a la derecha">
            <a:extLst>
              <a:ext uri="{FF2B5EF4-FFF2-40B4-BE49-F238E27FC236}">
                <a16:creationId xmlns:a16="http://schemas.microsoft.com/office/drawing/2014/main" id="{882B0337-0B7A-4472-9460-2B11770F9B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13051" y="4660427"/>
            <a:ext cx="980219" cy="980219"/>
          </a:xfrm>
          <a:prstGeom prst="rect">
            <a:avLst/>
          </a:prstGeom>
        </p:spPr>
      </p:pic>
      <p:pic>
        <p:nvPicPr>
          <p:cNvPr id="31" name="Gráfico 30" descr="Diagrama de red">
            <a:extLst>
              <a:ext uri="{FF2B5EF4-FFF2-40B4-BE49-F238E27FC236}">
                <a16:creationId xmlns:a16="http://schemas.microsoft.com/office/drawing/2014/main" id="{97A0C152-64C1-4222-BB8B-1531502E0C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4095418" y="4379238"/>
            <a:ext cx="1508294" cy="1508294"/>
          </a:xfrm>
          <a:prstGeom prst="rect">
            <a:avLst/>
          </a:prstGeom>
        </p:spPr>
      </p:pic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4B0ACE1B-0C74-4452-97AC-15AD4E7C1744}"/>
              </a:ext>
            </a:extLst>
          </p:cNvPr>
          <p:cNvSpPr/>
          <p:nvPr/>
        </p:nvSpPr>
        <p:spPr>
          <a:xfrm rot="5400000">
            <a:off x="7217080" y="3372218"/>
            <a:ext cx="960055" cy="79208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pic>
        <p:nvPicPr>
          <p:cNvPr id="37" name="Gráfico 36" descr="Tabla">
            <a:extLst>
              <a:ext uri="{FF2B5EF4-FFF2-40B4-BE49-F238E27FC236}">
                <a16:creationId xmlns:a16="http://schemas.microsoft.com/office/drawing/2014/main" id="{F4CAB35E-1424-4800-89C6-E6C2E938EA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07088" y="4053350"/>
            <a:ext cx="2361263" cy="2361263"/>
          </a:xfrm>
          <a:prstGeom prst="rect">
            <a:avLst/>
          </a:prstGeom>
        </p:spPr>
      </p:pic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EC6D191-6B33-4273-93EE-DCE52B899B3C}"/>
              </a:ext>
            </a:extLst>
          </p:cNvPr>
          <p:cNvSpPr/>
          <p:nvPr/>
        </p:nvSpPr>
        <p:spPr>
          <a:xfrm>
            <a:off x="6613686" y="6077804"/>
            <a:ext cx="2166842" cy="57888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Mapea el Frente Pareto a una matriz de decisión</a:t>
            </a:r>
            <a:endParaRPr lang="es-PY" sz="1400" dirty="0">
              <a:solidFill>
                <a:schemeClr val="tx1"/>
              </a:solidFill>
            </a:endParaRP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41825349-FB2A-4D14-93C1-1AB3C7F73D23}"/>
              </a:ext>
            </a:extLst>
          </p:cNvPr>
          <p:cNvSpPr/>
          <p:nvPr/>
        </p:nvSpPr>
        <p:spPr>
          <a:xfrm>
            <a:off x="3150589" y="5729964"/>
            <a:ext cx="2361262" cy="10556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Se aplica método de decisión multicriterio a posteriori para seleccionar una imagen mejorada</a:t>
            </a:r>
            <a:endParaRPr lang="es-PY" sz="1400" dirty="0">
              <a:solidFill>
                <a:schemeClr val="tx1"/>
              </a:solidFill>
            </a:endParaRPr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F5D9FED2-2D10-426F-9BA3-394757E1254F}"/>
              </a:ext>
            </a:extLst>
          </p:cNvPr>
          <p:cNvSpPr/>
          <p:nvPr/>
        </p:nvSpPr>
        <p:spPr>
          <a:xfrm rot="10800000">
            <a:off x="5486848" y="4836563"/>
            <a:ext cx="960055" cy="79208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392E8522-9DF9-4765-B31D-1F6D470B04AB}"/>
              </a:ext>
            </a:extLst>
          </p:cNvPr>
          <p:cNvSpPr/>
          <p:nvPr/>
        </p:nvSpPr>
        <p:spPr>
          <a:xfrm rot="10800000">
            <a:off x="2214336" y="4806465"/>
            <a:ext cx="960055" cy="79208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BB9D527C-87AE-4BE3-9C3E-8B30F61C8609}"/>
              </a:ext>
            </a:extLst>
          </p:cNvPr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838" y="4229046"/>
            <a:ext cx="923741" cy="1055608"/>
          </a:xfrm>
          <a:prstGeom prst="rect">
            <a:avLst/>
          </a:prstGeom>
        </p:spPr>
      </p:pic>
      <p:pic>
        <p:nvPicPr>
          <p:cNvPr id="33" name="Gráfico 32" descr="Marca de verificación">
            <a:extLst>
              <a:ext uri="{FF2B5EF4-FFF2-40B4-BE49-F238E27FC236}">
                <a16:creationId xmlns:a16="http://schemas.microsoft.com/office/drawing/2014/main" id="{78301312-8049-49DF-9B1D-5524E13409F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57269" y="5579643"/>
            <a:ext cx="399743" cy="399743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1EF8C5FE-D867-4F16-8AF3-7EC29C68A7E1}"/>
              </a:ext>
            </a:extLst>
          </p:cNvPr>
          <p:cNvSpPr/>
          <p:nvPr/>
        </p:nvSpPr>
        <p:spPr>
          <a:xfrm>
            <a:off x="1424761" y="5488306"/>
            <a:ext cx="634320" cy="589498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4939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39583 0.2842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2" y="1421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4362567-41DF-4027-B2F1-7F59DB7D87FB}"/>
              </a:ext>
            </a:extLst>
          </p:cNvPr>
          <p:cNvSpPr/>
          <p:nvPr/>
        </p:nvSpPr>
        <p:spPr>
          <a:xfrm>
            <a:off x="70656" y="2345943"/>
            <a:ext cx="1944216" cy="57888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Radiografía a mejorar (imagen de entrada)</a:t>
            </a:r>
            <a:endParaRPr lang="es-PY" sz="1400" dirty="0">
              <a:solidFill>
                <a:schemeClr val="tx1"/>
              </a:solidFill>
            </a:endParaRPr>
          </a:p>
        </p:txBody>
      </p:sp>
      <p:pic>
        <p:nvPicPr>
          <p:cNvPr id="9" name="Imagen 8" descr="Imagen que contiene instrumento, camiseta, señal&#10;&#10;Descripción generada automáticamente">
            <a:extLst>
              <a:ext uri="{FF2B5EF4-FFF2-40B4-BE49-F238E27FC236}">
                <a16:creationId xmlns:a16="http://schemas.microsoft.com/office/drawing/2014/main" id="{E0658FF3-9832-488C-B6D3-A40C7309E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782" y="3412434"/>
            <a:ext cx="2771902" cy="26175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0B5B908-AB5D-4F77-9847-21D8CD64234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944216" cy="2187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Gráfico 11" descr="Engranajes">
            <a:extLst>
              <a:ext uri="{FF2B5EF4-FFF2-40B4-BE49-F238E27FC236}">
                <a16:creationId xmlns:a16="http://schemas.microsoft.com/office/drawing/2014/main" id="{25B1E809-B81C-4900-8F1C-549609461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8762" y="163409"/>
            <a:ext cx="1811798" cy="1811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Gráfico 13" descr="Diagrama de flujo circular">
            <a:extLst>
              <a:ext uri="{FF2B5EF4-FFF2-40B4-BE49-F238E27FC236}">
                <a16:creationId xmlns:a16="http://schemas.microsoft.com/office/drawing/2014/main" id="{6332721F-017E-4F1F-9385-8865042E0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77905" y="-96529"/>
            <a:ext cx="1368152" cy="1368152"/>
          </a:xfrm>
          <a:prstGeom prst="rect">
            <a:avLst/>
          </a:prstGeom>
        </p:spPr>
      </p:pic>
      <p:pic>
        <p:nvPicPr>
          <p:cNvPr id="15" name="Imagen 14" descr="Imagen que contiene foto, diferente, tabla, pantalla&#10;&#10;Descripción generada automáticamente">
            <a:extLst>
              <a:ext uri="{FF2B5EF4-FFF2-40B4-BE49-F238E27FC236}">
                <a16:creationId xmlns:a16="http://schemas.microsoft.com/office/drawing/2014/main" id="{DFD1BF3D-9BF7-4D09-B374-ED912D75AF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57" y="3873298"/>
            <a:ext cx="3203837" cy="2356405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433B367-D985-46A2-B869-13F840BDF131}"/>
              </a:ext>
            </a:extLst>
          </p:cNvPr>
          <p:cNvSpPr/>
          <p:nvPr/>
        </p:nvSpPr>
        <p:spPr>
          <a:xfrm>
            <a:off x="3999599" y="1856026"/>
            <a:ext cx="2542090" cy="81724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Se </a:t>
            </a:r>
            <a:r>
              <a:rPr lang="es-ES" sz="1400">
                <a:solidFill>
                  <a:schemeClr val="tx1"/>
                </a:solidFill>
              </a:rPr>
              <a:t>aplica SMPSO-CLAHE </a:t>
            </a:r>
            <a:r>
              <a:rPr lang="es-ES" sz="1400" dirty="0">
                <a:solidFill>
                  <a:schemeClr val="tx1"/>
                </a:solidFill>
              </a:rPr>
              <a:t>(proceso evolutivo de optimización </a:t>
            </a:r>
            <a:r>
              <a:rPr lang="es-ES" sz="1400" dirty="0" err="1">
                <a:solidFill>
                  <a:schemeClr val="tx1"/>
                </a:solidFill>
              </a:rPr>
              <a:t>mutiobjetivo</a:t>
            </a:r>
            <a:r>
              <a:rPr lang="es-ES" sz="1400" dirty="0">
                <a:solidFill>
                  <a:schemeClr val="tx1"/>
                </a:solidFill>
              </a:rPr>
              <a:t>)</a:t>
            </a:r>
            <a:endParaRPr lang="es-PY" sz="1400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B928257-56A5-40B2-8389-65B077E3D466}"/>
              </a:ext>
            </a:extLst>
          </p:cNvPr>
          <p:cNvSpPr/>
          <p:nvPr/>
        </p:nvSpPr>
        <p:spPr>
          <a:xfrm>
            <a:off x="3999599" y="6229703"/>
            <a:ext cx="2166842" cy="57888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Genera un Frente Pareto (soluciones candidatas)</a:t>
            </a:r>
            <a:endParaRPr lang="es-PY" sz="1400" dirty="0">
              <a:solidFill>
                <a:schemeClr val="tx1"/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B74AB24-52F2-42B6-8635-AC3E928582AC}"/>
              </a:ext>
            </a:extLst>
          </p:cNvPr>
          <p:cNvSpPr/>
          <p:nvPr/>
        </p:nvSpPr>
        <p:spPr>
          <a:xfrm>
            <a:off x="40" y="6029985"/>
            <a:ext cx="1944216" cy="81724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Profesional médico en radiografías elige una radiografía mejorada</a:t>
            </a:r>
            <a:endParaRPr lang="es-PY" sz="1400" dirty="0">
              <a:solidFill>
                <a:schemeClr val="tx1"/>
              </a:solidFill>
            </a:endParaRP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2804F91E-D885-4E1D-B11D-9B95FF19753B}"/>
              </a:ext>
            </a:extLst>
          </p:cNvPr>
          <p:cNvSpPr/>
          <p:nvPr/>
        </p:nvSpPr>
        <p:spPr>
          <a:xfrm>
            <a:off x="2804354" y="768863"/>
            <a:ext cx="960055" cy="79208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4B0ACE1B-0C74-4452-97AC-15AD4E7C1744}"/>
              </a:ext>
            </a:extLst>
          </p:cNvPr>
          <p:cNvSpPr/>
          <p:nvPr/>
        </p:nvSpPr>
        <p:spPr>
          <a:xfrm rot="5400000">
            <a:off x="4777998" y="2972134"/>
            <a:ext cx="960055" cy="79208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392E8522-9DF9-4765-B31D-1F6D470B04AB}"/>
              </a:ext>
            </a:extLst>
          </p:cNvPr>
          <p:cNvSpPr/>
          <p:nvPr/>
        </p:nvSpPr>
        <p:spPr>
          <a:xfrm rot="10800000">
            <a:off x="2324327" y="4753569"/>
            <a:ext cx="960055" cy="79208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58183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39583 0.2842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2" y="1421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DELL\Desktop\GRAFO TRANSPAREN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714356"/>
            <a:ext cx="6983412" cy="6980237"/>
          </a:xfrm>
          <a:prstGeom prst="rect">
            <a:avLst/>
          </a:prstGeom>
          <a:noFill/>
        </p:spPr>
      </p:pic>
      <p:sp>
        <p:nvSpPr>
          <p:cNvPr id="6" name="AutoShape 4" descr="Resultado de imagen para doctor viendo estudio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57147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0" y="404664"/>
            <a:ext cx="4716016" cy="936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548680"/>
            <a:ext cx="3888432" cy="720080"/>
          </a:xfrm>
        </p:spPr>
        <p:txBody>
          <a:bodyPr>
            <a:normAutofit fontScale="90000"/>
          </a:bodyPr>
          <a:lstStyle/>
          <a:p>
            <a:pPr algn="l"/>
            <a:r>
              <a:rPr lang="es-E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Proposal</a:t>
            </a:r>
            <a:endParaRPr lang="es-PY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5" name="Picture 3" descr="C:\Users\clau\Documents\Bienestar Institucional\PPT Inducción\Isotipo 20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7769"/>
            <a:ext cx="1008112" cy="1365007"/>
          </a:xfrm>
          <a:prstGeom prst="rect">
            <a:avLst/>
          </a:prstGeom>
          <a:noFill/>
        </p:spPr>
      </p:pic>
      <p:sp>
        <p:nvSpPr>
          <p:cNvPr id="17" name="16 CuadroTexto"/>
          <p:cNvSpPr txBox="1"/>
          <p:nvPr/>
        </p:nvSpPr>
        <p:spPr>
          <a:xfrm>
            <a:off x="571472" y="1571612"/>
            <a:ext cx="6376792" cy="419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Trebuchet MS" panose="020B0603020202020204" pitchFamily="34" charset="0"/>
              </a:rPr>
              <a:t>Extremes </a:t>
            </a:r>
            <a:r>
              <a:rPr lang="es-ES" dirty="0" err="1">
                <a:latin typeface="Trebuchet MS" panose="020B0603020202020204" pitchFamily="34" charset="0"/>
              </a:rPr>
              <a:t>of</a:t>
            </a:r>
            <a:r>
              <a:rPr lang="es-ES" dirty="0">
                <a:latin typeface="Trebuchet MS" panose="020B0603020202020204" pitchFamily="34" charset="0"/>
              </a:rPr>
              <a:t> </a:t>
            </a:r>
            <a:r>
              <a:rPr lang="es-ES" dirty="0" err="1">
                <a:latin typeface="Trebuchet MS" panose="020B0603020202020204" pitchFamily="34" charset="0"/>
              </a:rPr>
              <a:t>the</a:t>
            </a:r>
            <a:r>
              <a:rPr lang="es-ES" dirty="0">
                <a:latin typeface="Trebuchet MS" panose="020B0603020202020204" pitchFamily="34" charset="0"/>
              </a:rPr>
              <a:t> Pareto Set </a:t>
            </a:r>
            <a:r>
              <a:rPr lang="es-ES" b="1" dirty="0">
                <a:latin typeface="Trebuchet MS" panose="020B0603020202020204" pitchFamily="34" charset="0"/>
              </a:rPr>
              <a:t>do </a:t>
            </a:r>
            <a:r>
              <a:rPr lang="es-ES" b="1" dirty="0" err="1">
                <a:latin typeface="Trebuchet MS" panose="020B0603020202020204" pitchFamily="34" charset="0"/>
              </a:rPr>
              <a:t>not</a:t>
            </a:r>
            <a:r>
              <a:rPr lang="es-ES" b="1" dirty="0">
                <a:latin typeface="Trebuchet MS" panose="020B0603020202020204" pitchFamily="34" charset="0"/>
              </a:rPr>
              <a:t> </a:t>
            </a:r>
            <a:r>
              <a:rPr lang="es-ES" b="1" dirty="0" err="1">
                <a:latin typeface="Trebuchet MS" panose="020B0603020202020204" pitchFamily="34" charset="0"/>
              </a:rPr>
              <a:t>provide</a:t>
            </a:r>
            <a:r>
              <a:rPr lang="es-ES" b="1" dirty="0">
                <a:latin typeface="Trebuchet MS" panose="020B0603020202020204" pitchFamily="34" charset="0"/>
              </a:rPr>
              <a:t> </a:t>
            </a:r>
            <a:r>
              <a:rPr lang="es-ES" b="1" dirty="0" err="1">
                <a:latin typeface="Trebuchet MS" panose="020B0603020202020204" pitchFamily="34" charset="0"/>
              </a:rPr>
              <a:t>useful</a:t>
            </a:r>
            <a:r>
              <a:rPr lang="es-ES" b="1" dirty="0">
                <a:latin typeface="Trebuchet MS" panose="020B0603020202020204" pitchFamily="34" charset="0"/>
              </a:rPr>
              <a:t> </a:t>
            </a:r>
            <a:r>
              <a:rPr lang="es-ES" b="1" dirty="0" err="1">
                <a:latin typeface="Trebuchet MS" panose="020B0603020202020204" pitchFamily="34" charset="0"/>
              </a:rPr>
              <a:t>information</a:t>
            </a:r>
            <a:r>
              <a:rPr lang="es-ES" dirty="0">
                <a:latin typeface="Trebuchet MS" panose="020B0603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The use of multi-objective decision methods is necessary.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Three state-of-the-art techniques were analyzed, used and compared to build a better tool in the decision making process: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SMARTER.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TOPSIS.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Bellman-Zadeh Fuzzy method.</a:t>
            </a:r>
          </a:p>
        </p:txBody>
      </p:sp>
      <p:pic>
        <p:nvPicPr>
          <p:cNvPr id="10" name="Picture 2" descr="GECCO 2020 | HomePage">
            <a:extLst>
              <a:ext uri="{FF2B5EF4-FFF2-40B4-BE49-F238E27FC236}">
                <a16:creationId xmlns:a16="http://schemas.microsoft.com/office/drawing/2014/main" id="{1E0DC31B-4ECB-4105-A112-2C4A3E56F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60338"/>
            <a:ext cx="1306753" cy="11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60E00F-5B83-4094-8520-16563846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D433-1F12-40EB-B960-149106DB6BB0}" type="slidenum">
              <a:rPr lang="es-PY" smtClean="0"/>
              <a:pPr/>
              <a:t>6</a:t>
            </a:fld>
            <a:endParaRPr lang="es-PY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D856DA9-58D1-41EC-BA90-24869DF45314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564904"/>
            <a:ext cx="6983412" cy="3791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lecha: hacia arriba 4">
            <a:extLst>
              <a:ext uri="{FF2B5EF4-FFF2-40B4-BE49-F238E27FC236}">
                <a16:creationId xmlns:a16="http://schemas.microsoft.com/office/drawing/2014/main" id="{223C5DE9-E2F7-419F-A401-8F3036DF840A}"/>
              </a:ext>
            </a:extLst>
          </p:cNvPr>
          <p:cNvSpPr/>
          <p:nvPr/>
        </p:nvSpPr>
        <p:spPr>
          <a:xfrm>
            <a:off x="2068966" y="2962520"/>
            <a:ext cx="342794" cy="932959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B818BB65-87EB-46A0-907A-FAF8592B97F4}"/>
              </a:ext>
            </a:extLst>
          </p:cNvPr>
          <p:cNvSpPr/>
          <p:nvPr/>
        </p:nvSpPr>
        <p:spPr>
          <a:xfrm>
            <a:off x="5994648" y="5428121"/>
            <a:ext cx="1117104" cy="365125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pic>
        <p:nvPicPr>
          <p:cNvPr id="18" name="Gráfico 17" descr="Cerrar">
            <a:extLst>
              <a:ext uri="{FF2B5EF4-FFF2-40B4-BE49-F238E27FC236}">
                <a16:creationId xmlns:a16="http://schemas.microsoft.com/office/drawing/2014/main" id="{983A428B-06C3-44A4-A188-9A94B6EE25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58008" y="3321775"/>
            <a:ext cx="504178" cy="504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áfico 18" descr="Cerrar">
            <a:extLst>
              <a:ext uri="{FF2B5EF4-FFF2-40B4-BE49-F238E27FC236}">
                <a16:creationId xmlns:a16="http://schemas.microsoft.com/office/drawing/2014/main" id="{9D52F420-EAFA-4C16-80E6-21A982C20A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6974" y="4981504"/>
            <a:ext cx="504178" cy="504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Flecha: hacia arriba 19">
            <a:extLst>
              <a:ext uri="{FF2B5EF4-FFF2-40B4-BE49-F238E27FC236}">
                <a16:creationId xmlns:a16="http://schemas.microsoft.com/office/drawing/2014/main" id="{8806B80C-6B29-4BC3-A82F-D87A411649E3}"/>
              </a:ext>
            </a:extLst>
          </p:cNvPr>
          <p:cNvSpPr/>
          <p:nvPr/>
        </p:nvSpPr>
        <p:spPr>
          <a:xfrm>
            <a:off x="3759820" y="3805172"/>
            <a:ext cx="342794" cy="932959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C4488B1D-9C03-4F59-AB8B-FBA049D57977}"/>
              </a:ext>
            </a:extLst>
          </p:cNvPr>
          <p:cNvSpPr/>
          <p:nvPr/>
        </p:nvSpPr>
        <p:spPr>
          <a:xfrm>
            <a:off x="4357168" y="4738131"/>
            <a:ext cx="1117104" cy="365125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22" name="Flecha: hacia la izquierda 21">
            <a:extLst>
              <a:ext uri="{FF2B5EF4-FFF2-40B4-BE49-F238E27FC236}">
                <a16:creationId xmlns:a16="http://schemas.microsoft.com/office/drawing/2014/main" id="{D4145BE7-E051-4A56-8774-900ED974E5A9}"/>
              </a:ext>
            </a:extLst>
          </p:cNvPr>
          <p:cNvSpPr/>
          <p:nvPr/>
        </p:nvSpPr>
        <p:spPr>
          <a:xfrm>
            <a:off x="2425346" y="4738130"/>
            <a:ext cx="1117104" cy="365125"/>
          </a:xfrm>
          <a:prstGeom prst="leftArrow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103FB4-6F95-4134-BC65-48A8A4D1259C}"/>
              </a:ext>
            </a:extLst>
          </p:cNvPr>
          <p:cNvSpPr txBox="1"/>
          <p:nvPr/>
        </p:nvSpPr>
        <p:spPr>
          <a:xfrm>
            <a:off x="3709041" y="3298771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Trebuchet MS" panose="020B0603020202020204" pitchFamily="34" charset="0"/>
              </a:rPr>
              <a:t>B</a:t>
            </a:r>
            <a:endParaRPr lang="es-PY" sz="3200" b="1" dirty="0">
              <a:latin typeface="Trebuchet MS" panose="020B0603020202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F4CC13-5BB3-4B2E-80B0-D7A2D6D1B658}"/>
              </a:ext>
            </a:extLst>
          </p:cNvPr>
          <p:cNvSpPr txBox="1"/>
          <p:nvPr/>
        </p:nvSpPr>
        <p:spPr>
          <a:xfrm>
            <a:off x="5473457" y="4628304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Trebuchet MS" panose="020B0603020202020204" pitchFamily="34" charset="0"/>
              </a:rPr>
              <a:t>C</a:t>
            </a:r>
            <a:endParaRPr lang="es-PY" sz="3200" b="1" dirty="0">
              <a:latin typeface="Trebuchet MS" panose="020B0603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3BBB7C1-73AC-4822-B3F4-0205E53F25F4}"/>
              </a:ext>
            </a:extLst>
          </p:cNvPr>
          <p:cNvSpPr txBox="1"/>
          <p:nvPr/>
        </p:nvSpPr>
        <p:spPr>
          <a:xfrm>
            <a:off x="2055376" y="462565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Trebuchet MS" panose="020B0603020202020204" pitchFamily="34" charset="0"/>
              </a:rPr>
              <a:t>A</a:t>
            </a:r>
            <a:endParaRPr lang="es-PY" sz="32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201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4" grpId="0" animBg="1"/>
      <p:bldP spid="14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/>
      <p:bldP spid="23" grpId="1"/>
      <p:bldP spid="24" grpId="0"/>
      <p:bldP spid="24" grpId="1"/>
      <p:bldP spid="25" grpId="0"/>
      <p:bldP spid="2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29E755F3-1CF4-4C93-A78C-DCFE0BFE60E4}"/>
              </a:ext>
            </a:extLst>
          </p:cNvPr>
          <p:cNvSpPr/>
          <p:nvPr/>
        </p:nvSpPr>
        <p:spPr>
          <a:xfrm>
            <a:off x="304800" y="2391281"/>
            <a:ext cx="7651576" cy="44065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50C3374-19FD-4999-97B7-406C4D5B95C5}"/>
              </a:ext>
            </a:extLst>
          </p:cNvPr>
          <p:cNvSpPr/>
          <p:nvPr/>
        </p:nvSpPr>
        <p:spPr>
          <a:xfrm>
            <a:off x="523135" y="4678692"/>
            <a:ext cx="3312368" cy="1008112"/>
          </a:xfrm>
          <a:prstGeom prst="roundRect">
            <a:avLst/>
          </a:prstGeom>
          <a:solidFill>
            <a:srgbClr val="1F497D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latin typeface="Trebuchet MS" panose="020B0603020202020204" pitchFamily="34" charset="0"/>
              </a:rPr>
              <a:t>FRENTE PARETO</a:t>
            </a:r>
          </a:p>
          <a:p>
            <a:pPr algn="ctr"/>
            <a:r>
              <a:rPr lang="es-ES" b="1" dirty="0">
                <a:latin typeface="Trebuchet MS" panose="020B0603020202020204" pitchFamily="34" charset="0"/>
              </a:rPr>
              <a:t>(Soluciones óptimas)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FCE8E2B4-DEF3-452B-A8BC-200F9380B40F}"/>
              </a:ext>
            </a:extLst>
          </p:cNvPr>
          <p:cNvSpPr/>
          <p:nvPr/>
        </p:nvSpPr>
        <p:spPr>
          <a:xfrm rot="5400000">
            <a:off x="1741032" y="1671357"/>
            <a:ext cx="982862" cy="45698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AutoShape 4" descr="Resultado de imagen para doctor viendo estudio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856B79-8516-4F08-B518-E1AF77E28AD8}"/>
              </a:ext>
            </a:extLst>
          </p:cNvPr>
          <p:cNvSpPr/>
          <p:nvPr/>
        </p:nvSpPr>
        <p:spPr>
          <a:xfrm>
            <a:off x="1219151" y="48366"/>
            <a:ext cx="1912296" cy="1334804"/>
          </a:xfrm>
          <a:prstGeom prst="roundRect">
            <a:avLst/>
          </a:prstGeom>
          <a:solidFill>
            <a:srgbClr val="1F497D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84AEC51-23A5-49AC-A5E8-CE54A5F33C29}"/>
              </a:ext>
            </a:extLst>
          </p:cNvPr>
          <p:cNvSpPr/>
          <p:nvPr/>
        </p:nvSpPr>
        <p:spPr>
          <a:xfrm>
            <a:off x="519115" y="2662468"/>
            <a:ext cx="3312368" cy="1008112"/>
          </a:xfrm>
          <a:prstGeom prst="roundRect">
            <a:avLst/>
          </a:prstGeom>
          <a:solidFill>
            <a:srgbClr val="1F497D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>
                <a:latin typeface="Trebuchet MS" panose="020B0603020202020204" pitchFamily="34" charset="0"/>
              </a:rPr>
              <a:t>MOPSO-CLAHE</a:t>
            </a:r>
            <a:endParaRPr lang="es-ES" sz="2400" b="1" dirty="0">
              <a:latin typeface="Trebuchet MS" panose="020B0603020202020204" pitchFamily="34" charset="0"/>
            </a:endParaRPr>
          </a:p>
          <a:p>
            <a:pPr algn="ctr"/>
            <a:r>
              <a:rPr lang="es-ES" b="1" dirty="0">
                <a:latin typeface="Trebuchet MS" panose="020B0603020202020204" pitchFamily="34" charset="0"/>
              </a:rPr>
              <a:t>(Proceso evolutivo)</a:t>
            </a:r>
            <a:endParaRPr lang="es-PY" b="1" dirty="0">
              <a:latin typeface="Trebuchet MS" panose="020B0603020202020204" pitchFamily="34" charset="0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B598B649-38E8-47CE-AC55-6896DAE34722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2" y="103701"/>
            <a:ext cx="1680693" cy="1224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Gráfico 27" descr="Engranajes">
            <a:extLst>
              <a:ext uri="{FF2B5EF4-FFF2-40B4-BE49-F238E27FC236}">
                <a16:creationId xmlns:a16="http://schemas.microsoft.com/office/drawing/2014/main" id="{F6E5B737-67CF-4D5E-A9DE-6F0457726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2044" y="2662468"/>
            <a:ext cx="1008112" cy="10081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Imagen 31" descr="Imagen que contiene foto, diferente, tabla, pantalla&#10;&#10;Descripción generada automáticamente">
            <a:extLst>
              <a:ext uri="{FF2B5EF4-FFF2-40B4-BE49-F238E27FC236}">
                <a16:creationId xmlns:a16="http://schemas.microsoft.com/office/drawing/2014/main" id="{9FFCE83C-0C0A-4D6A-8D93-2535A5A46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588" y="4197142"/>
            <a:ext cx="3079226" cy="2236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6E9B8683-7038-44BA-B277-A21D26C30C7B}"/>
              </a:ext>
            </a:extLst>
          </p:cNvPr>
          <p:cNvSpPr txBox="1"/>
          <p:nvPr/>
        </p:nvSpPr>
        <p:spPr>
          <a:xfrm>
            <a:off x="3015645" y="361825"/>
            <a:ext cx="1752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Imagen de entrada</a:t>
            </a:r>
            <a:endParaRPr lang="es-PY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322B417F-4426-4E4A-AFEA-7F4F610CE698}"/>
              </a:ext>
            </a:extLst>
          </p:cNvPr>
          <p:cNvSpPr/>
          <p:nvPr/>
        </p:nvSpPr>
        <p:spPr>
          <a:xfrm>
            <a:off x="1830581" y="3695829"/>
            <a:ext cx="571472" cy="982863"/>
          </a:xfrm>
          <a:prstGeom prst="downArrow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33430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4" grpId="0" animBg="1"/>
      <p:bldP spid="2" grpId="0" animBg="1"/>
      <p:bldP spid="14" grpId="0" animBg="1"/>
      <p:bldP spid="35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ELL\Desktop\GRAFO TRANSPAREN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7625" y="1608138"/>
            <a:ext cx="6983413" cy="6980237"/>
          </a:xfrm>
          <a:prstGeom prst="rect">
            <a:avLst/>
          </a:prstGeom>
          <a:noFill/>
        </p:spPr>
      </p:pic>
      <p:sp>
        <p:nvSpPr>
          <p:cNvPr id="6" name="AutoShape 4" descr="Resultado de imagen para doctor viendo estudio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264317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0" y="2428868"/>
            <a:ext cx="8072462" cy="15001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071802" y="2786058"/>
            <a:ext cx="4668550" cy="720080"/>
          </a:xfrm>
        </p:spPr>
        <p:txBody>
          <a:bodyPr>
            <a:normAutofit fontScale="90000"/>
          </a:bodyPr>
          <a:lstStyle/>
          <a:p>
            <a:pPr algn="l"/>
            <a:r>
              <a:rPr lang="es-PY" b="1" dirty="0">
                <a:solidFill>
                  <a:schemeClr val="bg1"/>
                </a:solidFill>
                <a:latin typeface="Trebuchet MS" panose="020B0603020202020204" pitchFamily="34" charset="0"/>
              </a:rPr>
              <a:t>EXPERIMENTATION</a:t>
            </a:r>
          </a:p>
        </p:txBody>
      </p:sp>
      <p:pic>
        <p:nvPicPr>
          <p:cNvPr id="9" name="Picture 2" descr="GECCO 2020 | HomePage">
            <a:extLst>
              <a:ext uri="{FF2B5EF4-FFF2-40B4-BE49-F238E27FC236}">
                <a16:creationId xmlns:a16="http://schemas.microsoft.com/office/drawing/2014/main" id="{25E0A640-9242-4EFC-8661-56FC64D19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60338"/>
            <a:ext cx="1306753" cy="11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clau\Documents\Bienestar Institucional\PPT Inducción\Isotipo 20-01.png">
            <a:extLst>
              <a:ext uri="{FF2B5EF4-FFF2-40B4-BE49-F238E27FC236}">
                <a16:creationId xmlns:a16="http://schemas.microsoft.com/office/drawing/2014/main" id="{A479071D-CD56-4A99-9E8D-D30984BFE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9070" y="51025"/>
            <a:ext cx="1025218" cy="1388170"/>
          </a:xfrm>
          <a:prstGeom prst="rect">
            <a:avLst/>
          </a:prstGeom>
          <a:noFill/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B98D2E-961B-4E57-870A-2DB3BB8B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D433-1F12-40EB-B960-149106DB6BB0}" type="slidenum">
              <a:rPr lang="es-PY" smtClean="0"/>
              <a:pPr/>
              <a:t>8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36910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DELL\Desktop\GRAFO TRANSPAREN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714356"/>
            <a:ext cx="6983412" cy="6980237"/>
          </a:xfrm>
          <a:prstGeom prst="rect">
            <a:avLst/>
          </a:prstGeom>
          <a:noFill/>
        </p:spPr>
      </p:pic>
      <p:sp>
        <p:nvSpPr>
          <p:cNvPr id="6" name="AutoShape 4" descr="Resultado de imagen para doctor viendo estudio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57147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0" y="404664"/>
            <a:ext cx="4716016" cy="936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548680"/>
            <a:ext cx="3888432" cy="720080"/>
          </a:xfrm>
        </p:spPr>
        <p:txBody>
          <a:bodyPr>
            <a:normAutofit fontScale="90000"/>
          </a:bodyPr>
          <a:lstStyle/>
          <a:p>
            <a:pPr algn="l"/>
            <a:r>
              <a:rPr lang="es-E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Parameters</a:t>
            </a:r>
            <a:endParaRPr lang="es-PY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5" name="Picture 3" descr="C:\Users\clau\Documents\Bienestar Institucional\PPT Inducción\Isotipo 20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7769"/>
            <a:ext cx="1008112" cy="136500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571472" y="1415035"/>
                <a:ext cx="6592816" cy="5442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rebuchet MS" panose="020B0603020202020204" pitchFamily="34" charset="0"/>
                  </a:rPr>
                  <a:t>The SMPSO-CLAHE was executed 100 times for each image and in each execution 100 iterations were performed, that is, </a:t>
                </a:r>
                <a:r>
                  <a:rPr lang="en-US" b="1" dirty="0">
                    <a:latin typeface="Trebuchet MS" panose="020B0603020202020204" pitchFamily="34" charset="0"/>
                  </a:rPr>
                  <a:t>10.000 solution-particles generated</a:t>
                </a:r>
                <a:r>
                  <a:rPr lang="en-US" dirty="0">
                    <a:latin typeface="Trebuchet MS" panose="020B0603020202020204" pitchFamily="34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rebuchet MS" panose="020B0603020202020204" pitchFamily="34" charset="0"/>
                  </a:rPr>
                  <a:t>Approximately 500 particles (5%) are non dominated solutions (Pareto Set).</a:t>
                </a:r>
                <a:endParaRPr lang="en-US" b="1" dirty="0">
                  <a:latin typeface="Trebuchet MS" panose="020B0603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rebuchet MS" panose="020B0603020202020204" pitchFamily="34" charset="0"/>
                  </a:rPr>
                  <a:t>The decision methods use weights (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latin typeface="Trebuchet MS" panose="020B0603020202020204" pitchFamily="34" charset="0"/>
                  </a:rPr>
                  <a:t>) that determine the importance of one attribute towards another. In this case more importance is given to entropy instead of SSIM.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rebuchet MS" panose="020B0603020202020204" pitchFamily="34" charset="0"/>
                  </a:rPr>
                  <a:t>Three instances of them are chosen: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rebuchet MS" panose="020B0603020202020204" pitchFamily="34" charset="0"/>
                  </a:rPr>
                  <a:t> = entropy-based weight algorithm.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rebuchet MS" panose="020B0603020202020204" pitchFamily="34" charset="0"/>
                  </a:rPr>
                  <a:t> = Roberts &amp; </a:t>
                </a:r>
                <a:r>
                  <a:rPr lang="en-US" dirty="0" err="1">
                    <a:latin typeface="Trebuchet MS" panose="020B0603020202020204" pitchFamily="34" charset="0"/>
                  </a:rPr>
                  <a:t>Goodwing</a:t>
                </a:r>
                <a:r>
                  <a:rPr lang="en-US" dirty="0">
                    <a:latin typeface="Trebuchet MS" panose="020B0603020202020204" pitchFamily="34" charset="0"/>
                  </a:rPr>
                  <a:t> constant values (0.6932 and 0.3068).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Trebuchet MS" panose="020B0603020202020204" pitchFamily="34" charset="0"/>
                  </a:rPr>
                  <a:t> = same importance for both entropy and SSIM (0.5).</a:t>
                </a:r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72" y="1415035"/>
                <a:ext cx="6592816" cy="5442965"/>
              </a:xfrm>
              <a:prstGeom prst="rect">
                <a:avLst/>
              </a:prstGeom>
              <a:blipFill>
                <a:blip r:embed="rId5"/>
                <a:stretch>
                  <a:fillRect l="-648" r="-648" b="-78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 descr="GECCO 2020 | HomePage">
            <a:extLst>
              <a:ext uri="{FF2B5EF4-FFF2-40B4-BE49-F238E27FC236}">
                <a16:creationId xmlns:a16="http://schemas.microsoft.com/office/drawing/2014/main" id="{1E0DC31B-4ECB-4105-A112-2C4A3E56F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60338"/>
            <a:ext cx="1306753" cy="11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8C419B-3F79-45F6-A70B-E22A05F7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D433-1F12-40EB-B960-149106DB6BB0}" type="slidenum">
              <a:rPr lang="es-PY" smtClean="0"/>
              <a:pPr/>
              <a:t>9</a:t>
            </a:fld>
            <a:endParaRPr lang="es-PY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606264-AE53-4587-BBAF-8FCB654AB3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742" y="3573016"/>
            <a:ext cx="5446546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8383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1DA64B15470A47A5ABEED4B192715F" ma:contentTypeVersion="12" ma:contentTypeDescription="Create a new document." ma:contentTypeScope="" ma:versionID="79c24e86e3fb9110d7f1b40b5f811d6b">
  <xsd:schema xmlns:xsd="http://www.w3.org/2001/XMLSchema" xmlns:xs="http://www.w3.org/2001/XMLSchema" xmlns:p="http://schemas.microsoft.com/office/2006/metadata/properties" xmlns:ns3="bfe71993-fd92-484c-8ba3-50a6905fc73f" xmlns:ns4="c81af87f-6dd9-4239-b389-0b1fbf38a3f9" targetNamespace="http://schemas.microsoft.com/office/2006/metadata/properties" ma:root="true" ma:fieldsID="14b9a8c7c1cb16b002f5ba80a391b30b" ns3:_="" ns4:_="">
    <xsd:import namespace="bfe71993-fd92-484c-8ba3-50a6905fc73f"/>
    <xsd:import namespace="c81af87f-6dd9-4239-b389-0b1fbf38a3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e71993-fd92-484c-8ba3-50a6905fc7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af87f-6dd9-4239-b389-0b1fbf38a3f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BC9F2A-F8FC-42F5-B5BE-D05D584089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e71993-fd92-484c-8ba3-50a6905fc73f"/>
    <ds:schemaRef ds:uri="c81af87f-6dd9-4239-b389-0b1fbf38a3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5FD68B-A7D5-486A-9C56-91037CFD2892}">
  <ds:schemaRefs>
    <ds:schemaRef ds:uri="http://purl.org/dc/terms/"/>
    <ds:schemaRef ds:uri="bfe71993-fd92-484c-8ba3-50a6905fc73f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c81af87f-6dd9-4239-b389-0b1fbf38a3f9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0B962A1-CD06-4ABE-921B-3C7F0898F1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14368</TotalTime>
  <Words>912</Words>
  <Application>Microsoft Office PowerPoint</Application>
  <PresentationFormat>Presentación en pantalla (4:3)</PresentationFormat>
  <Paragraphs>233</Paragraphs>
  <Slides>16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Trebuchet MS</vt:lpstr>
      <vt:lpstr>Tema de Office</vt:lpstr>
      <vt:lpstr>FRAMEWORK TO SELECT AN IMPROVED RADIOGRAPHIC IMAGE USING SMPSO</vt:lpstr>
      <vt:lpstr>INTRODUCTION</vt:lpstr>
      <vt:lpstr>Issues</vt:lpstr>
      <vt:lpstr>Presentación de PowerPoint</vt:lpstr>
      <vt:lpstr>Presentación de PowerPoint</vt:lpstr>
      <vt:lpstr>Proposal</vt:lpstr>
      <vt:lpstr>Presentación de PowerPoint</vt:lpstr>
      <vt:lpstr>EXPERIMENTATION</vt:lpstr>
      <vt:lpstr>Parameters</vt:lpstr>
      <vt:lpstr>Results</vt:lpstr>
      <vt:lpstr>Results</vt:lpstr>
      <vt:lpstr>Results</vt:lpstr>
      <vt:lpstr>CONCLUSIONS</vt:lpstr>
      <vt:lpstr>Findings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RSE Educación para la Sostentabilidad</dc:title>
  <dc:creator>USUARIO</dc:creator>
  <cp:lastModifiedBy>RUIZ DIAZ NODARI, Alan Mathias</cp:lastModifiedBy>
  <cp:revision>73</cp:revision>
  <dcterms:created xsi:type="dcterms:W3CDTF">2016-05-18T20:29:34Z</dcterms:created>
  <dcterms:modified xsi:type="dcterms:W3CDTF">2020-09-19T20:17:31Z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0x0101002C1DA64B15470A47A5ABEED4B192715F</vt:lpwstr>
  </property>
</Properties>
</file>