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9bfd2750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9bfd2750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Name’ primary purpose is to act as the website’s address. Every Computer has an IP address which is a string of numbers. Users would have to enter IP address each time the service needs to be accessed.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EC2 server hosting our website has a designated Static IP address. Easy to recall alternative. </a:t>
            </a:r>
            <a:br>
              <a:rPr lang="en"/>
            </a:br>
            <a:r>
              <a:rPr lang="en"/>
              <a:t>Better than remembering and typing in the ip address every time the website needs to be accessed.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9bfd2750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9bfd2750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9bfd27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9bfd27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9bfd275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9bfd275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fc0392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fc0392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9bfd275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9bfd275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9bfd275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9bfd275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server consisting of CPUs, memory, images, and EVS Disks.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bfd275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bfd275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9bfd2750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9bfd2750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Virtual Servers/Compute Instances in the cloud. Choose the instance type you want, the template you would like to choose, and the number of instances you wish to deploy.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9bfd2750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9bfd2750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instances for low volume applications. Cluster compute instances for high volume workloads.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based on usage requirements.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</a:t>
            </a:r>
            <a:r>
              <a:rPr lang="en"/>
              <a:t> BookStore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06675" y="3594500"/>
            <a:ext cx="3372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Abhiram Kalyan 19BCD7118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 Anushri Sowmya 19BCD7074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Alan Alexander Thomas 19BCE7588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Domain Name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13" y="1618400"/>
            <a:ext cx="4553174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450" y="1738350"/>
            <a:ext cx="6317100" cy="23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Online BookStore?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Most of the time we can’t find our desired books of different publishers in a normal E-commerce website.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Online BookStore is a place where we can buy books from different sellers and publishers.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Through a web browser the customers can search for a book by its title or author, later can add to the shopping cart and finally purchase using credit card transaction.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used to deploy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We have used Amazon EC2 compute service to create a instance of microsoft windows.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Then, RDP client to access the </a:t>
            </a:r>
            <a:r>
              <a:rPr lang="en"/>
              <a:t>instance</a:t>
            </a:r>
            <a:r>
              <a:rPr lang="en"/>
              <a:t> created using EC2.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RDP Client: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Microsoft Remote Desktop clients let you use and control a remote PC. With a Remote Desktop client, you can do all the things with a remote PC that you can do with a physical PC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00" y="1130150"/>
            <a:ext cx="5750400" cy="39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7075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➢"/>
            </a:pPr>
            <a:r>
              <a:rPr lang="en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ELASTIC CLOUD COMPUTE</a:t>
            </a:r>
            <a:endParaRPr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➢"/>
            </a:pPr>
            <a:r>
              <a:rPr lang="en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PROVIDES SCALABLE COMPUTING CAPACITY</a:t>
            </a:r>
            <a:endParaRPr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➢"/>
            </a:pPr>
            <a:r>
              <a:rPr lang="en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WE CAN LAUNCH AS MANY OR AS FEW VIRTUAL SERVERS AS WE NEED</a:t>
            </a:r>
            <a:endParaRPr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➢"/>
            </a:pPr>
            <a:r>
              <a:rPr lang="en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ENABLES YOU TO SCALE UP AND DOWN TO HANDLE CHANGES</a:t>
            </a:r>
            <a:endParaRPr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➢"/>
            </a:pPr>
            <a:r>
              <a:rPr lang="en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DEVELOP AND DEPLOY APPLICATIONS FASTER</a:t>
            </a:r>
            <a:endParaRPr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00" y="1059625"/>
            <a:ext cx="3849626" cy="27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EC2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2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mfortaa"/>
              <a:buChar char="❏"/>
            </a:pPr>
            <a:r>
              <a:rPr lang="en" sz="235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Flexibility in configurations</a:t>
            </a:r>
            <a:endParaRPr sz="3150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50"/>
              <a:buFont typeface="Comfortaa"/>
              <a:buChar char="❏"/>
            </a:pPr>
            <a:r>
              <a:rPr lang="en" sz="235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Integration</a:t>
            </a:r>
            <a:endParaRPr sz="2350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50"/>
              <a:buFont typeface="Comfortaa"/>
              <a:buChar char="❏"/>
            </a:pPr>
            <a:r>
              <a:rPr lang="en" sz="235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Precise control</a:t>
            </a:r>
            <a:endParaRPr sz="2350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50"/>
              <a:buFont typeface="Comfortaa"/>
              <a:buChar char="❏"/>
            </a:pPr>
            <a:r>
              <a:rPr lang="en" sz="235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Security</a:t>
            </a:r>
            <a:endParaRPr sz="2350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50"/>
              <a:buFont typeface="Comfortaa"/>
              <a:buChar char="❏"/>
            </a:pPr>
            <a:r>
              <a:rPr lang="en" sz="235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Cost</a:t>
            </a:r>
            <a:endParaRPr sz="2350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771" y="2694175"/>
            <a:ext cx="4678525" cy="1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816675"/>
            <a:ext cx="4152100" cy="15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576" y="1397772"/>
            <a:ext cx="2432551" cy="19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Use Cases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5" y="1127262"/>
            <a:ext cx="3574375" cy="151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051647" y="26735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Eco. Instance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127275"/>
            <a:ext cx="4064634" cy="15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5541275" y="2673500"/>
            <a:ext cx="25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Compute Instance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5">
            <a:alphaModFix/>
          </a:blip>
          <a:srcRect b="0" l="15500" r="15299" t="0"/>
          <a:stretch/>
        </p:blipFill>
        <p:spPr>
          <a:xfrm>
            <a:off x="507275" y="3295325"/>
            <a:ext cx="2058799" cy="11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6">
            <a:alphaModFix/>
          </a:blip>
          <a:srcRect b="0" l="17620" r="17620" t="0"/>
          <a:stretch/>
        </p:blipFill>
        <p:spPr>
          <a:xfrm>
            <a:off x="3587962" y="3295325"/>
            <a:ext cx="1968075" cy="11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7">
            <a:alphaModFix/>
          </a:blip>
          <a:srcRect b="0" l="19501" r="17853" t="0"/>
          <a:stretch/>
        </p:blipFill>
        <p:spPr>
          <a:xfrm>
            <a:off x="6577900" y="3295325"/>
            <a:ext cx="2058801" cy="1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