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1087078" cy="1194516"/>
          </a:xfrm>
        </p:spPr>
        <p:txBody>
          <a:bodyPr>
            <a:normAutofit fontScale="90000"/>
          </a:bodyPr>
          <a:lstStyle/>
          <a:p>
            <a:pPr algn="ctr"/>
            <a:r>
              <a:rPr lang="es-BO" b="1" dirty="0" smtClean="0">
                <a:solidFill>
                  <a:schemeClr val="bg1"/>
                </a:solidFill>
              </a:rPr>
              <a:t>Patrón chain of responsability</a:t>
            </a:r>
            <a:br>
              <a:rPr lang="es-BO" b="1" dirty="0" smtClean="0">
                <a:solidFill>
                  <a:schemeClr val="bg1"/>
                </a:solidFill>
              </a:rPr>
            </a:br>
            <a:r>
              <a:rPr lang="es-BO" b="1" cap="none" dirty="0" smtClean="0">
                <a:solidFill>
                  <a:schemeClr val="bg1"/>
                </a:solidFill>
              </a:rPr>
              <a:t>(Cadena de Responsabilidades)</a:t>
            </a:r>
            <a:endParaRPr lang="es-BO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2215167"/>
            <a:ext cx="10765106" cy="3576034"/>
          </a:xfrm>
        </p:spPr>
        <p:txBody>
          <a:bodyPr/>
          <a:lstStyle/>
          <a:p>
            <a:r>
              <a:rPr lang="es-ES" sz="3200" b="1" dirty="0" smtClean="0">
                <a:solidFill>
                  <a:schemeClr val="bg1"/>
                </a:solidFill>
              </a:rPr>
              <a:t>El </a:t>
            </a:r>
            <a:r>
              <a:rPr lang="es-ES" sz="3200" b="1" dirty="0">
                <a:solidFill>
                  <a:schemeClr val="bg1"/>
                </a:solidFill>
              </a:rPr>
              <a:t>patrón de diseño Cadena de responsabilidades permite establecer una cadena de objetos receptores a través de los cuales se pasa una petición formulada por un objeto emisor. Cualquiera de los objetos receptores puede responder a la petición en función de un criterio establecido</a:t>
            </a:r>
            <a:r>
              <a:rPr lang="es-ES" b="1" dirty="0">
                <a:solidFill>
                  <a:schemeClr val="bg1"/>
                </a:solidFill>
              </a:rPr>
              <a:t>.</a:t>
            </a:r>
            <a:endParaRPr lang="es-B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5914" y="284050"/>
            <a:ext cx="9454726" cy="550570"/>
          </a:xfrm>
        </p:spPr>
        <p:txBody>
          <a:bodyPr>
            <a:normAutofit/>
          </a:bodyPr>
          <a:lstStyle/>
          <a:p>
            <a:pPr algn="ctr"/>
            <a:r>
              <a:rPr lang="es-BO" b="1" dirty="0" smtClean="0">
                <a:solidFill>
                  <a:schemeClr val="bg1"/>
                </a:solidFill>
              </a:rPr>
              <a:t>Estructura</a:t>
            </a:r>
            <a:endParaRPr lang="es-BO" b="1" dirty="0">
              <a:solidFill>
                <a:schemeClr val="bg1"/>
              </a:solidFill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7225048" y="1059583"/>
            <a:ext cx="4250028" cy="5379854"/>
          </a:xfrm>
        </p:spPr>
        <p:txBody>
          <a:bodyPr>
            <a:normAutofit lnSpcReduction="10000"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Participantes</a:t>
            </a:r>
          </a:p>
          <a:p>
            <a:r>
              <a:rPr lang="es-ES" sz="2000" b="1" dirty="0">
                <a:solidFill>
                  <a:schemeClr val="bg1"/>
                </a:solidFill>
              </a:rPr>
              <a:t>Cliente</a:t>
            </a:r>
            <a:r>
              <a:rPr lang="es-ES" sz="2000" dirty="0">
                <a:solidFill>
                  <a:schemeClr val="bg1"/>
                </a:solidFill>
              </a:rPr>
              <a:t>: Inicia la petición que llega a la cadena en busca del responsable.</a:t>
            </a:r>
          </a:p>
          <a:p>
            <a:r>
              <a:rPr lang="es-ES" sz="2000" b="1" dirty="0">
                <a:solidFill>
                  <a:schemeClr val="bg1"/>
                </a:solidFill>
              </a:rPr>
              <a:t>Manejador</a:t>
            </a:r>
            <a:r>
              <a:rPr lang="es-ES" sz="2000" dirty="0">
                <a:solidFill>
                  <a:schemeClr val="bg1"/>
                </a:solidFill>
              </a:rPr>
              <a:t>: Define una interfaz para manejar peticiones.</a:t>
            </a:r>
          </a:p>
          <a:p>
            <a:r>
              <a:rPr lang="es-ES" sz="2000" b="1" dirty="0" smtClean="0">
                <a:solidFill>
                  <a:schemeClr val="bg1"/>
                </a:solidFill>
              </a:rPr>
              <a:t>Manejador Concreto</a:t>
            </a:r>
            <a:r>
              <a:rPr lang="es-ES" sz="2000" dirty="0">
                <a:solidFill>
                  <a:schemeClr val="bg1"/>
                </a:solidFill>
              </a:rPr>
              <a:t>: Define las responsabilidades de cada componente. Si puede manejar una petición, la procesa, en caso contrario busca al </a:t>
            </a:r>
            <a:r>
              <a:rPr lang="es-ES" sz="2000" dirty="0" smtClean="0">
                <a:solidFill>
                  <a:schemeClr val="bg1"/>
                </a:solidFill>
              </a:rPr>
              <a:t>siguiente</a:t>
            </a:r>
          </a:p>
          <a:p>
            <a:r>
              <a:rPr lang="es-ES" sz="2000" dirty="0" err="1" smtClean="0">
                <a:solidFill>
                  <a:schemeClr val="bg1"/>
                </a:solidFill>
              </a:rPr>
              <a:t>Next</a:t>
            </a:r>
            <a:r>
              <a:rPr lang="es-ES" sz="2000" dirty="0" smtClean="0">
                <a:solidFill>
                  <a:schemeClr val="bg1"/>
                </a:solidFill>
              </a:rPr>
              <a:t>: Enlace al sucesor</a:t>
            </a:r>
          </a:p>
          <a:p>
            <a:r>
              <a:rPr lang="es-ES" sz="2000" dirty="0" smtClean="0">
                <a:solidFill>
                  <a:schemeClr val="bg1"/>
                </a:solidFill>
              </a:rPr>
              <a:t>Cualquiera puede acceder a la petición.</a:t>
            </a:r>
            <a:endParaRPr lang="es-ES" sz="2000" dirty="0">
              <a:solidFill>
                <a:schemeClr val="bg1"/>
              </a:solidFill>
            </a:endParaRPr>
          </a:p>
          <a:p>
            <a:endParaRPr lang="es-BO" dirty="0"/>
          </a:p>
        </p:txBody>
      </p:sp>
      <p:pic>
        <p:nvPicPr>
          <p:cNvPr id="7" name="Imagen 6" descr="https://lh6.googleusercontent.com/-3NnctckTzla7TA0IA8Be-AbBu0GJLNWMAyNV8DTowXkvpIxOtGh7vp2DXuYvgzVY0Xg1HE_e-R23dmur2jU0OADeQGrc48oI4xHxlCuJlFrfxvll1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96" y="1121831"/>
            <a:ext cx="5825074" cy="4622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2965" y="235039"/>
            <a:ext cx="3657600" cy="563451"/>
          </a:xfrm>
        </p:spPr>
        <p:txBody>
          <a:bodyPr>
            <a:normAutofit fontScale="90000"/>
          </a:bodyPr>
          <a:lstStyle/>
          <a:p>
            <a:r>
              <a:rPr lang="es-BO" sz="1600" b="1" smtClean="0">
                <a:solidFill>
                  <a:schemeClr val="bg1"/>
                </a:solidFill>
              </a:rPr>
              <a:t>EJEMPLO DE RETIRO DE DINERO DE CAJERO AUTOMATICO</a:t>
            </a:r>
            <a:endParaRPr lang="es-BO" b="1" dirty="0">
              <a:solidFill>
                <a:schemeClr val="bg1"/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51" y="1081824"/>
            <a:ext cx="4829577" cy="396669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887" y="708338"/>
            <a:ext cx="2524349" cy="247274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076" y="3491785"/>
            <a:ext cx="3116687" cy="157122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9695" y="708338"/>
            <a:ext cx="2549928" cy="24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49" y="463639"/>
            <a:ext cx="10882648" cy="553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803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184</TotalTime>
  <Words>121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Sector</vt:lpstr>
      <vt:lpstr>Patrón chain of responsability (Cadena de Responsabilidades)</vt:lpstr>
      <vt:lpstr>Estructura</vt:lpstr>
      <vt:lpstr>EJEMPLO DE RETIRO DE DINERO DE CAJERO AUTOMATICO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Nazarena</dc:creator>
  <cp:lastModifiedBy>Nazarena</cp:lastModifiedBy>
  <cp:revision>17</cp:revision>
  <dcterms:created xsi:type="dcterms:W3CDTF">2019-11-24T14:09:11Z</dcterms:created>
  <dcterms:modified xsi:type="dcterms:W3CDTF">2019-11-25T00:59:13Z</dcterms:modified>
</cp:coreProperties>
</file>