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4" r:id="rId6"/>
    <p:sldId id="265" r:id="rId7"/>
    <p:sldId id="266" r:id="rId8"/>
    <p:sldId id="263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005856"/>
    <a:srgbClr val="9EFF29"/>
    <a:srgbClr val="007033"/>
    <a:srgbClr val="5EEC3C"/>
    <a:srgbClr val="F1C88B"/>
    <a:srgbClr val="FE9202"/>
    <a:srgbClr val="FF2549"/>
    <a:srgbClr val="1D3A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3728" y="1408470"/>
            <a:ext cx="8203575" cy="13998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2756698"/>
            <a:ext cx="8188953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685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7"/>
          </a:xfrm>
        </p:spPr>
        <p:txBody>
          <a:bodyPr/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443" y="391788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43" y="1155313"/>
            <a:ext cx="6284320" cy="3511061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5689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BO" sz="4800" dirty="0" smtClean="0"/>
              <a:t>Patrón de diseño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Memento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Univ. </a:t>
            </a:r>
            <a:r>
              <a:rPr lang="en-US" dirty="0" err="1" smtClean="0"/>
              <a:t>Lemuel</a:t>
            </a:r>
            <a:r>
              <a:rPr lang="en-US" dirty="0" smtClean="0"/>
              <a:t> Romero Ansieta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dirty="0" smtClean="0"/>
              <a:t>Concepto</a:t>
            </a:r>
            <a:endParaRPr lang="es-B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298842"/>
            <a:ext cx="8246070" cy="1514622"/>
          </a:xfrm>
        </p:spPr>
        <p:txBody>
          <a:bodyPr/>
          <a:lstStyle/>
          <a:p>
            <a:r>
              <a:rPr lang="es-B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 patrón Memento tiene como objetivo salvaguardar y reestablecer el estado de un objeto sin violar la encapsulación.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dirty="0" smtClean="0"/>
              <a:t>Diagrama General</a:t>
            </a:r>
            <a:endParaRPr lang="es-BO" dirty="0"/>
          </a:p>
        </p:txBody>
      </p:sp>
      <p:pic>
        <p:nvPicPr>
          <p:cNvPr id="1030" name="Picture 6" descr="https://reactiveprogramming.io/public/books/patterns/img/patterns-articles/memento-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73" y="1023619"/>
            <a:ext cx="6423002" cy="378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dirty="0" smtClean="0"/>
              <a:t>Componentes del patrón (1)</a:t>
            </a:r>
            <a:endParaRPr lang="es-B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5155" y="1768905"/>
            <a:ext cx="6076526" cy="2657621"/>
          </a:xfrm>
        </p:spPr>
        <p:txBody>
          <a:bodyPr>
            <a:normAutofit/>
          </a:bodyPr>
          <a:lstStyle/>
          <a:p>
            <a:r>
              <a:rPr lang="es-MX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Client</a:t>
            </a:r>
            <a:r>
              <a:rPr lang="es-MX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 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Componente que afecta al </a:t>
            </a:r>
            <a:r>
              <a:rPr lang="es-MX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Originator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 registra el nuevo estado con el </a:t>
            </a:r>
            <a:r>
              <a:rPr lang="es-MX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Caretaker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En otras palabras, es quien realiza el cambio sobre el objeto y registra el estado</a:t>
            </a:r>
            <a:r>
              <a:rPr lang="es-MX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s-MX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1768905"/>
            <a:ext cx="2384819" cy="222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7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dirty="0" smtClean="0"/>
              <a:t>Componentes del patrón (2)</a:t>
            </a:r>
            <a:endParaRPr lang="es-B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2" y="2361188"/>
            <a:ext cx="4943917" cy="1774394"/>
          </a:xfrm>
        </p:spPr>
        <p:txBody>
          <a:bodyPr>
            <a:normAutofit/>
          </a:bodyPr>
          <a:lstStyle/>
          <a:p>
            <a:r>
              <a:rPr lang="es-MX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Originator</a:t>
            </a:r>
            <a:r>
              <a:rPr lang="es-MX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 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 el componente que cambia de estado</a:t>
            </a:r>
            <a:r>
              <a:rPr lang="es-MX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s-MX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73" y="1784468"/>
            <a:ext cx="2522835" cy="23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9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dirty="0" smtClean="0"/>
              <a:t>Componentes del patrón (3)</a:t>
            </a:r>
            <a:endParaRPr lang="es-B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7208" y="2007895"/>
            <a:ext cx="5255645" cy="2158859"/>
          </a:xfrm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Memento</a:t>
            </a:r>
            <a:r>
              <a:rPr lang="es-MX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 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Componente que almacena el estado del </a:t>
            </a:r>
            <a:r>
              <a:rPr lang="es-MX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Originator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en un momento determinado</a:t>
            </a:r>
            <a:r>
              <a:rPr lang="es-MX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s-MX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44" y="1809854"/>
            <a:ext cx="2623809" cy="244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4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dirty="0" smtClean="0"/>
              <a:t>Componentes del patrón (4)</a:t>
            </a:r>
            <a:endParaRPr lang="es-B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9945" y="1841642"/>
            <a:ext cx="5141345" cy="2636840"/>
          </a:xfrm>
        </p:spPr>
        <p:txBody>
          <a:bodyPr>
            <a:normAutofit/>
          </a:bodyPr>
          <a:lstStyle/>
          <a:p>
            <a:r>
              <a:rPr lang="es-MX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Caretaker</a:t>
            </a:r>
            <a:r>
              <a:rPr lang="es-MX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 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Componente que registra los cambios del </a:t>
            </a:r>
            <a:r>
              <a:rPr lang="es-MX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Originator</a:t>
            </a:r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Este componente nos permite viajar entre los distintos estados del </a:t>
            </a:r>
            <a:r>
              <a:rPr lang="es-MX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Originator</a:t>
            </a:r>
            <a:r>
              <a:rPr lang="es-MX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00" y="1841642"/>
            <a:ext cx="2481271" cy="231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7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Problema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8965" y="1935161"/>
            <a:ext cx="8246070" cy="2449804"/>
          </a:xfrm>
        </p:spPr>
        <p:txBody>
          <a:bodyPr/>
          <a:lstStyle/>
          <a:p>
            <a:r>
              <a:rPr lang="es-B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desea guardar los diferentes estados de color del fondo de la pantalla de la aplicación</a:t>
            </a:r>
            <a:r>
              <a:rPr lang="es-BO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es-BO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Poder restaurar los estados anteriores.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62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6143" y="111234"/>
            <a:ext cx="6284320" cy="725349"/>
          </a:xfrm>
        </p:spPr>
        <p:txBody>
          <a:bodyPr>
            <a:normAutofit/>
          </a:bodyPr>
          <a:lstStyle/>
          <a:p>
            <a:r>
              <a:rPr lang="es-BO" dirty="0" smtClean="0"/>
              <a:t>Diagrama de clase</a:t>
            </a:r>
            <a:endParaRPr lang="es-BO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75" y="836583"/>
            <a:ext cx="6349279" cy="40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5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Presentación en pantalla (16:9)</PresentationFormat>
  <Paragraphs>17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Patrón de diseño Memento</vt:lpstr>
      <vt:lpstr>Concepto</vt:lpstr>
      <vt:lpstr>Diagrama General</vt:lpstr>
      <vt:lpstr>Componentes del patrón (1)</vt:lpstr>
      <vt:lpstr>Componentes del patrón (2)</vt:lpstr>
      <vt:lpstr>Componentes del patrón (3)</vt:lpstr>
      <vt:lpstr>Componentes del patrón (4)</vt:lpstr>
      <vt:lpstr>Problema</vt:lpstr>
      <vt:lpstr>Diagrama de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2019-10-21T17:19:03Z</dcterms:modified>
</cp:coreProperties>
</file>